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media/audio1.bin" ContentType="audio/unknown"/>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537" r:id="rId2"/>
    <p:sldId id="282" r:id="rId3"/>
    <p:sldId id="258" r:id="rId4"/>
    <p:sldId id="259" r:id="rId5"/>
    <p:sldId id="260"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463" r:id="rId22"/>
    <p:sldId id="464" r:id="rId23"/>
    <p:sldId id="549" r:id="rId24"/>
    <p:sldId id="550" r:id="rId25"/>
    <p:sldId id="1014" r:id="rId26"/>
    <p:sldId id="1015" r:id="rId27"/>
    <p:sldId id="1016" r:id="rId28"/>
    <p:sldId id="1017" r:id="rId29"/>
    <p:sldId id="1018" r:id="rId30"/>
    <p:sldId id="465" r:id="rId31"/>
    <p:sldId id="466" r:id="rId32"/>
    <p:sldId id="467" r:id="rId33"/>
    <p:sldId id="468" r:id="rId34"/>
    <p:sldId id="469" r:id="rId35"/>
    <p:sldId id="470" r:id="rId36"/>
    <p:sldId id="471" r:id="rId37"/>
    <p:sldId id="472" r:id="rId38"/>
    <p:sldId id="473" r:id="rId39"/>
    <p:sldId id="301" r:id="rId40"/>
    <p:sldId id="1009" r:id="rId41"/>
    <p:sldId id="1010" r:id="rId42"/>
    <p:sldId id="1011" r:id="rId43"/>
    <p:sldId id="1012" r:id="rId44"/>
    <p:sldId id="1013" r:id="rId45"/>
    <p:sldId id="475" r:id="rId46"/>
    <p:sldId id="476" r:id="rId47"/>
    <p:sldId id="477" r:id="rId48"/>
    <p:sldId id="478" r:id="rId49"/>
    <p:sldId id="492" r:id="rId50"/>
    <p:sldId id="290" r:id="rId51"/>
    <p:sldId id="480" r:id="rId52"/>
    <p:sldId id="481" r:id="rId53"/>
    <p:sldId id="291" r:id="rId54"/>
    <p:sldId id="297" r:id="rId55"/>
    <p:sldId id="482" r:id="rId56"/>
    <p:sldId id="1008" r:id="rId57"/>
    <p:sldId id="1007" r:id="rId58"/>
    <p:sldId id="483" r:id="rId59"/>
    <p:sldId id="425" r:id="rId60"/>
    <p:sldId id="295" r:id="rId61"/>
    <p:sldId id="484" r:id="rId62"/>
    <p:sldId id="485" r:id="rId63"/>
    <p:sldId id="486" r:id="rId64"/>
    <p:sldId id="487" r:id="rId65"/>
    <p:sldId id="415" r:id="rId66"/>
    <p:sldId id="521" r:id="rId67"/>
    <p:sldId id="488" r:id="rId68"/>
    <p:sldId id="423" r:id="rId69"/>
    <p:sldId id="416" r:id="rId70"/>
    <p:sldId id="489" r:id="rId71"/>
    <p:sldId id="372" r:id="rId72"/>
    <p:sldId id="373" r:id="rId73"/>
    <p:sldId id="374" r:id="rId74"/>
    <p:sldId id="375" r:id="rId75"/>
    <p:sldId id="490" r:id="rId76"/>
    <p:sldId id="523" r:id="rId77"/>
    <p:sldId id="307" r:id="rId78"/>
    <p:sldId id="308" r:id="rId79"/>
    <p:sldId id="309" r:id="rId80"/>
    <p:sldId id="310" r:id="rId81"/>
    <p:sldId id="403" r:id="rId82"/>
    <p:sldId id="311" r:id="rId83"/>
    <p:sldId id="404" r:id="rId84"/>
    <p:sldId id="313" r:id="rId85"/>
    <p:sldId id="314" r:id="rId86"/>
    <p:sldId id="315" r:id="rId87"/>
    <p:sldId id="316" r:id="rId88"/>
    <p:sldId id="406" r:id="rId89"/>
    <p:sldId id="317" r:id="rId90"/>
    <p:sldId id="408" r:id="rId91"/>
    <p:sldId id="318" r:id="rId92"/>
    <p:sldId id="525" r:id="rId93"/>
    <p:sldId id="1019" r:id="rId94"/>
    <p:sldId id="320" r:id="rId95"/>
    <p:sldId id="376" r:id="rId96"/>
    <p:sldId id="322" r:id="rId97"/>
    <p:sldId id="409" r:id="rId98"/>
    <p:sldId id="324" r:id="rId99"/>
    <p:sldId id="426" r:id="rId100"/>
    <p:sldId id="493" r:id="rId101"/>
    <p:sldId id="326" r:id="rId102"/>
    <p:sldId id="328" r:id="rId103"/>
    <p:sldId id="327" r:id="rId104"/>
    <p:sldId id="377" r:id="rId105"/>
    <p:sldId id="330" r:id="rId106"/>
    <p:sldId id="410" r:id="rId107"/>
    <p:sldId id="331" r:id="rId108"/>
    <p:sldId id="332" r:id="rId109"/>
    <p:sldId id="385" r:id="rId110"/>
    <p:sldId id="386" r:id="rId111"/>
    <p:sldId id="387" r:id="rId112"/>
    <p:sldId id="494" r:id="rId113"/>
    <p:sldId id="495" r:id="rId114"/>
    <p:sldId id="496" r:id="rId115"/>
    <p:sldId id="497" r:id="rId116"/>
    <p:sldId id="292" r:id="rId117"/>
    <p:sldId id="547" r:id="rId118"/>
    <p:sldId id="548" r:id="rId119"/>
    <p:sldId id="527" r:id="rId120"/>
    <p:sldId id="335" r:id="rId121"/>
    <p:sldId id="336" r:id="rId122"/>
    <p:sldId id="303" r:id="rId123"/>
    <p:sldId id="338" r:id="rId124"/>
    <p:sldId id="500" r:id="rId125"/>
    <p:sldId id="501" r:id="rId126"/>
    <p:sldId id="502" r:id="rId127"/>
    <p:sldId id="341" r:id="rId128"/>
    <p:sldId id="503" r:id="rId129"/>
    <p:sldId id="504" r:id="rId130"/>
    <p:sldId id="505" r:id="rId131"/>
    <p:sldId id="506" r:id="rId132"/>
    <p:sldId id="507" r:id="rId133"/>
    <p:sldId id="508" r:id="rId134"/>
    <p:sldId id="509" r:id="rId135"/>
    <p:sldId id="510" r:id="rId136"/>
    <p:sldId id="511" r:id="rId137"/>
    <p:sldId id="512" r:id="rId138"/>
    <p:sldId id="513" r:id="rId139"/>
    <p:sldId id="514" r:id="rId140"/>
    <p:sldId id="515" r:id="rId141"/>
    <p:sldId id="516" r:id="rId142"/>
    <p:sldId id="545" r:id="rId143"/>
    <p:sldId id="538" r:id="rId144"/>
    <p:sldId id="544" r:id="rId145"/>
    <p:sldId id="540" r:id="rId146"/>
    <p:sldId id="542" r:id="rId147"/>
    <p:sldId id="543" r:id="rId148"/>
    <p:sldId id="533" r:id="rId149"/>
    <p:sldId id="365" r:id="rId150"/>
    <p:sldId id="379" r:id="rId151"/>
    <p:sldId id="366" r:id="rId152"/>
    <p:sldId id="546" r:id="rId153"/>
    <p:sldId id="369"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325" userDrawn="1">
          <p15:clr>
            <a:srgbClr val="A4A3A4"/>
          </p15:clr>
        </p15:guide>
        <p15:guide id="3" pos="7333" userDrawn="1">
          <p15:clr>
            <a:srgbClr val="A4A3A4"/>
          </p15:clr>
        </p15:guide>
        <p15:guide id="4" orient="horz" pos="7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757"/>
    <a:srgbClr val="90BBE3"/>
    <a:srgbClr val="686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3779" autoAdjust="0"/>
  </p:normalViewPr>
  <p:slideViewPr>
    <p:cSldViewPr snapToGrid="0" showGuides="1">
      <p:cViewPr varScale="1">
        <p:scale>
          <a:sx n="103" d="100"/>
          <a:sy n="103" d="100"/>
        </p:scale>
        <p:origin x="816" y="150"/>
      </p:cViewPr>
      <p:guideLst>
        <p:guide orient="horz" pos="300"/>
        <p:guide pos="325"/>
        <p:guide pos="7333"/>
        <p:guide orient="horz" pos="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8BAF9-9BFD-4C12-B4D9-B58C351116FC}" type="doc">
      <dgm:prSet loTypeId="urn:microsoft.com/office/officeart/2005/8/layout/list1" loCatId="list" qsTypeId="urn:microsoft.com/office/officeart/2005/8/quickstyle/simple1" qsCatId="simple" csTypeId="urn:microsoft.com/office/officeart/2005/8/colors/accent1_3" csCatId="accent1"/>
      <dgm:spPr/>
      <dgm:t>
        <a:bodyPr/>
        <a:lstStyle/>
        <a:p>
          <a:endParaRPr lang="zh-CN" altLang="en-US"/>
        </a:p>
      </dgm:t>
    </dgm:pt>
    <dgm:pt modelId="{9C630645-ADF7-456D-AD01-C35856A0CF93}">
      <dgm:prSet custT="1"/>
      <dgm:spPr/>
      <dgm:t>
        <a:bodyPr/>
        <a:lstStyle/>
        <a:p>
          <a:pPr rtl="0"/>
          <a:r>
            <a:rPr lang="zh-CN" altLang="en-US" sz="2000" b="1" dirty="0">
              <a:latin typeface="+mn-lt"/>
              <a:ea typeface="+mn-ea"/>
              <a:cs typeface="+mn-ea"/>
              <a:sym typeface="+mn-lt"/>
            </a:rPr>
            <a:t>电子邮件</a:t>
          </a:r>
        </a:p>
      </dgm:t>
    </dgm:pt>
    <dgm:pt modelId="{65A09CD6-CB8D-43C1-89A0-EFC19FF5FCDE}" type="parTrans" cxnId="{4D930C48-0C40-44DE-BD83-1A8BFA24C826}">
      <dgm:prSet/>
      <dgm:spPr/>
      <dgm:t>
        <a:bodyPr/>
        <a:lstStyle/>
        <a:p>
          <a:endParaRPr lang="zh-CN" altLang="en-US" b="1">
            <a:latin typeface="+mj-lt"/>
          </a:endParaRPr>
        </a:p>
      </dgm:t>
    </dgm:pt>
    <dgm:pt modelId="{0D0D32A8-9DB4-4660-AF34-F6AEFD4F873B}" type="sibTrans" cxnId="{4D930C48-0C40-44DE-BD83-1A8BFA24C826}">
      <dgm:prSet/>
      <dgm:spPr/>
      <dgm:t>
        <a:bodyPr/>
        <a:lstStyle/>
        <a:p>
          <a:endParaRPr lang="zh-CN" altLang="en-US" b="1">
            <a:latin typeface="+mj-lt"/>
          </a:endParaRPr>
        </a:p>
      </dgm:t>
    </dgm:pt>
    <dgm:pt modelId="{350364B8-FE7A-4D5E-AB55-5A9B525201A4}">
      <dgm:prSet custT="1"/>
      <dgm:spPr/>
      <dgm:t>
        <a:bodyPr/>
        <a:lstStyle/>
        <a:p>
          <a:pPr rtl="0"/>
          <a:r>
            <a:rPr lang="en-US" sz="2000" b="1" dirty="0">
              <a:latin typeface="+mn-lt"/>
              <a:ea typeface="+mn-ea"/>
              <a:cs typeface="+mn-ea"/>
              <a:sym typeface="+mn-lt"/>
            </a:rPr>
            <a:t>Web</a:t>
          </a:r>
          <a:endParaRPr lang="zh-CN" sz="2000" b="1" dirty="0">
            <a:latin typeface="+mn-lt"/>
            <a:ea typeface="+mn-ea"/>
            <a:cs typeface="+mn-ea"/>
            <a:sym typeface="+mn-lt"/>
          </a:endParaRPr>
        </a:p>
      </dgm:t>
    </dgm:pt>
    <dgm:pt modelId="{AA5261B8-D676-4897-B1CD-0086FEF95E12}" type="parTrans" cxnId="{1A7D01A7-D281-4107-82C0-21B75538C13D}">
      <dgm:prSet/>
      <dgm:spPr/>
      <dgm:t>
        <a:bodyPr/>
        <a:lstStyle/>
        <a:p>
          <a:endParaRPr lang="zh-CN" altLang="en-US" b="1">
            <a:latin typeface="+mj-lt"/>
          </a:endParaRPr>
        </a:p>
      </dgm:t>
    </dgm:pt>
    <dgm:pt modelId="{BFE3A1FB-7C2E-4A86-A4DE-687CA75D35B1}" type="sibTrans" cxnId="{1A7D01A7-D281-4107-82C0-21B75538C13D}">
      <dgm:prSet/>
      <dgm:spPr/>
      <dgm:t>
        <a:bodyPr/>
        <a:lstStyle/>
        <a:p>
          <a:endParaRPr lang="zh-CN" altLang="en-US" b="1">
            <a:latin typeface="+mj-lt"/>
          </a:endParaRPr>
        </a:p>
      </dgm:t>
    </dgm:pt>
    <dgm:pt modelId="{CB2AC90B-AFE7-47B1-BF18-3EE76EB4C274}">
      <dgm:prSet custT="1"/>
      <dgm:spPr/>
      <dgm:t>
        <a:bodyPr/>
        <a:lstStyle/>
        <a:p>
          <a:pPr rtl="0"/>
          <a:r>
            <a:rPr lang="zh-CN" altLang="en-US" sz="2000" b="1" dirty="0">
              <a:latin typeface="+mn-lt"/>
              <a:ea typeface="+mn-ea"/>
              <a:cs typeface="+mn-ea"/>
              <a:sym typeface="+mn-lt"/>
            </a:rPr>
            <a:t>即时讯息</a:t>
          </a:r>
        </a:p>
      </dgm:t>
    </dgm:pt>
    <dgm:pt modelId="{31B02AA4-5B35-4A2A-85FD-D4A751E7C861}" type="parTrans" cxnId="{4E6C599E-D525-4C70-AEBD-E04358AD2EE8}">
      <dgm:prSet/>
      <dgm:spPr/>
      <dgm:t>
        <a:bodyPr/>
        <a:lstStyle/>
        <a:p>
          <a:endParaRPr lang="zh-CN" altLang="en-US" b="1">
            <a:latin typeface="+mj-lt"/>
          </a:endParaRPr>
        </a:p>
      </dgm:t>
    </dgm:pt>
    <dgm:pt modelId="{3C4760A3-3C13-4090-88F3-48F48D087CE0}" type="sibTrans" cxnId="{4E6C599E-D525-4C70-AEBD-E04358AD2EE8}">
      <dgm:prSet/>
      <dgm:spPr/>
      <dgm:t>
        <a:bodyPr/>
        <a:lstStyle/>
        <a:p>
          <a:endParaRPr lang="zh-CN" altLang="en-US" b="1">
            <a:latin typeface="+mj-lt"/>
          </a:endParaRPr>
        </a:p>
      </dgm:t>
    </dgm:pt>
    <dgm:pt modelId="{7AC85084-93E0-407E-B91E-F5ADD4137652}">
      <dgm:prSet custT="1"/>
      <dgm:spPr/>
      <dgm:t>
        <a:bodyPr/>
        <a:lstStyle/>
        <a:p>
          <a:pPr rtl="0"/>
          <a:r>
            <a:rPr lang="zh-CN" altLang="en-US" sz="2000" b="1" dirty="0">
              <a:latin typeface="+mn-lt"/>
              <a:ea typeface="+mn-ea"/>
              <a:cs typeface="+mn-ea"/>
              <a:sym typeface="+mn-lt"/>
            </a:rPr>
            <a:t>远程登陆</a:t>
          </a:r>
        </a:p>
      </dgm:t>
    </dgm:pt>
    <dgm:pt modelId="{D1376FFD-51AF-46F7-A280-B261A2745F7B}" type="parTrans" cxnId="{009A11D4-BD20-4093-98B5-9703B0AB1EB9}">
      <dgm:prSet/>
      <dgm:spPr/>
      <dgm:t>
        <a:bodyPr/>
        <a:lstStyle/>
        <a:p>
          <a:endParaRPr lang="zh-CN" altLang="en-US" b="1">
            <a:latin typeface="+mj-lt"/>
          </a:endParaRPr>
        </a:p>
      </dgm:t>
    </dgm:pt>
    <dgm:pt modelId="{5E4B2805-A667-4431-831E-7E22C445000C}" type="sibTrans" cxnId="{009A11D4-BD20-4093-98B5-9703B0AB1EB9}">
      <dgm:prSet/>
      <dgm:spPr/>
      <dgm:t>
        <a:bodyPr/>
        <a:lstStyle/>
        <a:p>
          <a:endParaRPr lang="zh-CN" altLang="en-US" b="1">
            <a:latin typeface="+mj-lt"/>
          </a:endParaRPr>
        </a:p>
      </dgm:t>
    </dgm:pt>
    <dgm:pt modelId="{F12E0938-8F29-47BD-96ED-0EBD49E52A16}">
      <dgm:prSet custT="1"/>
      <dgm:spPr/>
      <dgm:t>
        <a:bodyPr/>
        <a:lstStyle/>
        <a:p>
          <a:pPr rtl="0"/>
          <a:r>
            <a:rPr lang="en-US" sz="2000" b="1" dirty="0">
              <a:latin typeface="+mn-lt"/>
              <a:ea typeface="+mn-ea"/>
              <a:cs typeface="+mn-ea"/>
              <a:sym typeface="+mn-lt"/>
            </a:rPr>
            <a:t>P2P</a:t>
          </a:r>
          <a:r>
            <a:rPr lang="zh-CN" sz="2000" b="1" dirty="0">
              <a:latin typeface="+mn-lt"/>
              <a:ea typeface="+mn-ea"/>
              <a:cs typeface="+mn-ea"/>
              <a:sym typeface="+mn-lt"/>
            </a:rPr>
            <a:t>文件共享</a:t>
          </a:r>
        </a:p>
      </dgm:t>
    </dgm:pt>
    <dgm:pt modelId="{76AA9061-9083-46D8-A304-AF9B3A7BEF14}" type="parTrans" cxnId="{8E21A909-CB2F-4B0C-9810-B8A21EF7DE62}">
      <dgm:prSet/>
      <dgm:spPr/>
      <dgm:t>
        <a:bodyPr/>
        <a:lstStyle/>
        <a:p>
          <a:endParaRPr lang="zh-CN" altLang="en-US" b="1">
            <a:latin typeface="+mj-lt"/>
          </a:endParaRPr>
        </a:p>
      </dgm:t>
    </dgm:pt>
    <dgm:pt modelId="{DD2C5744-31FA-4919-B52B-04E8EC9798F2}" type="sibTrans" cxnId="{8E21A909-CB2F-4B0C-9810-B8A21EF7DE62}">
      <dgm:prSet/>
      <dgm:spPr/>
      <dgm:t>
        <a:bodyPr/>
        <a:lstStyle/>
        <a:p>
          <a:endParaRPr lang="zh-CN" altLang="en-US" b="1">
            <a:latin typeface="+mj-lt"/>
          </a:endParaRPr>
        </a:p>
      </dgm:t>
    </dgm:pt>
    <dgm:pt modelId="{8AB1E92A-9742-44F6-B4F2-0E67345B80F6}" type="pres">
      <dgm:prSet presAssocID="{1648BAF9-9BFD-4C12-B4D9-B58C351116FC}" presName="linear" presStyleCnt="0">
        <dgm:presLayoutVars>
          <dgm:dir/>
          <dgm:animLvl val="lvl"/>
          <dgm:resizeHandles val="exact"/>
        </dgm:presLayoutVars>
      </dgm:prSet>
      <dgm:spPr/>
    </dgm:pt>
    <dgm:pt modelId="{E88CB21D-8C20-4161-81FA-248545906547}" type="pres">
      <dgm:prSet presAssocID="{9C630645-ADF7-456D-AD01-C35856A0CF93}" presName="parentLin" presStyleCnt="0"/>
      <dgm:spPr/>
    </dgm:pt>
    <dgm:pt modelId="{71C7DAD8-B55F-4E54-AB0F-E29D775969ED}" type="pres">
      <dgm:prSet presAssocID="{9C630645-ADF7-456D-AD01-C35856A0CF93}" presName="parentLeftMargin" presStyleLbl="node1" presStyleIdx="0" presStyleCnt="5"/>
      <dgm:spPr/>
    </dgm:pt>
    <dgm:pt modelId="{0D46BFD9-797D-4475-BA80-664B0D195296}" type="pres">
      <dgm:prSet presAssocID="{9C630645-ADF7-456D-AD01-C35856A0CF93}" presName="parentText" presStyleLbl="node1" presStyleIdx="0" presStyleCnt="5">
        <dgm:presLayoutVars>
          <dgm:chMax val="0"/>
          <dgm:bulletEnabled val="1"/>
        </dgm:presLayoutVars>
      </dgm:prSet>
      <dgm:spPr/>
    </dgm:pt>
    <dgm:pt modelId="{4BB82083-C72B-406D-B24C-46A7A17D4FE6}" type="pres">
      <dgm:prSet presAssocID="{9C630645-ADF7-456D-AD01-C35856A0CF93}" presName="negativeSpace" presStyleCnt="0"/>
      <dgm:spPr/>
    </dgm:pt>
    <dgm:pt modelId="{79DD5B0C-1F1B-4143-A2C8-703EBAD40AC7}" type="pres">
      <dgm:prSet presAssocID="{9C630645-ADF7-456D-AD01-C35856A0CF93}" presName="childText" presStyleLbl="conFgAcc1" presStyleIdx="0" presStyleCnt="5">
        <dgm:presLayoutVars>
          <dgm:bulletEnabled val="1"/>
        </dgm:presLayoutVars>
      </dgm:prSet>
      <dgm:spPr/>
    </dgm:pt>
    <dgm:pt modelId="{07E5A21A-C8BD-4FC5-AE50-CB9D65B6A14C}" type="pres">
      <dgm:prSet presAssocID="{0D0D32A8-9DB4-4660-AF34-F6AEFD4F873B}" presName="spaceBetweenRectangles" presStyleCnt="0"/>
      <dgm:spPr/>
    </dgm:pt>
    <dgm:pt modelId="{C57E68E8-1FB7-4BA8-B0CA-813691F40E34}" type="pres">
      <dgm:prSet presAssocID="{350364B8-FE7A-4D5E-AB55-5A9B525201A4}" presName="parentLin" presStyleCnt="0"/>
      <dgm:spPr/>
    </dgm:pt>
    <dgm:pt modelId="{ED2B7E24-FB49-4E6F-BA58-5AA0D0A3D817}" type="pres">
      <dgm:prSet presAssocID="{350364B8-FE7A-4D5E-AB55-5A9B525201A4}" presName="parentLeftMargin" presStyleLbl="node1" presStyleIdx="0" presStyleCnt="5"/>
      <dgm:spPr/>
    </dgm:pt>
    <dgm:pt modelId="{2EAD821B-1D59-4C60-BD01-F6A453108D68}" type="pres">
      <dgm:prSet presAssocID="{350364B8-FE7A-4D5E-AB55-5A9B525201A4}" presName="parentText" presStyleLbl="node1" presStyleIdx="1" presStyleCnt="5">
        <dgm:presLayoutVars>
          <dgm:chMax val="0"/>
          <dgm:bulletEnabled val="1"/>
        </dgm:presLayoutVars>
      </dgm:prSet>
      <dgm:spPr/>
    </dgm:pt>
    <dgm:pt modelId="{27B71362-E69B-40A0-8050-A4D8BC29B209}" type="pres">
      <dgm:prSet presAssocID="{350364B8-FE7A-4D5E-AB55-5A9B525201A4}" presName="negativeSpace" presStyleCnt="0"/>
      <dgm:spPr/>
    </dgm:pt>
    <dgm:pt modelId="{D28BC78C-0052-4E82-8B2B-5E4703C2BFFA}" type="pres">
      <dgm:prSet presAssocID="{350364B8-FE7A-4D5E-AB55-5A9B525201A4}" presName="childText" presStyleLbl="conFgAcc1" presStyleIdx="1" presStyleCnt="5">
        <dgm:presLayoutVars>
          <dgm:bulletEnabled val="1"/>
        </dgm:presLayoutVars>
      </dgm:prSet>
      <dgm:spPr/>
    </dgm:pt>
    <dgm:pt modelId="{393198B3-1F44-423E-8FAF-A830BDFBA50B}" type="pres">
      <dgm:prSet presAssocID="{BFE3A1FB-7C2E-4A86-A4DE-687CA75D35B1}" presName="spaceBetweenRectangles" presStyleCnt="0"/>
      <dgm:spPr/>
    </dgm:pt>
    <dgm:pt modelId="{22722D2C-313D-4211-940E-B394F03A19EA}" type="pres">
      <dgm:prSet presAssocID="{CB2AC90B-AFE7-47B1-BF18-3EE76EB4C274}" presName="parentLin" presStyleCnt="0"/>
      <dgm:spPr/>
    </dgm:pt>
    <dgm:pt modelId="{AEE851D3-DC68-4D6B-8E5B-A207F59F772F}" type="pres">
      <dgm:prSet presAssocID="{CB2AC90B-AFE7-47B1-BF18-3EE76EB4C274}" presName="parentLeftMargin" presStyleLbl="node1" presStyleIdx="1" presStyleCnt="5"/>
      <dgm:spPr/>
    </dgm:pt>
    <dgm:pt modelId="{FC7B8CEF-B4CE-4A03-814F-4D8908CCE357}" type="pres">
      <dgm:prSet presAssocID="{CB2AC90B-AFE7-47B1-BF18-3EE76EB4C274}" presName="parentText" presStyleLbl="node1" presStyleIdx="2" presStyleCnt="5">
        <dgm:presLayoutVars>
          <dgm:chMax val="0"/>
          <dgm:bulletEnabled val="1"/>
        </dgm:presLayoutVars>
      </dgm:prSet>
      <dgm:spPr/>
    </dgm:pt>
    <dgm:pt modelId="{AC663BC2-BB55-4533-95FA-A0BD2AEB1EB3}" type="pres">
      <dgm:prSet presAssocID="{CB2AC90B-AFE7-47B1-BF18-3EE76EB4C274}" presName="negativeSpace" presStyleCnt="0"/>
      <dgm:spPr/>
    </dgm:pt>
    <dgm:pt modelId="{C90D5A8D-3FFC-4505-8EB5-C5E1ED06A24B}" type="pres">
      <dgm:prSet presAssocID="{CB2AC90B-AFE7-47B1-BF18-3EE76EB4C274}" presName="childText" presStyleLbl="conFgAcc1" presStyleIdx="2" presStyleCnt="5">
        <dgm:presLayoutVars>
          <dgm:bulletEnabled val="1"/>
        </dgm:presLayoutVars>
      </dgm:prSet>
      <dgm:spPr/>
    </dgm:pt>
    <dgm:pt modelId="{280F238C-EA07-4B86-9E9B-5A863A199161}" type="pres">
      <dgm:prSet presAssocID="{3C4760A3-3C13-4090-88F3-48F48D087CE0}" presName="spaceBetweenRectangles" presStyleCnt="0"/>
      <dgm:spPr/>
    </dgm:pt>
    <dgm:pt modelId="{4C2EFBFD-F79F-4DAF-B3EF-C3015B607004}" type="pres">
      <dgm:prSet presAssocID="{7AC85084-93E0-407E-B91E-F5ADD4137652}" presName="parentLin" presStyleCnt="0"/>
      <dgm:spPr/>
    </dgm:pt>
    <dgm:pt modelId="{E25843BE-3E5F-4A84-963E-40817EEDAEA9}" type="pres">
      <dgm:prSet presAssocID="{7AC85084-93E0-407E-B91E-F5ADD4137652}" presName="parentLeftMargin" presStyleLbl="node1" presStyleIdx="2" presStyleCnt="5"/>
      <dgm:spPr/>
    </dgm:pt>
    <dgm:pt modelId="{95455C77-B65F-4234-A167-9BDD1959DBD0}" type="pres">
      <dgm:prSet presAssocID="{7AC85084-93E0-407E-B91E-F5ADD4137652}" presName="parentText" presStyleLbl="node1" presStyleIdx="3" presStyleCnt="5">
        <dgm:presLayoutVars>
          <dgm:chMax val="0"/>
          <dgm:bulletEnabled val="1"/>
        </dgm:presLayoutVars>
      </dgm:prSet>
      <dgm:spPr/>
    </dgm:pt>
    <dgm:pt modelId="{2C93C73F-EA16-4B92-B299-33622858BF8E}" type="pres">
      <dgm:prSet presAssocID="{7AC85084-93E0-407E-B91E-F5ADD4137652}" presName="negativeSpace" presStyleCnt="0"/>
      <dgm:spPr/>
    </dgm:pt>
    <dgm:pt modelId="{8EA6A22D-7107-4045-9B74-E388544B9D5D}" type="pres">
      <dgm:prSet presAssocID="{7AC85084-93E0-407E-B91E-F5ADD4137652}" presName="childText" presStyleLbl="conFgAcc1" presStyleIdx="3" presStyleCnt="5">
        <dgm:presLayoutVars>
          <dgm:bulletEnabled val="1"/>
        </dgm:presLayoutVars>
      </dgm:prSet>
      <dgm:spPr/>
    </dgm:pt>
    <dgm:pt modelId="{F4F1D68C-5426-496D-AC20-B84DBAE2287C}" type="pres">
      <dgm:prSet presAssocID="{5E4B2805-A667-4431-831E-7E22C445000C}" presName="spaceBetweenRectangles" presStyleCnt="0"/>
      <dgm:spPr/>
    </dgm:pt>
    <dgm:pt modelId="{22C80555-0230-4D93-A3C6-C50A0EA4A57D}" type="pres">
      <dgm:prSet presAssocID="{F12E0938-8F29-47BD-96ED-0EBD49E52A16}" presName="parentLin" presStyleCnt="0"/>
      <dgm:spPr/>
    </dgm:pt>
    <dgm:pt modelId="{4CEE5865-6191-4800-A2E5-B24AED0D9F64}" type="pres">
      <dgm:prSet presAssocID="{F12E0938-8F29-47BD-96ED-0EBD49E52A16}" presName="parentLeftMargin" presStyleLbl="node1" presStyleIdx="3" presStyleCnt="5"/>
      <dgm:spPr/>
    </dgm:pt>
    <dgm:pt modelId="{3E27C6E6-FBD5-4DC5-ACD6-223195B1C8EF}" type="pres">
      <dgm:prSet presAssocID="{F12E0938-8F29-47BD-96ED-0EBD49E52A16}" presName="parentText" presStyleLbl="node1" presStyleIdx="4" presStyleCnt="5">
        <dgm:presLayoutVars>
          <dgm:chMax val="0"/>
          <dgm:bulletEnabled val="1"/>
        </dgm:presLayoutVars>
      </dgm:prSet>
      <dgm:spPr/>
    </dgm:pt>
    <dgm:pt modelId="{8FCEC95F-4623-42A1-B8E0-1498F8799D3E}" type="pres">
      <dgm:prSet presAssocID="{F12E0938-8F29-47BD-96ED-0EBD49E52A16}" presName="negativeSpace" presStyleCnt="0"/>
      <dgm:spPr/>
    </dgm:pt>
    <dgm:pt modelId="{0390D072-8579-4CDA-9259-EF25E9A93839}" type="pres">
      <dgm:prSet presAssocID="{F12E0938-8F29-47BD-96ED-0EBD49E52A16}" presName="childText" presStyleLbl="conFgAcc1" presStyleIdx="4" presStyleCnt="5">
        <dgm:presLayoutVars>
          <dgm:bulletEnabled val="1"/>
        </dgm:presLayoutVars>
      </dgm:prSet>
      <dgm:spPr/>
    </dgm:pt>
  </dgm:ptLst>
  <dgm:cxnLst>
    <dgm:cxn modelId="{ACD18B09-948D-4142-BB76-9D6274578C0E}" type="presOf" srcId="{CB2AC90B-AFE7-47B1-BF18-3EE76EB4C274}" destId="{FC7B8CEF-B4CE-4A03-814F-4D8908CCE357}" srcOrd="1" destOrd="0" presId="urn:microsoft.com/office/officeart/2005/8/layout/list1"/>
    <dgm:cxn modelId="{8E21A909-CB2F-4B0C-9810-B8A21EF7DE62}" srcId="{1648BAF9-9BFD-4C12-B4D9-B58C351116FC}" destId="{F12E0938-8F29-47BD-96ED-0EBD49E52A16}" srcOrd="4" destOrd="0" parTransId="{76AA9061-9083-46D8-A304-AF9B3A7BEF14}" sibTransId="{DD2C5744-31FA-4919-B52B-04E8EC9798F2}"/>
    <dgm:cxn modelId="{84211625-EB99-40AF-A0CD-0293417E58C5}" type="presOf" srcId="{9C630645-ADF7-456D-AD01-C35856A0CF93}" destId="{0D46BFD9-797D-4475-BA80-664B0D195296}" srcOrd="1" destOrd="0" presId="urn:microsoft.com/office/officeart/2005/8/layout/list1"/>
    <dgm:cxn modelId="{B78A502C-972F-46C7-98AA-BC866DA4B028}" type="presOf" srcId="{CB2AC90B-AFE7-47B1-BF18-3EE76EB4C274}" destId="{AEE851D3-DC68-4D6B-8E5B-A207F59F772F}" srcOrd="0" destOrd="0" presId="urn:microsoft.com/office/officeart/2005/8/layout/list1"/>
    <dgm:cxn modelId="{0D30DA65-F3D2-4807-BA1D-26862B5CAD85}" type="presOf" srcId="{350364B8-FE7A-4D5E-AB55-5A9B525201A4}" destId="{2EAD821B-1D59-4C60-BD01-F6A453108D68}" srcOrd="1" destOrd="0" presId="urn:microsoft.com/office/officeart/2005/8/layout/list1"/>
    <dgm:cxn modelId="{4D930C48-0C40-44DE-BD83-1A8BFA24C826}" srcId="{1648BAF9-9BFD-4C12-B4D9-B58C351116FC}" destId="{9C630645-ADF7-456D-AD01-C35856A0CF93}" srcOrd="0" destOrd="0" parTransId="{65A09CD6-CB8D-43C1-89A0-EFC19FF5FCDE}" sibTransId="{0D0D32A8-9DB4-4660-AF34-F6AEFD4F873B}"/>
    <dgm:cxn modelId="{7905A04C-26B1-42C0-8BB1-ADAE47BFA997}" type="presOf" srcId="{F12E0938-8F29-47BD-96ED-0EBD49E52A16}" destId="{4CEE5865-6191-4800-A2E5-B24AED0D9F64}" srcOrd="0" destOrd="0" presId="urn:microsoft.com/office/officeart/2005/8/layout/list1"/>
    <dgm:cxn modelId="{04AE4677-8D9A-4110-A658-C8F789F64E75}" type="presOf" srcId="{350364B8-FE7A-4D5E-AB55-5A9B525201A4}" destId="{ED2B7E24-FB49-4E6F-BA58-5AA0D0A3D817}" srcOrd="0" destOrd="0" presId="urn:microsoft.com/office/officeart/2005/8/layout/list1"/>
    <dgm:cxn modelId="{4E6C599E-D525-4C70-AEBD-E04358AD2EE8}" srcId="{1648BAF9-9BFD-4C12-B4D9-B58C351116FC}" destId="{CB2AC90B-AFE7-47B1-BF18-3EE76EB4C274}" srcOrd="2" destOrd="0" parTransId="{31B02AA4-5B35-4A2A-85FD-D4A751E7C861}" sibTransId="{3C4760A3-3C13-4090-88F3-48F48D087CE0}"/>
    <dgm:cxn modelId="{1A7D01A7-D281-4107-82C0-21B75538C13D}" srcId="{1648BAF9-9BFD-4C12-B4D9-B58C351116FC}" destId="{350364B8-FE7A-4D5E-AB55-5A9B525201A4}" srcOrd="1" destOrd="0" parTransId="{AA5261B8-D676-4897-B1CD-0086FEF95E12}" sibTransId="{BFE3A1FB-7C2E-4A86-A4DE-687CA75D35B1}"/>
    <dgm:cxn modelId="{18B0AAB7-D51B-459D-9E8F-F07781FCB0D1}" type="presOf" srcId="{1648BAF9-9BFD-4C12-B4D9-B58C351116FC}" destId="{8AB1E92A-9742-44F6-B4F2-0E67345B80F6}" srcOrd="0" destOrd="0" presId="urn:microsoft.com/office/officeart/2005/8/layout/list1"/>
    <dgm:cxn modelId="{2A440FBE-80C9-43E3-9AB8-6DF50602CE21}" type="presOf" srcId="{9C630645-ADF7-456D-AD01-C35856A0CF93}" destId="{71C7DAD8-B55F-4E54-AB0F-E29D775969ED}" srcOrd="0" destOrd="0" presId="urn:microsoft.com/office/officeart/2005/8/layout/list1"/>
    <dgm:cxn modelId="{1231CDC2-5A96-4B41-909D-C855FA301AA3}" type="presOf" srcId="{7AC85084-93E0-407E-B91E-F5ADD4137652}" destId="{E25843BE-3E5F-4A84-963E-40817EEDAEA9}" srcOrd="0" destOrd="0" presId="urn:microsoft.com/office/officeart/2005/8/layout/list1"/>
    <dgm:cxn modelId="{598022C6-CEF2-4FB5-916D-15E64CC1780B}" type="presOf" srcId="{F12E0938-8F29-47BD-96ED-0EBD49E52A16}" destId="{3E27C6E6-FBD5-4DC5-ACD6-223195B1C8EF}" srcOrd="1" destOrd="0" presId="urn:microsoft.com/office/officeart/2005/8/layout/list1"/>
    <dgm:cxn modelId="{009A11D4-BD20-4093-98B5-9703B0AB1EB9}" srcId="{1648BAF9-9BFD-4C12-B4D9-B58C351116FC}" destId="{7AC85084-93E0-407E-B91E-F5ADD4137652}" srcOrd="3" destOrd="0" parTransId="{D1376FFD-51AF-46F7-A280-B261A2745F7B}" sibTransId="{5E4B2805-A667-4431-831E-7E22C445000C}"/>
    <dgm:cxn modelId="{77D11FE2-6DF0-4B90-B3A6-13D93B7AB3AC}" type="presOf" srcId="{7AC85084-93E0-407E-B91E-F5ADD4137652}" destId="{95455C77-B65F-4234-A167-9BDD1959DBD0}" srcOrd="1" destOrd="0" presId="urn:microsoft.com/office/officeart/2005/8/layout/list1"/>
    <dgm:cxn modelId="{AF4D3699-7FCF-42C7-BC54-2D628799DB10}" type="presParOf" srcId="{8AB1E92A-9742-44F6-B4F2-0E67345B80F6}" destId="{E88CB21D-8C20-4161-81FA-248545906547}" srcOrd="0" destOrd="0" presId="urn:microsoft.com/office/officeart/2005/8/layout/list1"/>
    <dgm:cxn modelId="{C35B8B5E-4B1C-48C7-B8EC-ECF8D59874FF}" type="presParOf" srcId="{E88CB21D-8C20-4161-81FA-248545906547}" destId="{71C7DAD8-B55F-4E54-AB0F-E29D775969ED}" srcOrd="0" destOrd="0" presId="urn:microsoft.com/office/officeart/2005/8/layout/list1"/>
    <dgm:cxn modelId="{B2E8A18E-E023-4469-A777-06A8A1294DB9}" type="presParOf" srcId="{E88CB21D-8C20-4161-81FA-248545906547}" destId="{0D46BFD9-797D-4475-BA80-664B0D195296}" srcOrd="1" destOrd="0" presId="urn:microsoft.com/office/officeart/2005/8/layout/list1"/>
    <dgm:cxn modelId="{C9B59620-BEBF-49BA-87A3-3FA713EFD2F0}" type="presParOf" srcId="{8AB1E92A-9742-44F6-B4F2-0E67345B80F6}" destId="{4BB82083-C72B-406D-B24C-46A7A17D4FE6}" srcOrd="1" destOrd="0" presId="urn:microsoft.com/office/officeart/2005/8/layout/list1"/>
    <dgm:cxn modelId="{74332BCD-B5DB-4734-85F0-910FB847207E}" type="presParOf" srcId="{8AB1E92A-9742-44F6-B4F2-0E67345B80F6}" destId="{79DD5B0C-1F1B-4143-A2C8-703EBAD40AC7}" srcOrd="2" destOrd="0" presId="urn:microsoft.com/office/officeart/2005/8/layout/list1"/>
    <dgm:cxn modelId="{BDC9734D-395A-47A9-AEB6-77047B5D6270}" type="presParOf" srcId="{8AB1E92A-9742-44F6-B4F2-0E67345B80F6}" destId="{07E5A21A-C8BD-4FC5-AE50-CB9D65B6A14C}" srcOrd="3" destOrd="0" presId="urn:microsoft.com/office/officeart/2005/8/layout/list1"/>
    <dgm:cxn modelId="{FE5B924C-316D-49A6-8983-D13D5CC1D60A}" type="presParOf" srcId="{8AB1E92A-9742-44F6-B4F2-0E67345B80F6}" destId="{C57E68E8-1FB7-4BA8-B0CA-813691F40E34}" srcOrd="4" destOrd="0" presId="urn:microsoft.com/office/officeart/2005/8/layout/list1"/>
    <dgm:cxn modelId="{7975B6E6-48BD-418A-85DD-ADBBF99B0C90}" type="presParOf" srcId="{C57E68E8-1FB7-4BA8-B0CA-813691F40E34}" destId="{ED2B7E24-FB49-4E6F-BA58-5AA0D0A3D817}" srcOrd="0" destOrd="0" presId="urn:microsoft.com/office/officeart/2005/8/layout/list1"/>
    <dgm:cxn modelId="{174A4B3E-7708-454D-9901-78CEB51CEA48}" type="presParOf" srcId="{C57E68E8-1FB7-4BA8-B0CA-813691F40E34}" destId="{2EAD821B-1D59-4C60-BD01-F6A453108D68}" srcOrd="1" destOrd="0" presId="urn:microsoft.com/office/officeart/2005/8/layout/list1"/>
    <dgm:cxn modelId="{31BF3D8B-DC2F-4B9F-8BDB-48AAA9B637D7}" type="presParOf" srcId="{8AB1E92A-9742-44F6-B4F2-0E67345B80F6}" destId="{27B71362-E69B-40A0-8050-A4D8BC29B209}" srcOrd="5" destOrd="0" presId="urn:microsoft.com/office/officeart/2005/8/layout/list1"/>
    <dgm:cxn modelId="{FE863C44-557A-4DBB-A658-FB7444F49512}" type="presParOf" srcId="{8AB1E92A-9742-44F6-B4F2-0E67345B80F6}" destId="{D28BC78C-0052-4E82-8B2B-5E4703C2BFFA}" srcOrd="6" destOrd="0" presId="urn:microsoft.com/office/officeart/2005/8/layout/list1"/>
    <dgm:cxn modelId="{D7EFC33D-836B-4647-A913-C8D3CF62A9AF}" type="presParOf" srcId="{8AB1E92A-9742-44F6-B4F2-0E67345B80F6}" destId="{393198B3-1F44-423E-8FAF-A830BDFBA50B}" srcOrd="7" destOrd="0" presId="urn:microsoft.com/office/officeart/2005/8/layout/list1"/>
    <dgm:cxn modelId="{23542DBB-BD54-41C6-94E3-0F8FAE52960F}" type="presParOf" srcId="{8AB1E92A-9742-44F6-B4F2-0E67345B80F6}" destId="{22722D2C-313D-4211-940E-B394F03A19EA}" srcOrd="8" destOrd="0" presId="urn:microsoft.com/office/officeart/2005/8/layout/list1"/>
    <dgm:cxn modelId="{A2D0498F-5751-4424-ABAD-84197626A603}" type="presParOf" srcId="{22722D2C-313D-4211-940E-B394F03A19EA}" destId="{AEE851D3-DC68-4D6B-8E5B-A207F59F772F}" srcOrd="0" destOrd="0" presId="urn:microsoft.com/office/officeart/2005/8/layout/list1"/>
    <dgm:cxn modelId="{3B715596-FFFF-4422-8F98-5869AEE8E843}" type="presParOf" srcId="{22722D2C-313D-4211-940E-B394F03A19EA}" destId="{FC7B8CEF-B4CE-4A03-814F-4D8908CCE357}" srcOrd="1" destOrd="0" presId="urn:microsoft.com/office/officeart/2005/8/layout/list1"/>
    <dgm:cxn modelId="{03BEED5F-4882-4F27-BC65-031BE86B8A4B}" type="presParOf" srcId="{8AB1E92A-9742-44F6-B4F2-0E67345B80F6}" destId="{AC663BC2-BB55-4533-95FA-A0BD2AEB1EB3}" srcOrd="9" destOrd="0" presId="urn:microsoft.com/office/officeart/2005/8/layout/list1"/>
    <dgm:cxn modelId="{16353734-325E-4529-9190-9C0315AAA8BA}" type="presParOf" srcId="{8AB1E92A-9742-44F6-B4F2-0E67345B80F6}" destId="{C90D5A8D-3FFC-4505-8EB5-C5E1ED06A24B}" srcOrd="10" destOrd="0" presId="urn:microsoft.com/office/officeart/2005/8/layout/list1"/>
    <dgm:cxn modelId="{8C7B5AD4-E9EF-4EDF-BDBA-E08AB4BD77C8}" type="presParOf" srcId="{8AB1E92A-9742-44F6-B4F2-0E67345B80F6}" destId="{280F238C-EA07-4B86-9E9B-5A863A199161}" srcOrd="11" destOrd="0" presId="urn:microsoft.com/office/officeart/2005/8/layout/list1"/>
    <dgm:cxn modelId="{95C78BC2-5940-47B9-B6E6-951CE1CE87CB}" type="presParOf" srcId="{8AB1E92A-9742-44F6-B4F2-0E67345B80F6}" destId="{4C2EFBFD-F79F-4DAF-B3EF-C3015B607004}" srcOrd="12" destOrd="0" presId="urn:microsoft.com/office/officeart/2005/8/layout/list1"/>
    <dgm:cxn modelId="{34029C4B-4FE6-47DC-B00F-B24E29BF6511}" type="presParOf" srcId="{4C2EFBFD-F79F-4DAF-B3EF-C3015B607004}" destId="{E25843BE-3E5F-4A84-963E-40817EEDAEA9}" srcOrd="0" destOrd="0" presId="urn:microsoft.com/office/officeart/2005/8/layout/list1"/>
    <dgm:cxn modelId="{6892B5E8-0C6E-465C-AFC2-80C2B2FB3EEE}" type="presParOf" srcId="{4C2EFBFD-F79F-4DAF-B3EF-C3015B607004}" destId="{95455C77-B65F-4234-A167-9BDD1959DBD0}" srcOrd="1" destOrd="0" presId="urn:microsoft.com/office/officeart/2005/8/layout/list1"/>
    <dgm:cxn modelId="{22CF2B28-04BA-4B96-A244-AD49EBCC76B7}" type="presParOf" srcId="{8AB1E92A-9742-44F6-B4F2-0E67345B80F6}" destId="{2C93C73F-EA16-4B92-B299-33622858BF8E}" srcOrd="13" destOrd="0" presId="urn:microsoft.com/office/officeart/2005/8/layout/list1"/>
    <dgm:cxn modelId="{697D18FD-7CC0-4D58-A5F9-DFE607E11D45}" type="presParOf" srcId="{8AB1E92A-9742-44F6-B4F2-0E67345B80F6}" destId="{8EA6A22D-7107-4045-9B74-E388544B9D5D}" srcOrd="14" destOrd="0" presId="urn:microsoft.com/office/officeart/2005/8/layout/list1"/>
    <dgm:cxn modelId="{19AAA5D5-5633-41B7-9F0B-8801A9AD2C31}" type="presParOf" srcId="{8AB1E92A-9742-44F6-B4F2-0E67345B80F6}" destId="{F4F1D68C-5426-496D-AC20-B84DBAE2287C}" srcOrd="15" destOrd="0" presId="urn:microsoft.com/office/officeart/2005/8/layout/list1"/>
    <dgm:cxn modelId="{E08E1ED3-C357-4939-AB72-5A98C18043FC}" type="presParOf" srcId="{8AB1E92A-9742-44F6-B4F2-0E67345B80F6}" destId="{22C80555-0230-4D93-A3C6-C50A0EA4A57D}" srcOrd="16" destOrd="0" presId="urn:microsoft.com/office/officeart/2005/8/layout/list1"/>
    <dgm:cxn modelId="{DAE0813D-A41B-4144-BF64-8773A019144D}" type="presParOf" srcId="{22C80555-0230-4D93-A3C6-C50A0EA4A57D}" destId="{4CEE5865-6191-4800-A2E5-B24AED0D9F64}" srcOrd="0" destOrd="0" presId="urn:microsoft.com/office/officeart/2005/8/layout/list1"/>
    <dgm:cxn modelId="{F953D2E5-1779-4F8C-962E-E75C4ABFB14B}" type="presParOf" srcId="{22C80555-0230-4D93-A3C6-C50A0EA4A57D}" destId="{3E27C6E6-FBD5-4DC5-ACD6-223195B1C8EF}" srcOrd="1" destOrd="0" presId="urn:microsoft.com/office/officeart/2005/8/layout/list1"/>
    <dgm:cxn modelId="{BE076EBF-F6EF-4693-A183-B0B9C5049041}" type="presParOf" srcId="{8AB1E92A-9742-44F6-B4F2-0E67345B80F6}" destId="{8FCEC95F-4623-42A1-B8E0-1498F8799D3E}" srcOrd="17" destOrd="0" presId="urn:microsoft.com/office/officeart/2005/8/layout/list1"/>
    <dgm:cxn modelId="{A647D1C9-72C8-4BAB-88D4-4EA23DCBBFF5}" type="presParOf" srcId="{8AB1E92A-9742-44F6-B4F2-0E67345B80F6}" destId="{0390D072-8579-4CDA-9259-EF25E9A9383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48BAF9-9BFD-4C12-B4D9-B58C351116FC}"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zh-CN" altLang="en-US"/>
        </a:p>
      </dgm:t>
    </dgm:pt>
    <dgm:pt modelId="{9C630645-ADF7-456D-AD01-C35856A0CF93}">
      <dgm:prSet custT="1"/>
      <dgm:spPr/>
      <dgm:t>
        <a:bodyPr/>
        <a:lstStyle/>
        <a:p>
          <a:pPr rtl="0"/>
          <a:r>
            <a:rPr lang="zh-CN" altLang="en-US" sz="2000" b="1" dirty="0">
              <a:latin typeface="+mn-lt"/>
              <a:ea typeface="+mn-ea"/>
              <a:cs typeface="+mn-ea"/>
              <a:sym typeface="+mn-lt"/>
            </a:rPr>
            <a:t>多用户网络游戏</a:t>
          </a:r>
        </a:p>
      </dgm:t>
    </dgm:pt>
    <dgm:pt modelId="{65A09CD6-CB8D-43C1-89A0-EFC19FF5FCDE}" type="parTrans" cxnId="{4D930C48-0C40-44DE-BD83-1A8BFA24C826}">
      <dgm:prSet/>
      <dgm:spPr/>
      <dgm:t>
        <a:bodyPr/>
        <a:lstStyle/>
        <a:p>
          <a:endParaRPr lang="zh-CN" altLang="en-US" b="1">
            <a:latin typeface="+mj-lt"/>
          </a:endParaRPr>
        </a:p>
      </dgm:t>
    </dgm:pt>
    <dgm:pt modelId="{0D0D32A8-9DB4-4660-AF34-F6AEFD4F873B}" type="sibTrans" cxnId="{4D930C48-0C40-44DE-BD83-1A8BFA24C826}">
      <dgm:prSet/>
      <dgm:spPr/>
      <dgm:t>
        <a:bodyPr/>
        <a:lstStyle/>
        <a:p>
          <a:endParaRPr lang="zh-CN" altLang="en-US" b="1">
            <a:latin typeface="+mj-lt"/>
          </a:endParaRPr>
        </a:p>
      </dgm:t>
    </dgm:pt>
    <dgm:pt modelId="{350364B8-FE7A-4D5E-AB55-5A9B525201A4}">
      <dgm:prSet custT="1"/>
      <dgm:spPr/>
      <dgm:t>
        <a:bodyPr/>
        <a:lstStyle/>
        <a:p>
          <a:pPr rtl="0"/>
          <a:r>
            <a:rPr lang="zh-CN" altLang="en-US" sz="2000" b="1" dirty="0">
              <a:latin typeface="+mn-lt"/>
              <a:ea typeface="+mn-ea"/>
              <a:cs typeface="+mn-ea"/>
              <a:sym typeface="+mn-lt"/>
            </a:rPr>
            <a:t>流式存储视频片段</a:t>
          </a:r>
        </a:p>
      </dgm:t>
    </dgm:pt>
    <dgm:pt modelId="{AA5261B8-D676-4897-B1CD-0086FEF95E12}" type="parTrans" cxnId="{1A7D01A7-D281-4107-82C0-21B75538C13D}">
      <dgm:prSet/>
      <dgm:spPr/>
      <dgm:t>
        <a:bodyPr/>
        <a:lstStyle/>
        <a:p>
          <a:endParaRPr lang="zh-CN" altLang="en-US" b="1">
            <a:latin typeface="+mj-lt"/>
          </a:endParaRPr>
        </a:p>
      </dgm:t>
    </dgm:pt>
    <dgm:pt modelId="{BFE3A1FB-7C2E-4A86-A4DE-687CA75D35B1}" type="sibTrans" cxnId="{1A7D01A7-D281-4107-82C0-21B75538C13D}">
      <dgm:prSet/>
      <dgm:spPr/>
      <dgm:t>
        <a:bodyPr/>
        <a:lstStyle/>
        <a:p>
          <a:endParaRPr lang="zh-CN" altLang="en-US" b="1">
            <a:latin typeface="+mj-lt"/>
          </a:endParaRPr>
        </a:p>
      </dgm:t>
    </dgm:pt>
    <dgm:pt modelId="{CB2AC90B-AFE7-47B1-BF18-3EE76EB4C274}">
      <dgm:prSet custT="1"/>
      <dgm:spPr/>
      <dgm:t>
        <a:bodyPr/>
        <a:lstStyle/>
        <a:p>
          <a:pPr rtl="0"/>
          <a:r>
            <a:rPr lang="zh-CN" altLang="en-US" sz="2000" b="1" dirty="0">
              <a:latin typeface="+mn-lt"/>
              <a:ea typeface="+mn-ea"/>
              <a:cs typeface="+mn-ea"/>
              <a:sym typeface="+mn-lt"/>
            </a:rPr>
            <a:t>因特网电话</a:t>
          </a:r>
        </a:p>
      </dgm:t>
    </dgm:pt>
    <dgm:pt modelId="{31B02AA4-5B35-4A2A-85FD-D4A751E7C861}" type="parTrans" cxnId="{4E6C599E-D525-4C70-AEBD-E04358AD2EE8}">
      <dgm:prSet/>
      <dgm:spPr/>
      <dgm:t>
        <a:bodyPr/>
        <a:lstStyle/>
        <a:p>
          <a:endParaRPr lang="zh-CN" altLang="en-US" b="1">
            <a:latin typeface="+mj-lt"/>
          </a:endParaRPr>
        </a:p>
      </dgm:t>
    </dgm:pt>
    <dgm:pt modelId="{3C4760A3-3C13-4090-88F3-48F48D087CE0}" type="sibTrans" cxnId="{4E6C599E-D525-4C70-AEBD-E04358AD2EE8}">
      <dgm:prSet/>
      <dgm:spPr/>
      <dgm:t>
        <a:bodyPr/>
        <a:lstStyle/>
        <a:p>
          <a:endParaRPr lang="zh-CN" altLang="en-US" b="1">
            <a:latin typeface="+mj-lt"/>
          </a:endParaRPr>
        </a:p>
      </dgm:t>
    </dgm:pt>
    <dgm:pt modelId="{7AC85084-93E0-407E-B91E-F5ADD4137652}">
      <dgm:prSet custT="1"/>
      <dgm:spPr/>
      <dgm:t>
        <a:bodyPr/>
        <a:lstStyle/>
        <a:p>
          <a:pPr rtl="0"/>
          <a:r>
            <a:rPr lang="zh-CN" altLang="en-US" sz="2000" b="1" dirty="0">
              <a:latin typeface="+mn-lt"/>
              <a:ea typeface="+mn-ea"/>
              <a:cs typeface="+mn-ea"/>
              <a:sym typeface="+mn-lt"/>
            </a:rPr>
            <a:t>实时视频会议</a:t>
          </a:r>
        </a:p>
      </dgm:t>
    </dgm:pt>
    <dgm:pt modelId="{D1376FFD-51AF-46F7-A280-B261A2745F7B}" type="parTrans" cxnId="{009A11D4-BD20-4093-98B5-9703B0AB1EB9}">
      <dgm:prSet/>
      <dgm:spPr/>
      <dgm:t>
        <a:bodyPr/>
        <a:lstStyle/>
        <a:p>
          <a:endParaRPr lang="zh-CN" altLang="en-US" b="1">
            <a:latin typeface="+mj-lt"/>
          </a:endParaRPr>
        </a:p>
      </dgm:t>
    </dgm:pt>
    <dgm:pt modelId="{5E4B2805-A667-4431-831E-7E22C445000C}" type="sibTrans" cxnId="{009A11D4-BD20-4093-98B5-9703B0AB1EB9}">
      <dgm:prSet/>
      <dgm:spPr/>
      <dgm:t>
        <a:bodyPr/>
        <a:lstStyle/>
        <a:p>
          <a:endParaRPr lang="zh-CN" altLang="en-US" b="1">
            <a:latin typeface="+mj-lt"/>
          </a:endParaRPr>
        </a:p>
      </dgm:t>
    </dgm:pt>
    <dgm:pt modelId="{F12E0938-8F29-47BD-96ED-0EBD49E52A16}">
      <dgm:prSet custT="1"/>
      <dgm:spPr/>
      <dgm:t>
        <a:bodyPr/>
        <a:lstStyle/>
        <a:p>
          <a:pPr rtl="0"/>
          <a:r>
            <a:rPr lang="zh-CN" altLang="en-US" sz="2000" b="1" dirty="0">
              <a:latin typeface="+mn-lt"/>
              <a:ea typeface="+mn-ea"/>
              <a:cs typeface="+mn-ea"/>
              <a:sym typeface="+mn-lt"/>
            </a:rPr>
            <a:t>在两台计算机之间的两个帐户之间的文件传输</a:t>
          </a:r>
        </a:p>
      </dgm:t>
    </dgm:pt>
    <dgm:pt modelId="{76AA9061-9083-46D8-A304-AF9B3A7BEF14}" type="parTrans" cxnId="{8E21A909-CB2F-4B0C-9810-B8A21EF7DE62}">
      <dgm:prSet/>
      <dgm:spPr/>
      <dgm:t>
        <a:bodyPr/>
        <a:lstStyle/>
        <a:p>
          <a:endParaRPr lang="zh-CN" altLang="en-US" b="1">
            <a:latin typeface="+mj-lt"/>
          </a:endParaRPr>
        </a:p>
      </dgm:t>
    </dgm:pt>
    <dgm:pt modelId="{DD2C5744-31FA-4919-B52B-04E8EC9798F2}" type="sibTrans" cxnId="{8E21A909-CB2F-4B0C-9810-B8A21EF7DE62}">
      <dgm:prSet/>
      <dgm:spPr/>
      <dgm:t>
        <a:bodyPr/>
        <a:lstStyle/>
        <a:p>
          <a:endParaRPr lang="zh-CN" altLang="en-US" b="1">
            <a:latin typeface="+mj-lt"/>
          </a:endParaRPr>
        </a:p>
      </dgm:t>
    </dgm:pt>
    <dgm:pt modelId="{8AB1E92A-9742-44F6-B4F2-0E67345B80F6}" type="pres">
      <dgm:prSet presAssocID="{1648BAF9-9BFD-4C12-B4D9-B58C351116FC}" presName="linear" presStyleCnt="0">
        <dgm:presLayoutVars>
          <dgm:dir/>
          <dgm:animLvl val="lvl"/>
          <dgm:resizeHandles val="exact"/>
        </dgm:presLayoutVars>
      </dgm:prSet>
      <dgm:spPr/>
    </dgm:pt>
    <dgm:pt modelId="{E88CB21D-8C20-4161-81FA-248545906547}" type="pres">
      <dgm:prSet presAssocID="{9C630645-ADF7-456D-AD01-C35856A0CF93}" presName="parentLin" presStyleCnt="0"/>
      <dgm:spPr/>
    </dgm:pt>
    <dgm:pt modelId="{71C7DAD8-B55F-4E54-AB0F-E29D775969ED}" type="pres">
      <dgm:prSet presAssocID="{9C630645-ADF7-456D-AD01-C35856A0CF93}" presName="parentLeftMargin" presStyleLbl="node1" presStyleIdx="0" presStyleCnt="5"/>
      <dgm:spPr/>
    </dgm:pt>
    <dgm:pt modelId="{0D46BFD9-797D-4475-BA80-664B0D195296}" type="pres">
      <dgm:prSet presAssocID="{9C630645-ADF7-456D-AD01-C35856A0CF93}" presName="parentText" presStyleLbl="node1" presStyleIdx="0" presStyleCnt="5">
        <dgm:presLayoutVars>
          <dgm:chMax val="0"/>
          <dgm:bulletEnabled val="1"/>
        </dgm:presLayoutVars>
      </dgm:prSet>
      <dgm:spPr/>
    </dgm:pt>
    <dgm:pt modelId="{4BB82083-C72B-406D-B24C-46A7A17D4FE6}" type="pres">
      <dgm:prSet presAssocID="{9C630645-ADF7-456D-AD01-C35856A0CF93}" presName="negativeSpace" presStyleCnt="0"/>
      <dgm:spPr/>
    </dgm:pt>
    <dgm:pt modelId="{79DD5B0C-1F1B-4143-A2C8-703EBAD40AC7}" type="pres">
      <dgm:prSet presAssocID="{9C630645-ADF7-456D-AD01-C35856A0CF93}" presName="childText" presStyleLbl="conFgAcc1" presStyleIdx="0" presStyleCnt="5">
        <dgm:presLayoutVars>
          <dgm:bulletEnabled val="1"/>
        </dgm:presLayoutVars>
      </dgm:prSet>
      <dgm:spPr/>
    </dgm:pt>
    <dgm:pt modelId="{07E5A21A-C8BD-4FC5-AE50-CB9D65B6A14C}" type="pres">
      <dgm:prSet presAssocID="{0D0D32A8-9DB4-4660-AF34-F6AEFD4F873B}" presName="spaceBetweenRectangles" presStyleCnt="0"/>
      <dgm:spPr/>
    </dgm:pt>
    <dgm:pt modelId="{C57E68E8-1FB7-4BA8-B0CA-813691F40E34}" type="pres">
      <dgm:prSet presAssocID="{350364B8-FE7A-4D5E-AB55-5A9B525201A4}" presName="parentLin" presStyleCnt="0"/>
      <dgm:spPr/>
    </dgm:pt>
    <dgm:pt modelId="{ED2B7E24-FB49-4E6F-BA58-5AA0D0A3D817}" type="pres">
      <dgm:prSet presAssocID="{350364B8-FE7A-4D5E-AB55-5A9B525201A4}" presName="parentLeftMargin" presStyleLbl="node1" presStyleIdx="0" presStyleCnt="5"/>
      <dgm:spPr/>
    </dgm:pt>
    <dgm:pt modelId="{2EAD821B-1D59-4C60-BD01-F6A453108D68}" type="pres">
      <dgm:prSet presAssocID="{350364B8-FE7A-4D5E-AB55-5A9B525201A4}" presName="parentText" presStyleLbl="node1" presStyleIdx="1" presStyleCnt="5">
        <dgm:presLayoutVars>
          <dgm:chMax val="0"/>
          <dgm:bulletEnabled val="1"/>
        </dgm:presLayoutVars>
      </dgm:prSet>
      <dgm:spPr/>
    </dgm:pt>
    <dgm:pt modelId="{27B71362-E69B-40A0-8050-A4D8BC29B209}" type="pres">
      <dgm:prSet presAssocID="{350364B8-FE7A-4D5E-AB55-5A9B525201A4}" presName="negativeSpace" presStyleCnt="0"/>
      <dgm:spPr/>
    </dgm:pt>
    <dgm:pt modelId="{D28BC78C-0052-4E82-8B2B-5E4703C2BFFA}" type="pres">
      <dgm:prSet presAssocID="{350364B8-FE7A-4D5E-AB55-5A9B525201A4}" presName="childText" presStyleLbl="conFgAcc1" presStyleIdx="1" presStyleCnt="5">
        <dgm:presLayoutVars>
          <dgm:bulletEnabled val="1"/>
        </dgm:presLayoutVars>
      </dgm:prSet>
      <dgm:spPr/>
    </dgm:pt>
    <dgm:pt modelId="{393198B3-1F44-423E-8FAF-A830BDFBA50B}" type="pres">
      <dgm:prSet presAssocID="{BFE3A1FB-7C2E-4A86-A4DE-687CA75D35B1}" presName="spaceBetweenRectangles" presStyleCnt="0"/>
      <dgm:spPr/>
    </dgm:pt>
    <dgm:pt modelId="{22722D2C-313D-4211-940E-B394F03A19EA}" type="pres">
      <dgm:prSet presAssocID="{CB2AC90B-AFE7-47B1-BF18-3EE76EB4C274}" presName="parentLin" presStyleCnt="0"/>
      <dgm:spPr/>
    </dgm:pt>
    <dgm:pt modelId="{AEE851D3-DC68-4D6B-8E5B-A207F59F772F}" type="pres">
      <dgm:prSet presAssocID="{CB2AC90B-AFE7-47B1-BF18-3EE76EB4C274}" presName="parentLeftMargin" presStyleLbl="node1" presStyleIdx="1" presStyleCnt="5"/>
      <dgm:spPr/>
    </dgm:pt>
    <dgm:pt modelId="{FC7B8CEF-B4CE-4A03-814F-4D8908CCE357}" type="pres">
      <dgm:prSet presAssocID="{CB2AC90B-AFE7-47B1-BF18-3EE76EB4C274}" presName="parentText" presStyleLbl="node1" presStyleIdx="2" presStyleCnt="5">
        <dgm:presLayoutVars>
          <dgm:chMax val="0"/>
          <dgm:bulletEnabled val="1"/>
        </dgm:presLayoutVars>
      </dgm:prSet>
      <dgm:spPr/>
    </dgm:pt>
    <dgm:pt modelId="{AC663BC2-BB55-4533-95FA-A0BD2AEB1EB3}" type="pres">
      <dgm:prSet presAssocID="{CB2AC90B-AFE7-47B1-BF18-3EE76EB4C274}" presName="negativeSpace" presStyleCnt="0"/>
      <dgm:spPr/>
    </dgm:pt>
    <dgm:pt modelId="{C90D5A8D-3FFC-4505-8EB5-C5E1ED06A24B}" type="pres">
      <dgm:prSet presAssocID="{CB2AC90B-AFE7-47B1-BF18-3EE76EB4C274}" presName="childText" presStyleLbl="conFgAcc1" presStyleIdx="2" presStyleCnt="5">
        <dgm:presLayoutVars>
          <dgm:bulletEnabled val="1"/>
        </dgm:presLayoutVars>
      </dgm:prSet>
      <dgm:spPr/>
    </dgm:pt>
    <dgm:pt modelId="{280F238C-EA07-4B86-9E9B-5A863A199161}" type="pres">
      <dgm:prSet presAssocID="{3C4760A3-3C13-4090-88F3-48F48D087CE0}" presName="spaceBetweenRectangles" presStyleCnt="0"/>
      <dgm:spPr/>
    </dgm:pt>
    <dgm:pt modelId="{4C2EFBFD-F79F-4DAF-B3EF-C3015B607004}" type="pres">
      <dgm:prSet presAssocID="{7AC85084-93E0-407E-B91E-F5ADD4137652}" presName="parentLin" presStyleCnt="0"/>
      <dgm:spPr/>
    </dgm:pt>
    <dgm:pt modelId="{E25843BE-3E5F-4A84-963E-40817EEDAEA9}" type="pres">
      <dgm:prSet presAssocID="{7AC85084-93E0-407E-B91E-F5ADD4137652}" presName="parentLeftMargin" presStyleLbl="node1" presStyleIdx="2" presStyleCnt="5"/>
      <dgm:spPr/>
    </dgm:pt>
    <dgm:pt modelId="{95455C77-B65F-4234-A167-9BDD1959DBD0}" type="pres">
      <dgm:prSet presAssocID="{7AC85084-93E0-407E-B91E-F5ADD4137652}" presName="parentText" presStyleLbl="node1" presStyleIdx="3" presStyleCnt="5">
        <dgm:presLayoutVars>
          <dgm:chMax val="0"/>
          <dgm:bulletEnabled val="1"/>
        </dgm:presLayoutVars>
      </dgm:prSet>
      <dgm:spPr/>
    </dgm:pt>
    <dgm:pt modelId="{2C93C73F-EA16-4B92-B299-33622858BF8E}" type="pres">
      <dgm:prSet presAssocID="{7AC85084-93E0-407E-B91E-F5ADD4137652}" presName="negativeSpace" presStyleCnt="0"/>
      <dgm:spPr/>
    </dgm:pt>
    <dgm:pt modelId="{8EA6A22D-7107-4045-9B74-E388544B9D5D}" type="pres">
      <dgm:prSet presAssocID="{7AC85084-93E0-407E-B91E-F5ADD4137652}" presName="childText" presStyleLbl="conFgAcc1" presStyleIdx="3" presStyleCnt="5">
        <dgm:presLayoutVars>
          <dgm:bulletEnabled val="1"/>
        </dgm:presLayoutVars>
      </dgm:prSet>
      <dgm:spPr/>
    </dgm:pt>
    <dgm:pt modelId="{F4F1D68C-5426-496D-AC20-B84DBAE2287C}" type="pres">
      <dgm:prSet presAssocID="{5E4B2805-A667-4431-831E-7E22C445000C}" presName="spaceBetweenRectangles" presStyleCnt="0"/>
      <dgm:spPr/>
    </dgm:pt>
    <dgm:pt modelId="{22C80555-0230-4D93-A3C6-C50A0EA4A57D}" type="pres">
      <dgm:prSet presAssocID="{F12E0938-8F29-47BD-96ED-0EBD49E52A16}" presName="parentLin" presStyleCnt="0"/>
      <dgm:spPr/>
    </dgm:pt>
    <dgm:pt modelId="{4CEE5865-6191-4800-A2E5-B24AED0D9F64}" type="pres">
      <dgm:prSet presAssocID="{F12E0938-8F29-47BD-96ED-0EBD49E52A16}" presName="parentLeftMargin" presStyleLbl="node1" presStyleIdx="3" presStyleCnt="5"/>
      <dgm:spPr/>
    </dgm:pt>
    <dgm:pt modelId="{3E27C6E6-FBD5-4DC5-ACD6-223195B1C8EF}" type="pres">
      <dgm:prSet presAssocID="{F12E0938-8F29-47BD-96ED-0EBD49E52A16}" presName="parentText" presStyleLbl="node1" presStyleIdx="4" presStyleCnt="5" custScaleY="185346">
        <dgm:presLayoutVars>
          <dgm:chMax val="0"/>
          <dgm:bulletEnabled val="1"/>
        </dgm:presLayoutVars>
      </dgm:prSet>
      <dgm:spPr/>
    </dgm:pt>
    <dgm:pt modelId="{8FCEC95F-4623-42A1-B8E0-1498F8799D3E}" type="pres">
      <dgm:prSet presAssocID="{F12E0938-8F29-47BD-96ED-0EBD49E52A16}" presName="negativeSpace" presStyleCnt="0"/>
      <dgm:spPr/>
    </dgm:pt>
    <dgm:pt modelId="{0390D072-8579-4CDA-9259-EF25E9A93839}" type="pres">
      <dgm:prSet presAssocID="{F12E0938-8F29-47BD-96ED-0EBD49E52A16}" presName="childText" presStyleLbl="conFgAcc1" presStyleIdx="4" presStyleCnt="5">
        <dgm:presLayoutVars>
          <dgm:bulletEnabled val="1"/>
        </dgm:presLayoutVars>
      </dgm:prSet>
      <dgm:spPr/>
    </dgm:pt>
  </dgm:ptLst>
  <dgm:cxnLst>
    <dgm:cxn modelId="{ACD18B09-948D-4142-BB76-9D6274578C0E}" type="presOf" srcId="{CB2AC90B-AFE7-47B1-BF18-3EE76EB4C274}" destId="{FC7B8CEF-B4CE-4A03-814F-4D8908CCE357}" srcOrd="1" destOrd="0" presId="urn:microsoft.com/office/officeart/2005/8/layout/list1"/>
    <dgm:cxn modelId="{8E21A909-CB2F-4B0C-9810-B8A21EF7DE62}" srcId="{1648BAF9-9BFD-4C12-B4D9-B58C351116FC}" destId="{F12E0938-8F29-47BD-96ED-0EBD49E52A16}" srcOrd="4" destOrd="0" parTransId="{76AA9061-9083-46D8-A304-AF9B3A7BEF14}" sibTransId="{DD2C5744-31FA-4919-B52B-04E8EC9798F2}"/>
    <dgm:cxn modelId="{84211625-EB99-40AF-A0CD-0293417E58C5}" type="presOf" srcId="{9C630645-ADF7-456D-AD01-C35856A0CF93}" destId="{0D46BFD9-797D-4475-BA80-664B0D195296}" srcOrd="1" destOrd="0" presId="urn:microsoft.com/office/officeart/2005/8/layout/list1"/>
    <dgm:cxn modelId="{B78A502C-972F-46C7-98AA-BC866DA4B028}" type="presOf" srcId="{CB2AC90B-AFE7-47B1-BF18-3EE76EB4C274}" destId="{AEE851D3-DC68-4D6B-8E5B-A207F59F772F}" srcOrd="0" destOrd="0" presId="urn:microsoft.com/office/officeart/2005/8/layout/list1"/>
    <dgm:cxn modelId="{0D30DA65-F3D2-4807-BA1D-26862B5CAD85}" type="presOf" srcId="{350364B8-FE7A-4D5E-AB55-5A9B525201A4}" destId="{2EAD821B-1D59-4C60-BD01-F6A453108D68}" srcOrd="1" destOrd="0" presId="urn:microsoft.com/office/officeart/2005/8/layout/list1"/>
    <dgm:cxn modelId="{4D930C48-0C40-44DE-BD83-1A8BFA24C826}" srcId="{1648BAF9-9BFD-4C12-B4D9-B58C351116FC}" destId="{9C630645-ADF7-456D-AD01-C35856A0CF93}" srcOrd="0" destOrd="0" parTransId="{65A09CD6-CB8D-43C1-89A0-EFC19FF5FCDE}" sibTransId="{0D0D32A8-9DB4-4660-AF34-F6AEFD4F873B}"/>
    <dgm:cxn modelId="{7905A04C-26B1-42C0-8BB1-ADAE47BFA997}" type="presOf" srcId="{F12E0938-8F29-47BD-96ED-0EBD49E52A16}" destId="{4CEE5865-6191-4800-A2E5-B24AED0D9F64}" srcOrd="0" destOrd="0" presId="urn:microsoft.com/office/officeart/2005/8/layout/list1"/>
    <dgm:cxn modelId="{04AE4677-8D9A-4110-A658-C8F789F64E75}" type="presOf" srcId="{350364B8-FE7A-4D5E-AB55-5A9B525201A4}" destId="{ED2B7E24-FB49-4E6F-BA58-5AA0D0A3D817}" srcOrd="0" destOrd="0" presId="urn:microsoft.com/office/officeart/2005/8/layout/list1"/>
    <dgm:cxn modelId="{4E6C599E-D525-4C70-AEBD-E04358AD2EE8}" srcId="{1648BAF9-9BFD-4C12-B4D9-B58C351116FC}" destId="{CB2AC90B-AFE7-47B1-BF18-3EE76EB4C274}" srcOrd="2" destOrd="0" parTransId="{31B02AA4-5B35-4A2A-85FD-D4A751E7C861}" sibTransId="{3C4760A3-3C13-4090-88F3-48F48D087CE0}"/>
    <dgm:cxn modelId="{1A7D01A7-D281-4107-82C0-21B75538C13D}" srcId="{1648BAF9-9BFD-4C12-B4D9-B58C351116FC}" destId="{350364B8-FE7A-4D5E-AB55-5A9B525201A4}" srcOrd="1" destOrd="0" parTransId="{AA5261B8-D676-4897-B1CD-0086FEF95E12}" sibTransId="{BFE3A1FB-7C2E-4A86-A4DE-687CA75D35B1}"/>
    <dgm:cxn modelId="{18B0AAB7-D51B-459D-9E8F-F07781FCB0D1}" type="presOf" srcId="{1648BAF9-9BFD-4C12-B4D9-B58C351116FC}" destId="{8AB1E92A-9742-44F6-B4F2-0E67345B80F6}" srcOrd="0" destOrd="0" presId="urn:microsoft.com/office/officeart/2005/8/layout/list1"/>
    <dgm:cxn modelId="{2A440FBE-80C9-43E3-9AB8-6DF50602CE21}" type="presOf" srcId="{9C630645-ADF7-456D-AD01-C35856A0CF93}" destId="{71C7DAD8-B55F-4E54-AB0F-E29D775969ED}" srcOrd="0" destOrd="0" presId="urn:microsoft.com/office/officeart/2005/8/layout/list1"/>
    <dgm:cxn modelId="{1231CDC2-5A96-4B41-909D-C855FA301AA3}" type="presOf" srcId="{7AC85084-93E0-407E-B91E-F5ADD4137652}" destId="{E25843BE-3E5F-4A84-963E-40817EEDAEA9}" srcOrd="0" destOrd="0" presId="urn:microsoft.com/office/officeart/2005/8/layout/list1"/>
    <dgm:cxn modelId="{598022C6-CEF2-4FB5-916D-15E64CC1780B}" type="presOf" srcId="{F12E0938-8F29-47BD-96ED-0EBD49E52A16}" destId="{3E27C6E6-FBD5-4DC5-ACD6-223195B1C8EF}" srcOrd="1" destOrd="0" presId="urn:microsoft.com/office/officeart/2005/8/layout/list1"/>
    <dgm:cxn modelId="{009A11D4-BD20-4093-98B5-9703B0AB1EB9}" srcId="{1648BAF9-9BFD-4C12-B4D9-B58C351116FC}" destId="{7AC85084-93E0-407E-B91E-F5ADD4137652}" srcOrd="3" destOrd="0" parTransId="{D1376FFD-51AF-46F7-A280-B261A2745F7B}" sibTransId="{5E4B2805-A667-4431-831E-7E22C445000C}"/>
    <dgm:cxn modelId="{77D11FE2-6DF0-4B90-B3A6-13D93B7AB3AC}" type="presOf" srcId="{7AC85084-93E0-407E-B91E-F5ADD4137652}" destId="{95455C77-B65F-4234-A167-9BDD1959DBD0}" srcOrd="1" destOrd="0" presId="urn:microsoft.com/office/officeart/2005/8/layout/list1"/>
    <dgm:cxn modelId="{AF4D3699-7FCF-42C7-BC54-2D628799DB10}" type="presParOf" srcId="{8AB1E92A-9742-44F6-B4F2-0E67345B80F6}" destId="{E88CB21D-8C20-4161-81FA-248545906547}" srcOrd="0" destOrd="0" presId="urn:microsoft.com/office/officeart/2005/8/layout/list1"/>
    <dgm:cxn modelId="{C35B8B5E-4B1C-48C7-B8EC-ECF8D59874FF}" type="presParOf" srcId="{E88CB21D-8C20-4161-81FA-248545906547}" destId="{71C7DAD8-B55F-4E54-AB0F-E29D775969ED}" srcOrd="0" destOrd="0" presId="urn:microsoft.com/office/officeart/2005/8/layout/list1"/>
    <dgm:cxn modelId="{B2E8A18E-E023-4469-A777-06A8A1294DB9}" type="presParOf" srcId="{E88CB21D-8C20-4161-81FA-248545906547}" destId="{0D46BFD9-797D-4475-BA80-664B0D195296}" srcOrd="1" destOrd="0" presId="urn:microsoft.com/office/officeart/2005/8/layout/list1"/>
    <dgm:cxn modelId="{C9B59620-BEBF-49BA-87A3-3FA713EFD2F0}" type="presParOf" srcId="{8AB1E92A-9742-44F6-B4F2-0E67345B80F6}" destId="{4BB82083-C72B-406D-B24C-46A7A17D4FE6}" srcOrd="1" destOrd="0" presId="urn:microsoft.com/office/officeart/2005/8/layout/list1"/>
    <dgm:cxn modelId="{74332BCD-B5DB-4734-85F0-910FB847207E}" type="presParOf" srcId="{8AB1E92A-9742-44F6-B4F2-0E67345B80F6}" destId="{79DD5B0C-1F1B-4143-A2C8-703EBAD40AC7}" srcOrd="2" destOrd="0" presId="urn:microsoft.com/office/officeart/2005/8/layout/list1"/>
    <dgm:cxn modelId="{BDC9734D-395A-47A9-AEB6-77047B5D6270}" type="presParOf" srcId="{8AB1E92A-9742-44F6-B4F2-0E67345B80F6}" destId="{07E5A21A-C8BD-4FC5-AE50-CB9D65B6A14C}" srcOrd="3" destOrd="0" presId="urn:microsoft.com/office/officeart/2005/8/layout/list1"/>
    <dgm:cxn modelId="{FE5B924C-316D-49A6-8983-D13D5CC1D60A}" type="presParOf" srcId="{8AB1E92A-9742-44F6-B4F2-0E67345B80F6}" destId="{C57E68E8-1FB7-4BA8-B0CA-813691F40E34}" srcOrd="4" destOrd="0" presId="urn:microsoft.com/office/officeart/2005/8/layout/list1"/>
    <dgm:cxn modelId="{7975B6E6-48BD-418A-85DD-ADBBF99B0C90}" type="presParOf" srcId="{C57E68E8-1FB7-4BA8-B0CA-813691F40E34}" destId="{ED2B7E24-FB49-4E6F-BA58-5AA0D0A3D817}" srcOrd="0" destOrd="0" presId="urn:microsoft.com/office/officeart/2005/8/layout/list1"/>
    <dgm:cxn modelId="{174A4B3E-7708-454D-9901-78CEB51CEA48}" type="presParOf" srcId="{C57E68E8-1FB7-4BA8-B0CA-813691F40E34}" destId="{2EAD821B-1D59-4C60-BD01-F6A453108D68}" srcOrd="1" destOrd="0" presId="urn:microsoft.com/office/officeart/2005/8/layout/list1"/>
    <dgm:cxn modelId="{31BF3D8B-DC2F-4B9F-8BDB-48AAA9B637D7}" type="presParOf" srcId="{8AB1E92A-9742-44F6-B4F2-0E67345B80F6}" destId="{27B71362-E69B-40A0-8050-A4D8BC29B209}" srcOrd="5" destOrd="0" presId="urn:microsoft.com/office/officeart/2005/8/layout/list1"/>
    <dgm:cxn modelId="{FE863C44-557A-4DBB-A658-FB7444F49512}" type="presParOf" srcId="{8AB1E92A-9742-44F6-B4F2-0E67345B80F6}" destId="{D28BC78C-0052-4E82-8B2B-5E4703C2BFFA}" srcOrd="6" destOrd="0" presId="urn:microsoft.com/office/officeart/2005/8/layout/list1"/>
    <dgm:cxn modelId="{D7EFC33D-836B-4647-A913-C8D3CF62A9AF}" type="presParOf" srcId="{8AB1E92A-9742-44F6-B4F2-0E67345B80F6}" destId="{393198B3-1F44-423E-8FAF-A830BDFBA50B}" srcOrd="7" destOrd="0" presId="urn:microsoft.com/office/officeart/2005/8/layout/list1"/>
    <dgm:cxn modelId="{23542DBB-BD54-41C6-94E3-0F8FAE52960F}" type="presParOf" srcId="{8AB1E92A-9742-44F6-B4F2-0E67345B80F6}" destId="{22722D2C-313D-4211-940E-B394F03A19EA}" srcOrd="8" destOrd="0" presId="urn:microsoft.com/office/officeart/2005/8/layout/list1"/>
    <dgm:cxn modelId="{A2D0498F-5751-4424-ABAD-84197626A603}" type="presParOf" srcId="{22722D2C-313D-4211-940E-B394F03A19EA}" destId="{AEE851D3-DC68-4D6B-8E5B-A207F59F772F}" srcOrd="0" destOrd="0" presId="urn:microsoft.com/office/officeart/2005/8/layout/list1"/>
    <dgm:cxn modelId="{3B715596-FFFF-4422-8F98-5869AEE8E843}" type="presParOf" srcId="{22722D2C-313D-4211-940E-B394F03A19EA}" destId="{FC7B8CEF-B4CE-4A03-814F-4D8908CCE357}" srcOrd="1" destOrd="0" presId="urn:microsoft.com/office/officeart/2005/8/layout/list1"/>
    <dgm:cxn modelId="{03BEED5F-4882-4F27-BC65-031BE86B8A4B}" type="presParOf" srcId="{8AB1E92A-9742-44F6-B4F2-0E67345B80F6}" destId="{AC663BC2-BB55-4533-95FA-A0BD2AEB1EB3}" srcOrd="9" destOrd="0" presId="urn:microsoft.com/office/officeart/2005/8/layout/list1"/>
    <dgm:cxn modelId="{16353734-325E-4529-9190-9C0315AAA8BA}" type="presParOf" srcId="{8AB1E92A-9742-44F6-B4F2-0E67345B80F6}" destId="{C90D5A8D-3FFC-4505-8EB5-C5E1ED06A24B}" srcOrd="10" destOrd="0" presId="urn:microsoft.com/office/officeart/2005/8/layout/list1"/>
    <dgm:cxn modelId="{8C7B5AD4-E9EF-4EDF-BDBA-E08AB4BD77C8}" type="presParOf" srcId="{8AB1E92A-9742-44F6-B4F2-0E67345B80F6}" destId="{280F238C-EA07-4B86-9E9B-5A863A199161}" srcOrd="11" destOrd="0" presId="urn:microsoft.com/office/officeart/2005/8/layout/list1"/>
    <dgm:cxn modelId="{95C78BC2-5940-47B9-B6E6-951CE1CE87CB}" type="presParOf" srcId="{8AB1E92A-9742-44F6-B4F2-0E67345B80F6}" destId="{4C2EFBFD-F79F-4DAF-B3EF-C3015B607004}" srcOrd="12" destOrd="0" presId="urn:microsoft.com/office/officeart/2005/8/layout/list1"/>
    <dgm:cxn modelId="{34029C4B-4FE6-47DC-B00F-B24E29BF6511}" type="presParOf" srcId="{4C2EFBFD-F79F-4DAF-B3EF-C3015B607004}" destId="{E25843BE-3E5F-4A84-963E-40817EEDAEA9}" srcOrd="0" destOrd="0" presId="urn:microsoft.com/office/officeart/2005/8/layout/list1"/>
    <dgm:cxn modelId="{6892B5E8-0C6E-465C-AFC2-80C2B2FB3EEE}" type="presParOf" srcId="{4C2EFBFD-F79F-4DAF-B3EF-C3015B607004}" destId="{95455C77-B65F-4234-A167-9BDD1959DBD0}" srcOrd="1" destOrd="0" presId="urn:microsoft.com/office/officeart/2005/8/layout/list1"/>
    <dgm:cxn modelId="{22CF2B28-04BA-4B96-A244-AD49EBCC76B7}" type="presParOf" srcId="{8AB1E92A-9742-44F6-B4F2-0E67345B80F6}" destId="{2C93C73F-EA16-4B92-B299-33622858BF8E}" srcOrd="13" destOrd="0" presId="urn:microsoft.com/office/officeart/2005/8/layout/list1"/>
    <dgm:cxn modelId="{697D18FD-7CC0-4D58-A5F9-DFE607E11D45}" type="presParOf" srcId="{8AB1E92A-9742-44F6-B4F2-0E67345B80F6}" destId="{8EA6A22D-7107-4045-9B74-E388544B9D5D}" srcOrd="14" destOrd="0" presId="urn:microsoft.com/office/officeart/2005/8/layout/list1"/>
    <dgm:cxn modelId="{19AAA5D5-5633-41B7-9F0B-8801A9AD2C31}" type="presParOf" srcId="{8AB1E92A-9742-44F6-B4F2-0E67345B80F6}" destId="{F4F1D68C-5426-496D-AC20-B84DBAE2287C}" srcOrd="15" destOrd="0" presId="urn:microsoft.com/office/officeart/2005/8/layout/list1"/>
    <dgm:cxn modelId="{E08E1ED3-C357-4939-AB72-5A98C18043FC}" type="presParOf" srcId="{8AB1E92A-9742-44F6-B4F2-0E67345B80F6}" destId="{22C80555-0230-4D93-A3C6-C50A0EA4A57D}" srcOrd="16" destOrd="0" presId="urn:microsoft.com/office/officeart/2005/8/layout/list1"/>
    <dgm:cxn modelId="{DAE0813D-A41B-4144-BF64-8773A019144D}" type="presParOf" srcId="{22C80555-0230-4D93-A3C6-C50A0EA4A57D}" destId="{4CEE5865-6191-4800-A2E5-B24AED0D9F64}" srcOrd="0" destOrd="0" presId="urn:microsoft.com/office/officeart/2005/8/layout/list1"/>
    <dgm:cxn modelId="{F953D2E5-1779-4F8C-962E-E75C4ABFB14B}" type="presParOf" srcId="{22C80555-0230-4D93-A3C6-C50A0EA4A57D}" destId="{3E27C6E6-FBD5-4DC5-ACD6-223195B1C8EF}" srcOrd="1" destOrd="0" presId="urn:microsoft.com/office/officeart/2005/8/layout/list1"/>
    <dgm:cxn modelId="{BE076EBF-F6EF-4693-A183-B0B9C5049041}" type="presParOf" srcId="{8AB1E92A-9742-44F6-B4F2-0E67345B80F6}" destId="{8FCEC95F-4623-42A1-B8E0-1498F8799D3E}" srcOrd="17" destOrd="0" presId="urn:microsoft.com/office/officeart/2005/8/layout/list1"/>
    <dgm:cxn modelId="{A647D1C9-72C8-4BAB-88D4-4EA23DCBBFF5}" type="presParOf" srcId="{8AB1E92A-9742-44F6-B4F2-0E67345B80F6}" destId="{0390D072-8579-4CDA-9259-EF25E9A93839}" srcOrd="1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D5B0C-1F1B-4143-A2C8-703EBAD40AC7}">
      <dsp:nvSpPr>
        <dsp:cNvPr id="0" name=""/>
        <dsp:cNvSpPr/>
      </dsp:nvSpPr>
      <dsp:spPr>
        <a:xfrm>
          <a:off x="0" y="35874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6BFD9-797D-4475-BA80-664B0D195296}">
      <dsp:nvSpPr>
        <dsp:cNvPr id="0" name=""/>
        <dsp:cNvSpPr/>
      </dsp:nvSpPr>
      <dsp:spPr>
        <a:xfrm>
          <a:off x="210495" y="107827"/>
          <a:ext cx="2946942" cy="5018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电子邮件</a:t>
          </a:r>
        </a:p>
      </dsp:txBody>
      <dsp:txXfrm>
        <a:off x="234993" y="132325"/>
        <a:ext cx="2897946" cy="452844"/>
      </dsp:txXfrm>
    </dsp:sp>
    <dsp:sp modelId="{D28BC78C-0052-4E82-8B2B-5E4703C2BFFA}">
      <dsp:nvSpPr>
        <dsp:cNvPr id="0" name=""/>
        <dsp:cNvSpPr/>
      </dsp:nvSpPr>
      <dsp:spPr>
        <a:xfrm>
          <a:off x="0" y="112986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67816"/>
              <a:satOff val="1294"/>
              <a:lumOff val="57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D821B-1D59-4C60-BD01-F6A453108D68}">
      <dsp:nvSpPr>
        <dsp:cNvPr id="0" name=""/>
        <dsp:cNvSpPr/>
      </dsp:nvSpPr>
      <dsp:spPr>
        <a:xfrm>
          <a:off x="210495" y="878947"/>
          <a:ext cx="2946942" cy="501840"/>
        </a:xfrm>
        <a:prstGeom prst="roundRect">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en-US" sz="2000" b="1" kern="1200" dirty="0">
              <a:latin typeface="+mn-lt"/>
              <a:ea typeface="+mn-ea"/>
              <a:cs typeface="+mn-ea"/>
              <a:sym typeface="+mn-lt"/>
            </a:rPr>
            <a:t>Web</a:t>
          </a:r>
          <a:endParaRPr lang="zh-CN" sz="2000" b="1" kern="1200" dirty="0">
            <a:latin typeface="+mn-lt"/>
            <a:ea typeface="+mn-ea"/>
            <a:cs typeface="+mn-ea"/>
            <a:sym typeface="+mn-lt"/>
          </a:endParaRPr>
        </a:p>
      </dsp:txBody>
      <dsp:txXfrm>
        <a:off x="234993" y="903445"/>
        <a:ext cx="2897946" cy="452844"/>
      </dsp:txXfrm>
    </dsp:sp>
    <dsp:sp modelId="{C90D5A8D-3FFC-4505-8EB5-C5E1ED06A24B}">
      <dsp:nvSpPr>
        <dsp:cNvPr id="0" name=""/>
        <dsp:cNvSpPr/>
      </dsp:nvSpPr>
      <dsp:spPr>
        <a:xfrm>
          <a:off x="0" y="1900988"/>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B8CEF-B4CE-4A03-814F-4D8908CCE357}">
      <dsp:nvSpPr>
        <dsp:cNvPr id="0" name=""/>
        <dsp:cNvSpPr/>
      </dsp:nvSpPr>
      <dsp:spPr>
        <a:xfrm>
          <a:off x="210495" y="1650067"/>
          <a:ext cx="2946942" cy="501840"/>
        </a:xfrm>
        <a:prstGeom prst="roundRect">
          <a:avLst/>
        </a:prstGeom>
        <a:solidFill>
          <a:schemeClr val="accent1">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即时讯息</a:t>
          </a:r>
        </a:p>
      </dsp:txBody>
      <dsp:txXfrm>
        <a:off x="234993" y="1674565"/>
        <a:ext cx="2897946" cy="452844"/>
      </dsp:txXfrm>
    </dsp:sp>
    <dsp:sp modelId="{8EA6A22D-7107-4045-9B74-E388544B9D5D}">
      <dsp:nvSpPr>
        <dsp:cNvPr id="0" name=""/>
        <dsp:cNvSpPr/>
      </dsp:nvSpPr>
      <dsp:spPr>
        <a:xfrm>
          <a:off x="0" y="2672107"/>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203448"/>
              <a:satOff val="3881"/>
              <a:lumOff val="171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55C77-B65F-4234-A167-9BDD1959DBD0}">
      <dsp:nvSpPr>
        <dsp:cNvPr id="0" name=""/>
        <dsp:cNvSpPr/>
      </dsp:nvSpPr>
      <dsp:spPr>
        <a:xfrm>
          <a:off x="210495" y="2421187"/>
          <a:ext cx="2946942" cy="501840"/>
        </a:xfrm>
        <a:prstGeom prst="roundRect">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远程登陆</a:t>
          </a:r>
        </a:p>
      </dsp:txBody>
      <dsp:txXfrm>
        <a:off x="234993" y="2445685"/>
        <a:ext cx="2897946" cy="452844"/>
      </dsp:txXfrm>
    </dsp:sp>
    <dsp:sp modelId="{0390D072-8579-4CDA-9259-EF25E9A93839}">
      <dsp:nvSpPr>
        <dsp:cNvPr id="0" name=""/>
        <dsp:cNvSpPr/>
      </dsp:nvSpPr>
      <dsp:spPr>
        <a:xfrm>
          <a:off x="0" y="3443228"/>
          <a:ext cx="4209918" cy="428400"/>
        </a:xfrm>
        <a:prstGeom prst="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7C6E6-FBD5-4DC5-ACD6-223195B1C8EF}">
      <dsp:nvSpPr>
        <dsp:cNvPr id="0" name=""/>
        <dsp:cNvSpPr/>
      </dsp:nvSpPr>
      <dsp:spPr>
        <a:xfrm>
          <a:off x="210495" y="3192308"/>
          <a:ext cx="2946942" cy="501840"/>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387" tIns="0" rIns="111387" bIns="0" numCol="1" spcCol="1270" anchor="ctr" anchorCtr="0">
          <a:noAutofit/>
        </a:bodyPr>
        <a:lstStyle/>
        <a:p>
          <a:pPr marL="0" lvl="0" indent="0" algn="l" defTabSz="889000" rtl="0">
            <a:lnSpc>
              <a:spcPct val="90000"/>
            </a:lnSpc>
            <a:spcBef>
              <a:spcPct val="0"/>
            </a:spcBef>
            <a:spcAft>
              <a:spcPct val="35000"/>
            </a:spcAft>
            <a:buNone/>
          </a:pPr>
          <a:r>
            <a:rPr lang="en-US" sz="2000" b="1" kern="1200" dirty="0">
              <a:latin typeface="+mn-lt"/>
              <a:ea typeface="+mn-ea"/>
              <a:cs typeface="+mn-ea"/>
              <a:sym typeface="+mn-lt"/>
            </a:rPr>
            <a:t>P2P</a:t>
          </a:r>
          <a:r>
            <a:rPr lang="zh-CN" sz="2000" b="1" kern="1200" dirty="0">
              <a:latin typeface="+mn-lt"/>
              <a:ea typeface="+mn-ea"/>
              <a:cs typeface="+mn-ea"/>
              <a:sym typeface="+mn-lt"/>
            </a:rPr>
            <a:t>文件共享</a:t>
          </a:r>
        </a:p>
      </dsp:txBody>
      <dsp:txXfrm>
        <a:off x="234993" y="3216806"/>
        <a:ext cx="289794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D5B0C-1F1B-4143-A2C8-703EBAD40AC7}">
      <dsp:nvSpPr>
        <dsp:cNvPr id="0" name=""/>
        <dsp:cNvSpPr/>
      </dsp:nvSpPr>
      <dsp:spPr>
        <a:xfrm>
          <a:off x="0" y="3198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6BFD9-797D-4475-BA80-664B0D195296}">
      <dsp:nvSpPr>
        <dsp:cNvPr id="0" name=""/>
        <dsp:cNvSpPr/>
      </dsp:nvSpPr>
      <dsp:spPr>
        <a:xfrm>
          <a:off x="228701" y="98406"/>
          <a:ext cx="3201816" cy="4428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多用户网络游戏</a:t>
          </a:r>
        </a:p>
      </dsp:txBody>
      <dsp:txXfrm>
        <a:off x="250317" y="120022"/>
        <a:ext cx="3158584" cy="399568"/>
      </dsp:txXfrm>
    </dsp:sp>
    <dsp:sp modelId="{D28BC78C-0052-4E82-8B2B-5E4703C2BFFA}">
      <dsp:nvSpPr>
        <dsp:cNvPr id="0" name=""/>
        <dsp:cNvSpPr/>
      </dsp:nvSpPr>
      <dsp:spPr>
        <a:xfrm>
          <a:off x="0" y="10002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67816"/>
              <a:satOff val="1294"/>
              <a:lumOff val="57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AD821B-1D59-4C60-BD01-F6A453108D68}">
      <dsp:nvSpPr>
        <dsp:cNvPr id="0" name=""/>
        <dsp:cNvSpPr/>
      </dsp:nvSpPr>
      <dsp:spPr>
        <a:xfrm>
          <a:off x="228701" y="778806"/>
          <a:ext cx="3201816" cy="442800"/>
        </a:xfrm>
        <a:prstGeom prst="roundRect">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流式存储视频片段</a:t>
          </a:r>
        </a:p>
      </dsp:txBody>
      <dsp:txXfrm>
        <a:off x="250317" y="800422"/>
        <a:ext cx="3158584" cy="399568"/>
      </dsp:txXfrm>
    </dsp:sp>
    <dsp:sp modelId="{C90D5A8D-3FFC-4505-8EB5-C5E1ED06A24B}">
      <dsp:nvSpPr>
        <dsp:cNvPr id="0" name=""/>
        <dsp:cNvSpPr/>
      </dsp:nvSpPr>
      <dsp:spPr>
        <a:xfrm>
          <a:off x="0" y="16806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135632"/>
              <a:satOff val="2588"/>
              <a:lumOff val="114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7B8CEF-B4CE-4A03-814F-4D8908CCE357}">
      <dsp:nvSpPr>
        <dsp:cNvPr id="0" name=""/>
        <dsp:cNvSpPr/>
      </dsp:nvSpPr>
      <dsp:spPr>
        <a:xfrm>
          <a:off x="228701" y="1459206"/>
          <a:ext cx="3201816" cy="442800"/>
        </a:xfrm>
        <a:prstGeom prst="roundRect">
          <a:avLst/>
        </a:prstGeom>
        <a:solidFill>
          <a:schemeClr val="accent1">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因特网电话</a:t>
          </a:r>
        </a:p>
      </dsp:txBody>
      <dsp:txXfrm>
        <a:off x="250317" y="1480822"/>
        <a:ext cx="3158584" cy="399568"/>
      </dsp:txXfrm>
    </dsp:sp>
    <dsp:sp modelId="{8EA6A22D-7107-4045-9B74-E388544B9D5D}">
      <dsp:nvSpPr>
        <dsp:cNvPr id="0" name=""/>
        <dsp:cNvSpPr/>
      </dsp:nvSpPr>
      <dsp:spPr>
        <a:xfrm>
          <a:off x="0" y="2361006"/>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203448"/>
              <a:satOff val="3881"/>
              <a:lumOff val="171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55C77-B65F-4234-A167-9BDD1959DBD0}">
      <dsp:nvSpPr>
        <dsp:cNvPr id="0" name=""/>
        <dsp:cNvSpPr/>
      </dsp:nvSpPr>
      <dsp:spPr>
        <a:xfrm>
          <a:off x="228701" y="2139606"/>
          <a:ext cx="3201816" cy="442800"/>
        </a:xfrm>
        <a:prstGeom prst="roundRect">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实时视频会议</a:t>
          </a:r>
        </a:p>
      </dsp:txBody>
      <dsp:txXfrm>
        <a:off x="250317" y="2161222"/>
        <a:ext cx="3158584" cy="399568"/>
      </dsp:txXfrm>
    </dsp:sp>
    <dsp:sp modelId="{0390D072-8579-4CDA-9259-EF25E9A93839}">
      <dsp:nvSpPr>
        <dsp:cNvPr id="0" name=""/>
        <dsp:cNvSpPr/>
      </dsp:nvSpPr>
      <dsp:spPr>
        <a:xfrm>
          <a:off x="0" y="3419319"/>
          <a:ext cx="4574024" cy="378000"/>
        </a:xfrm>
        <a:prstGeom prst="rect">
          <a:avLst/>
        </a:prstGeom>
        <a:solidFill>
          <a:schemeClr val="lt1">
            <a:alpha val="90000"/>
            <a:hueOff val="0"/>
            <a:satOff val="0"/>
            <a:lumOff val="0"/>
            <a:alphaOff val="0"/>
          </a:schemeClr>
        </a:solidFill>
        <a:ln w="12700" cap="flat" cmpd="sng" algn="ctr">
          <a:solidFill>
            <a:schemeClr val="accent1">
              <a:shade val="80000"/>
              <a:hueOff val="271263"/>
              <a:satOff val="5175"/>
              <a:lumOff val="228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7C6E6-FBD5-4DC5-ACD6-223195B1C8EF}">
      <dsp:nvSpPr>
        <dsp:cNvPr id="0" name=""/>
        <dsp:cNvSpPr/>
      </dsp:nvSpPr>
      <dsp:spPr>
        <a:xfrm>
          <a:off x="228701" y="2820006"/>
          <a:ext cx="3201816" cy="820712"/>
        </a:xfrm>
        <a:prstGeom prst="roundRect">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021" tIns="0" rIns="121021" bIns="0" numCol="1" spcCol="1270" anchor="ctr" anchorCtr="0">
          <a:noAutofit/>
        </a:bodyPr>
        <a:lstStyle/>
        <a:p>
          <a:pPr marL="0" lvl="0" indent="0" algn="l" defTabSz="889000" rtl="0">
            <a:lnSpc>
              <a:spcPct val="90000"/>
            </a:lnSpc>
            <a:spcBef>
              <a:spcPct val="0"/>
            </a:spcBef>
            <a:spcAft>
              <a:spcPct val="35000"/>
            </a:spcAft>
            <a:buNone/>
          </a:pPr>
          <a:r>
            <a:rPr lang="zh-CN" altLang="en-US" sz="2000" b="1" kern="1200" dirty="0">
              <a:latin typeface="+mn-lt"/>
              <a:ea typeface="+mn-ea"/>
              <a:cs typeface="+mn-ea"/>
              <a:sym typeface="+mn-lt"/>
            </a:rPr>
            <a:t>在两台计算机之间的两个帐户之间的文件传输</a:t>
          </a:r>
        </a:p>
      </dsp:txBody>
      <dsp:txXfrm>
        <a:off x="268765" y="2860070"/>
        <a:ext cx="3121688" cy="7405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2649-D3E1-4C79-A5B4-47AB8A4644AF}"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2B43-BC91-4D58-8B0E-9730474BC27B}" type="slidenum">
              <a:rPr lang="zh-CN" altLang="en-US" smtClean="0"/>
              <a:t>‹#›</a:t>
            </a:fld>
            <a:endParaRPr lang="zh-CN" altLang="en-US"/>
          </a:p>
        </p:txBody>
      </p:sp>
    </p:spTree>
    <p:extLst>
      <p:ext uri="{BB962C8B-B14F-4D97-AF65-F5344CB8AC3E}">
        <p14:creationId xmlns:p14="http://schemas.microsoft.com/office/powerpoint/2010/main" val="369887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nblogs.com/moon-lee/p/12359183.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nblogs.com/moon-lee/p/12359183.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2</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介绍学习应用层的目的：网络应用及应用层协议的概念、应用层协议和网络应用编程</a:t>
            </a:r>
          </a:p>
        </p:txBody>
      </p:sp>
    </p:spTree>
    <p:extLst>
      <p:ext uri="{BB962C8B-B14F-4D97-AF65-F5344CB8AC3E}">
        <p14:creationId xmlns:p14="http://schemas.microsoft.com/office/powerpoint/2010/main" val="3877090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8C5794-8443-46C2-97E3-31C952D0763B}" type="slidenum">
              <a:rPr lang="en-US" altLang="zh-CN" sz="1300" smtClean="0">
                <a:latin typeface="Arial" panose="020B0604020202020204" pitchFamily="34" charset="0"/>
              </a:rPr>
              <a:pPr>
                <a:spcBef>
                  <a:spcPct val="0"/>
                </a:spcBef>
              </a:pPr>
              <a:t>14</a:t>
            </a:fld>
            <a:endParaRPr lang="en-US" altLang="zh-CN" sz="1300">
              <a:latin typeface="Arial" panose="020B0604020202020204" pitchFamily="34" charset="0"/>
            </a:endParaRPr>
          </a:p>
        </p:txBody>
      </p:sp>
      <p:sp>
        <p:nvSpPr>
          <p:cNvPr id="40963" name="Rectangle 2"/>
          <p:cNvSpPr>
            <a:spLocks noGrp="1" noRot="1" noChangeAspect="1" noChangeArrowheads="1" noTextEdit="1"/>
          </p:cNvSpPr>
          <p:nvPr>
            <p:ph type="sldImg"/>
          </p:nvPr>
        </p:nvSpPr>
        <p:spPr>
          <a:ln cap="flat"/>
        </p:spPr>
      </p:sp>
      <p:sp>
        <p:nvSpPr>
          <p:cNvPr id="409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描述在网络通信过程中使用的标识方式：</a:t>
            </a:r>
            <a:r>
              <a:rPr lang="en-US" altLang="zh-CN"/>
              <a:t>IP</a:t>
            </a:r>
            <a:r>
              <a:rPr lang="zh-CN" altLang="en-US"/>
              <a:t>地址和端口号。</a:t>
            </a:r>
          </a:p>
        </p:txBody>
      </p:sp>
    </p:spTree>
    <p:extLst>
      <p:ext uri="{BB962C8B-B14F-4D97-AF65-F5344CB8AC3E}">
        <p14:creationId xmlns:p14="http://schemas.microsoft.com/office/powerpoint/2010/main" val="39508668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111</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p>
        </p:txBody>
      </p:sp>
    </p:spTree>
    <p:extLst>
      <p:ext uri="{BB962C8B-B14F-4D97-AF65-F5344CB8AC3E}">
        <p14:creationId xmlns:p14="http://schemas.microsoft.com/office/powerpoint/2010/main" val="38031801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112</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实例描述如何添加新的域名，并讲解数据库中</a:t>
            </a:r>
            <a:r>
              <a:rPr lang="en-US" altLang="zh-CN" dirty="0"/>
              <a:t>DNS</a:t>
            </a:r>
            <a:r>
              <a:rPr lang="zh-CN" altLang="en-US" dirty="0"/>
              <a:t>记录的变化情况</a:t>
            </a:r>
          </a:p>
          <a:p>
            <a:pPr eaLnBrk="1" hangingPunct="1"/>
            <a:endParaRPr lang="zh-CN" altLang="en-US" dirty="0"/>
          </a:p>
        </p:txBody>
      </p:sp>
    </p:spTree>
    <p:extLst>
      <p:ext uri="{BB962C8B-B14F-4D97-AF65-F5344CB8AC3E}">
        <p14:creationId xmlns:p14="http://schemas.microsoft.com/office/powerpoint/2010/main" val="37109738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113</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实例描述如何添加新的域名，并讲解数据库中</a:t>
            </a:r>
            <a:r>
              <a:rPr lang="en-US" altLang="zh-CN" dirty="0"/>
              <a:t>DNS</a:t>
            </a:r>
            <a:r>
              <a:rPr lang="zh-CN" altLang="en-US" dirty="0"/>
              <a:t>记录的变化情况</a:t>
            </a:r>
          </a:p>
          <a:p>
            <a:pPr eaLnBrk="1" hangingPunct="1"/>
            <a:endParaRPr lang="zh-CN" altLang="en-US" dirty="0"/>
          </a:p>
        </p:txBody>
      </p:sp>
    </p:spTree>
    <p:extLst>
      <p:ext uri="{BB962C8B-B14F-4D97-AF65-F5344CB8AC3E}">
        <p14:creationId xmlns:p14="http://schemas.microsoft.com/office/powerpoint/2010/main" val="22700423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114</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实例描述如何添加新的域名，并讲解数据库中</a:t>
            </a:r>
            <a:r>
              <a:rPr lang="en-US" altLang="zh-CN" dirty="0"/>
              <a:t>DNS</a:t>
            </a:r>
            <a:r>
              <a:rPr lang="zh-CN" altLang="en-US" dirty="0"/>
              <a:t>记录的变化情况</a:t>
            </a:r>
          </a:p>
          <a:p>
            <a:pPr eaLnBrk="1" hangingPunct="1"/>
            <a:endParaRPr lang="zh-CN" altLang="en-US" dirty="0"/>
          </a:p>
        </p:txBody>
      </p:sp>
    </p:spTree>
    <p:extLst>
      <p:ext uri="{BB962C8B-B14F-4D97-AF65-F5344CB8AC3E}">
        <p14:creationId xmlns:p14="http://schemas.microsoft.com/office/powerpoint/2010/main" val="34225741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115</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5862397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域名劫持是互联网攻击的一种方式，通过攻击域名解析服务器（</a:t>
            </a:r>
            <a:r>
              <a:rPr lang="en-US" altLang="zh-CN" dirty="0"/>
              <a:t>DNS</a:t>
            </a:r>
            <a:r>
              <a:rPr lang="zh-CN" altLang="en-US" dirty="0"/>
              <a:t>），或伪造域名解析服务器（</a:t>
            </a:r>
            <a:r>
              <a:rPr lang="en-US" altLang="zh-CN" dirty="0"/>
              <a:t>DNS</a:t>
            </a:r>
            <a:r>
              <a:rPr lang="zh-CN" altLang="en-US" dirty="0"/>
              <a:t>）的方法，把目标网站域名解析到错误的地址从而实现用户无法访问目标网站，或者访问恶意网站的目的。</a:t>
            </a:r>
            <a:endParaRPr lang="en-US" altLang="zh-CN" dirty="0"/>
          </a:p>
          <a:p>
            <a:endParaRPr lang="en-US" dirty="0"/>
          </a:p>
          <a:p>
            <a:r>
              <a:rPr lang="en-US" dirty="0"/>
              <a:t>DNS</a:t>
            </a:r>
            <a:r>
              <a:rPr lang="zh-CN" altLang="en-US" dirty="0"/>
              <a:t>是如何被劫持的？</a:t>
            </a:r>
            <a:r>
              <a:rPr lang="en-US" altLang="zh-CN" dirty="0"/>
              <a:t>https://baijiahao.baidu.com/s?id=1623434144833493787&amp;wfr=spider&amp;for=pc</a:t>
            </a:r>
          </a:p>
          <a:p>
            <a:r>
              <a:rPr lang="zh-CN" altLang="en-US" dirty="0"/>
              <a:t>事实上，前面讲过的两种</a:t>
            </a:r>
            <a:r>
              <a:rPr lang="en-US" altLang="zh-CN" dirty="0"/>
              <a:t>DNS</a:t>
            </a:r>
            <a:r>
              <a:rPr lang="zh-CN" altLang="en-US" dirty="0"/>
              <a:t>解析流程中，每一步都有可能被劫持。例如：家用路由器被黑（家用路由器就是个本地</a:t>
            </a:r>
            <a:r>
              <a:rPr lang="en-US" altLang="zh-CN" dirty="0"/>
              <a:t>DNS</a:t>
            </a:r>
            <a:r>
              <a:rPr lang="zh-CN" altLang="en-US" dirty="0"/>
              <a:t>代理），</a:t>
            </a:r>
            <a:r>
              <a:rPr lang="en-US" altLang="zh-CN" dirty="0"/>
              <a:t>ISP</a:t>
            </a:r>
            <a:r>
              <a:rPr lang="zh-CN" altLang="en-US" dirty="0"/>
              <a:t>劫持后加入广告，等等。</a:t>
            </a:r>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t>116</a:t>
            </a:fld>
            <a:endParaRPr lang="zh-CN" altLang="en-US"/>
          </a:p>
        </p:txBody>
      </p:sp>
    </p:spTree>
    <p:extLst>
      <p:ext uri="{BB962C8B-B14F-4D97-AF65-F5344CB8AC3E}">
        <p14:creationId xmlns:p14="http://schemas.microsoft.com/office/powerpoint/2010/main" val="2417818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117</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3402293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0BF40A9A-F6C0-A041-866B-E80E548C476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56FF00-FAF0-2842-9681-7D086E2DF0F9}" type="slidenum">
              <a:rPr lang="en-US" altLang="zh-CN" sz="1300" smtClean="0">
                <a:latin typeface="Arial" panose="020B0604020202020204" pitchFamily="34" charset="0"/>
              </a:rPr>
              <a:pPr>
                <a:spcBef>
                  <a:spcPct val="0"/>
                </a:spcBef>
              </a:pPr>
              <a:t>118</a:t>
            </a:fld>
            <a:endParaRPr lang="en-US" altLang="zh-CN" sz="1300">
              <a:latin typeface="Arial" panose="020B0604020202020204" pitchFamily="34" charset="0"/>
            </a:endParaRPr>
          </a:p>
        </p:txBody>
      </p:sp>
      <p:sp>
        <p:nvSpPr>
          <p:cNvPr id="217090" name="Rectangle 2">
            <a:extLst>
              <a:ext uri="{FF2B5EF4-FFF2-40B4-BE49-F238E27FC236}">
                <a16:creationId xmlns:a16="http://schemas.microsoft.com/office/drawing/2014/main" id="{B38000A6-79C9-0F4C-A254-B7D8553F7516}"/>
              </a:ext>
            </a:extLst>
          </p:cNvPr>
          <p:cNvSpPr>
            <a:spLocks noGrp="1" noRot="1" noChangeAspect="1" noChangeArrowheads="1" noTextEdit="1"/>
          </p:cNvSpPr>
          <p:nvPr>
            <p:ph type="sldImg"/>
          </p:nvPr>
        </p:nvSpPr>
        <p:spPr>
          <a:ln cap="flat"/>
        </p:spPr>
      </p:sp>
      <p:sp>
        <p:nvSpPr>
          <p:cNvPr id="217091" name="Rectangle 3">
            <a:extLst>
              <a:ext uri="{FF2B5EF4-FFF2-40B4-BE49-F238E27FC236}">
                <a16:creationId xmlns:a16="http://schemas.microsoft.com/office/drawing/2014/main" id="{194A6419-65DD-1241-9A3F-A9A5DF7FFBB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856561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a:extLst>
              <a:ext uri="{FF2B5EF4-FFF2-40B4-BE49-F238E27FC236}">
                <a16:creationId xmlns:a16="http://schemas.microsoft.com/office/drawing/2014/main" id="{88F0C10D-E72B-5D47-A647-15D0BCEE463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93635D-3138-9B4A-B129-A004D2B61091}" type="slidenum">
              <a:rPr lang="en-US" altLang="zh-CN" sz="1300" smtClean="0">
                <a:latin typeface="Arial" panose="020B0604020202020204" pitchFamily="34" charset="0"/>
              </a:rPr>
              <a:pPr>
                <a:spcBef>
                  <a:spcPct val="0"/>
                </a:spcBef>
              </a:pPr>
              <a:t>120</a:t>
            </a:fld>
            <a:endParaRPr lang="en-US" altLang="zh-CN" sz="1300">
              <a:latin typeface="Arial" panose="020B0604020202020204" pitchFamily="34" charset="0"/>
            </a:endParaRPr>
          </a:p>
        </p:txBody>
      </p:sp>
      <p:sp>
        <p:nvSpPr>
          <p:cNvPr id="232450" name="Rectangle 2">
            <a:extLst>
              <a:ext uri="{FF2B5EF4-FFF2-40B4-BE49-F238E27FC236}">
                <a16:creationId xmlns:a16="http://schemas.microsoft.com/office/drawing/2014/main" id="{E1E0A64C-0180-D445-872D-CB0195D888D1}"/>
              </a:ext>
            </a:extLst>
          </p:cNvPr>
          <p:cNvSpPr>
            <a:spLocks noGrp="1" noRot="1" noChangeAspect="1" noChangeArrowheads="1" noTextEdit="1"/>
          </p:cNvSpPr>
          <p:nvPr>
            <p:ph type="sldImg"/>
          </p:nvPr>
        </p:nvSpPr>
        <p:spPr>
          <a:ln cap="flat"/>
        </p:spPr>
      </p:sp>
      <p:sp>
        <p:nvSpPr>
          <p:cNvPr id="232451" name="Rectangle 3">
            <a:extLst>
              <a:ext uri="{FF2B5EF4-FFF2-40B4-BE49-F238E27FC236}">
                <a16:creationId xmlns:a16="http://schemas.microsoft.com/office/drawing/2014/main" id="{1D47FE49-42F1-624A-98E9-8153E95837B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P2P</a:t>
            </a:r>
            <a:r>
              <a:rPr lang="zh-CN" altLang="en-US"/>
              <a:t>文件共享的案例，回顾应用层编程的体系结构描述。</a:t>
            </a:r>
          </a:p>
        </p:txBody>
      </p:sp>
    </p:spTree>
    <p:extLst>
      <p:ext uri="{BB962C8B-B14F-4D97-AF65-F5344CB8AC3E}">
        <p14:creationId xmlns:p14="http://schemas.microsoft.com/office/powerpoint/2010/main" val="26396635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a:extLst>
              <a:ext uri="{FF2B5EF4-FFF2-40B4-BE49-F238E27FC236}">
                <a16:creationId xmlns:a16="http://schemas.microsoft.com/office/drawing/2014/main" id="{067D8C7B-C784-E740-AC73-ADFE3C4D0A8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52D1A7-4F5A-AB46-9363-BA8ACE9FFF52}" type="slidenum">
              <a:rPr lang="en-US" altLang="zh-CN" sz="1300" smtClean="0">
                <a:latin typeface="Arial" panose="020B0604020202020204" pitchFamily="34" charset="0"/>
              </a:rPr>
              <a:pPr>
                <a:spcBef>
                  <a:spcPct val="0"/>
                </a:spcBef>
              </a:pPr>
              <a:t>121</a:t>
            </a:fld>
            <a:endParaRPr lang="en-US" altLang="zh-CN" sz="1300">
              <a:latin typeface="Arial" panose="020B0604020202020204" pitchFamily="34" charset="0"/>
            </a:endParaRPr>
          </a:p>
        </p:txBody>
      </p:sp>
      <p:sp>
        <p:nvSpPr>
          <p:cNvPr id="234498" name="Rectangle 2">
            <a:extLst>
              <a:ext uri="{FF2B5EF4-FFF2-40B4-BE49-F238E27FC236}">
                <a16:creationId xmlns:a16="http://schemas.microsoft.com/office/drawing/2014/main" id="{8320ED63-E8BA-1747-94CD-37153793F86E}"/>
              </a:ext>
            </a:extLst>
          </p:cNvPr>
          <p:cNvSpPr>
            <a:spLocks noGrp="1" noRot="1" noChangeAspect="1" noChangeArrowheads="1" noTextEdit="1"/>
          </p:cNvSpPr>
          <p:nvPr>
            <p:ph type="sldImg"/>
          </p:nvPr>
        </p:nvSpPr>
        <p:spPr>
          <a:ln cap="flat"/>
        </p:spPr>
      </p:sp>
      <p:sp>
        <p:nvSpPr>
          <p:cNvPr id="234499" name="Rectangle 3">
            <a:extLst>
              <a:ext uri="{FF2B5EF4-FFF2-40B4-BE49-F238E27FC236}">
                <a16:creationId xmlns:a16="http://schemas.microsoft.com/office/drawing/2014/main" id="{708F39F8-A7BA-D04C-9F9C-4AE7D882790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实例讲解集中式目录的</a:t>
            </a:r>
            <a:r>
              <a:rPr lang="en-US" altLang="zh-CN"/>
              <a:t>P2P</a:t>
            </a:r>
            <a:r>
              <a:rPr lang="zh-CN" altLang="en-US"/>
              <a:t>文件共享</a:t>
            </a:r>
          </a:p>
        </p:txBody>
      </p:sp>
    </p:spTree>
    <p:extLst>
      <p:ext uri="{BB962C8B-B14F-4D97-AF65-F5344CB8AC3E}">
        <p14:creationId xmlns:p14="http://schemas.microsoft.com/office/powerpoint/2010/main" val="155730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0BDEBB-3B69-4EC8-861A-E09FDEED57E3}" type="slidenum">
              <a:rPr lang="en-US" altLang="zh-CN" sz="1300" smtClean="0">
                <a:latin typeface="Arial" panose="020B0604020202020204" pitchFamily="34" charset="0"/>
              </a:rPr>
              <a:pPr>
                <a:spcBef>
                  <a:spcPct val="0"/>
                </a:spcBef>
              </a:pPr>
              <a:t>15</a:t>
            </a:fld>
            <a:endParaRPr lang="en-US" altLang="zh-CN" sz="1300">
              <a:latin typeface="Arial" panose="020B0604020202020204" pitchFamily="34" charset="0"/>
            </a:endParaRPr>
          </a:p>
        </p:txBody>
      </p:sp>
      <p:sp>
        <p:nvSpPr>
          <p:cNvPr id="43011" name="Rectangle 2"/>
          <p:cNvSpPr>
            <a:spLocks noGrp="1" noRot="1" noChangeAspect="1" noChangeArrowheads="1" noTextEdit="1"/>
          </p:cNvSpPr>
          <p:nvPr>
            <p:ph type="sldImg"/>
          </p:nvPr>
        </p:nvSpPr>
        <p:spPr>
          <a:ln cap="flat"/>
        </p:spPr>
      </p:sp>
      <p:sp>
        <p:nvSpPr>
          <p:cNvPr id="430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联系协议的概念和基本要素分析应用层协议实现的功能需求</a:t>
            </a:r>
            <a:r>
              <a:rPr lang="en-US" altLang="zh-CN"/>
              <a:t>,</a:t>
            </a:r>
            <a:r>
              <a:rPr lang="zh-CN" altLang="en-US"/>
              <a:t>简单说明应用层的两类协议：公共领域协议和专用协议。</a:t>
            </a:r>
          </a:p>
        </p:txBody>
      </p:sp>
    </p:spTree>
    <p:extLst>
      <p:ext uri="{BB962C8B-B14F-4D97-AF65-F5344CB8AC3E}">
        <p14:creationId xmlns:p14="http://schemas.microsoft.com/office/powerpoint/2010/main" val="30729020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总结在集中式目录中存在的问题</a:t>
            </a:r>
          </a:p>
          <a:p>
            <a:endParaRPr lang="zh-CN" altLang="en-US" dirty="0"/>
          </a:p>
        </p:txBody>
      </p:sp>
      <p:sp>
        <p:nvSpPr>
          <p:cNvPr id="4" name="灯片编号占位符 3"/>
          <p:cNvSpPr>
            <a:spLocks noGrp="1"/>
          </p:cNvSpPr>
          <p:nvPr>
            <p:ph type="sldNum" sz="quarter" idx="10"/>
          </p:nvPr>
        </p:nvSpPr>
        <p:spPr/>
        <p:txBody>
          <a:bodyPr/>
          <a:lstStyle/>
          <a:p>
            <a:fld id="{9D21E8CE-9CC8-49CD-83DC-F491AC292ADE}" type="slidenum">
              <a:rPr lang="zh-CN" altLang="en-US" smtClean="0"/>
              <a:pPr/>
              <a:t>122</a:t>
            </a:fld>
            <a:endParaRPr lang="zh-CN" altLang="en-US"/>
          </a:p>
        </p:txBody>
      </p:sp>
    </p:spTree>
    <p:extLst>
      <p:ext uri="{BB962C8B-B14F-4D97-AF65-F5344CB8AC3E}">
        <p14:creationId xmlns:p14="http://schemas.microsoft.com/office/powerpoint/2010/main" val="251313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123</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介绍全分布式</a:t>
            </a:r>
            <a:r>
              <a:rPr lang="en-US" altLang="zh-CN"/>
              <a:t>P2P</a:t>
            </a:r>
            <a:r>
              <a:rPr lang="zh-CN" altLang="en-US"/>
              <a:t>文件共享技术及其响应的协议。</a:t>
            </a:r>
          </a:p>
        </p:txBody>
      </p:sp>
    </p:spTree>
    <p:extLst>
      <p:ext uri="{BB962C8B-B14F-4D97-AF65-F5344CB8AC3E}">
        <p14:creationId xmlns:p14="http://schemas.microsoft.com/office/powerpoint/2010/main" val="10009646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124</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描述服务请求和响应的过程。</a:t>
            </a:r>
          </a:p>
          <a:p>
            <a:pPr eaLnBrk="1" hangingPunct="1"/>
            <a:endParaRPr lang="zh-CN" altLang="en-US" dirty="0"/>
          </a:p>
        </p:txBody>
      </p:sp>
    </p:spTree>
    <p:extLst>
      <p:ext uri="{BB962C8B-B14F-4D97-AF65-F5344CB8AC3E}">
        <p14:creationId xmlns:p14="http://schemas.microsoft.com/office/powerpoint/2010/main" val="19949166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125</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描述如何建立对等方列表</a:t>
            </a:r>
          </a:p>
          <a:p>
            <a:pPr eaLnBrk="1" hangingPunct="1"/>
            <a:endParaRPr lang="zh-CN" altLang="en-US" dirty="0"/>
          </a:p>
        </p:txBody>
      </p:sp>
    </p:spTree>
    <p:extLst>
      <p:ext uri="{BB962C8B-B14F-4D97-AF65-F5344CB8AC3E}">
        <p14:creationId xmlns:p14="http://schemas.microsoft.com/office/powerpoint/2010/main" val="12418895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126</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描述如何建立对等方列表</a:t>
            </a:r>
          </a:p>
          <a:p>
            <a:pPr eaLnBrk="1" hangingPunct="1"/>
            <a:endParaRPr lang="zh-CN" altLang="en-US" dirty="0"/>
          </a:p>
        </p:txBody>
      </p:sp>
    </p:spTree>
    <p:extLst>
      <p:ext uri="{BB962C8B-B14F-4D97-AF65-F5344CB8AC3E}">
        <p14:creationId xmlns:p14="http://schemas.microsoft.com/office/powerpoint/2010/main" val="19538162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a:extLst>
              <a:ext uri="{FF2B5EF4-FFF2-40B4-BE49-F238E27FC236}">
                <a16:creationId xmlns:a16="http://schemas.microsoft.com/office/drawing/2014/main" id="{85ACAB89-9EDB-C747-842D-A57E9A13F07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A80F35-B008-0A49-AD4E-DFD5AB767881}" type="slidenum">
              <a:rPr lang="en-US" altLang="zh-CN" sz="1300" smtClean="0">
                <a:latin typeface="Arial" panose="020B0604020202020204" pitchFamily="34" charset="0"/>
              </a:rPr>
              <a:pPr>
                <a:spcBef>
                  <a:spcPct val="0"/>
                </a:spcBef>
              </a:pPr>
              <a:t>127</a:t>
            </a:fld>
            <a:endParaRPr lang="en-US" altLang="zh-CN" sz="1300">
              <a:latin typeface="Arial" panose="020B0604020202020204" pitchFamily="34" charset="0"/>
            </a:endParaRPr>
          </a:p>
        </p:txBody>
      </p:sp>
      <p:sp>
        <p:nvSpPr>
          <p:cNvPr id="246786" name="Rectangle 2">
            <a:extLst>
              <a:ext uri="{FF2B5EF4-FFF2-40B4-BE49-F238E27FC236}">
                <a16:creationId xmlns:a16="http://schemas.microsoft.com/office/drawing/2014/main" id="{E58840E1-0B69-C04F-8CD7-FEC45DAF315D}"/>
              </a:ext>
            </a:extLst>
          </p:cNvPr>
          <p:cNvSpPr>
            <a:spLocks noGrp="1" noRot="1" noChangeAspect="1" noChangeArrowheads="1" noTextEdit="1"/>
          </p:cNvSpPr>
          <p:nvPr>
            <p:ph type="sldImg"/>
          </p:nvPr>
        </p:nvSpPr>
        <p:spPr>
          <a:ln cap="flat"/>
        </p:spPr>
      </p:sp>
      <p:sp>
        <p:nvSpPr>
          <p:cNvPr id="246787" name="Rectangle 3">
            <a:extLst>
              <a:ext uri="{FF2B5EF4-FFF2-40B4-BE49-F238E27FC236}">
                <a16:creationId xmlns:a16="http://schemas.microsoft.com/office/drawing/2014/main" id="{9EE826CA-35CE-F749-9145-3316299371D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说明</a:t>
            </a:r>
            <a:r>
              <a:rPr lang="en-US" altLang="zh-CN"/>
              <a:t>KaZaA</a:t>
            </a:r>
            <a:r>
              <a:rPr lang="zh-CN" altLang="en-US"/>
              <a:t>融合了</a:t>
            </a:r>
            <a:r>
              <a:rPr lang="en-US" altLang="zh-CN"/>
              <a:t>Napster</a:t>
            </a:r>
            <a:r>
              <a:rPr lang="zh-CN" altLang="en-US"/>
              <a:t>和</a:t>
            </a:r>
            <a:r>
              <a:rPr lang="en-US" altLang="zh-CN"/>
              <a:t>Gnutella</a:t>
            </a:r>
            <a:r>
              <a:rPr lang="zh-CN" altLang="en-US"/>
              <a:t>两种</a:t>
            </a:r>
            <a:r>
              <a:rPr lang="en-US" altLang="zh-CN"/>
              <a:t>P2P</a:t>
            </a:r>
            <a:r>
              <a:rPr lang="zh-CN" altLang="en-US"/>
              <a:t>技术的优点，形成了分布和集中混合式</a:t>
            </a:r>
            <a:r>
              <a:rPr lang="en-US" altLang="zh-CN"/>
              <a:t>P2P</a:t>
            </a:r>
            <a:r>
              <a:rPr lang="zh-CN" altLang="en-US"/>
              <a:t>文件共享实现方式，并与前两者进行比较。</a:t>
            </a:r>
          </a:p>
        </p:txBody>
      </p:sp>
    </p:spTree>
    <p:extLst>
      <p:ext uri="{BB962C8B-B14F-4D97-AF65-F5344CB8AC3E}">
        <p14:creationId xmlns:p14="http://schemas.microsoft.com/office/powerpoint/2010/main" val="6872707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128</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简单描述</a:t>
            </a:r>
            <a:r>
              <a:rPr lang="en-US" altLang="zh-CN" dirty="0" err="1"/>
              <a:t>KaZaA</a:t>
            </a:r>
            <a:r>
              <a:rPr lang="zh-CN" altLang="en-US" dirty="0"/>
              <a:t>的实现过程。</a:t>
            </a:r>
          </a:p>
          <a:p>
            <a:pPr eaLnBrk="1" hangingPunct="1"/>
            <a:endParaRPr lang="zh-CN" altLang="en-US" dirty="0"/>
          </a:p>
        </p:txBody>
      </p:sp>
    </p:spTree>
    <p:extLst>
      <p:ext uri="{BB962C8B-B14F-4D97-AF65-F5344CB8AC3E}">
        <p14:creationId xmlns:p14="http://schemas.microsoft.com/office/powerpoint/2010/main" val="5514639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129</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1898024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130</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2234379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131</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332076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AF6FF3-CFEE-4740-9C24-AEEE068E5EDE}" type="slidenum">
              <a:rPr lang="en-US" altLang="zh-CN" sz="1300" smtClean="0">
                <a:latin typeface="Arial" panose="020B0604020202020204" pitchFamily="34" charset="0"/>
              </a:rPr>
              <a:pPr>
                <a:spcBef>
                  <a:spcPct val="0"/>
                </a:spcBef>
              </a:pPr>
              <a:t>16</a:t>
            </a:fld>
            <a:endParaRPr lang="en-US" altLang="zh-CN" sz="1300">
              <a:latin typeface="Arial" panose="020B0604020202020204" pitchFamily="34" charset="0"/>
            </a:endParaRPr>
          </a:p>
        </p:txBody>
      </p:sp>
      <p:sp>
        <p:nvSpPr>
          <p:cNvPr id="45059" name="Rectangle 2"/>
          <p:cNvSpPr>
            <a:spLocks noGrp="1" noRot="1" noChangeAspect="1" noChangeArrowheads="1" noTextEdit="1"/>
          </p:cNvSpPr>
          <p:nvPr>
            <p:ph type="sldImg"/>
          </p:nvPr>
        </p:nvSpPr>
        <p:spPr>
          <a:ln cap="flat"/>
        </p:spPr>
      </p:sp>
      <p:sp>
        <p:nvSpPr>
          <p:cNvPr id="450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分析应用层的服务需求，探讨不同服务需求的特性</a:t>
            </a:r>
          </a:p>
        </p:txBody>
      </p:sp>
    </p:spTree>
    <p:extLst>
      <p:ext uri="{BB962C8B-B14F-4D97-AF65-F5344CB8AC3E}">
        <p14:creationId xmlns:p14="http://schemas.microsoft.com/office/powerpoint/2010/main" val="14755741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132</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26602175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133</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20323472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134</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KaZaA</a:t>
            </a:r>
            <a:r>
              <a:rPr lang="zh-CN" altLang="en-US" dirty="0"/>
              <a:t>应用的</a:t>
            </a:r>
            <a:r>
              <a:rPr lang="en-US" altLang="zh-CN" dirty="0"/>
              <a:t>P2P</a:t>
            </a:r>
            <a:r>
              <a:rPr lang="zh-CN" altLang="en-US" dirty="0"/>
              <a:t>文件共享改进技术。</a:t>
            </a:r>
          </a:p>
          <a:p>
            <a:pPr eaLnBrk="1" hangingPunct="1"/>
            <a:endParaRPr lang="zh-CN" altLang="en-US" dirty="0"/>
          </a:p>
        </p:txBody>
      </p:sp>
    </p:spTree>
    <p:extLst>
      <p:ext uri="{BB962C8B-B14F-4D97-AF65-F5344CB8AC3E}">
        <p14:creationId xmlns:p14="http://schemas.microsoft.com/office/powerpoint/2010/main" val="1445147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135</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7323712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136</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9667008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137</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573929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138</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28460048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139</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3430010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140</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a:t>
            </a:r>
            <a:endParaRPr lang="zh-CN" altLang="en-US" dirty="0"/>
          </a:p>
        </p:txBody>
      </p:sp>
    </p:spTree>
    <p:extLst>
      <p:ext uri="{BB962C8B-B14F-4D97-AF65-F5344CB8AC3E}">
        <p14:creationId xmlns:p14="http://schemas.microsoft.com/office/powerpoint/2010/main" val="19677217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B72255B3-0D33-5B43-8D0C-773D184E15E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5A8755-ED2C-F140-BEB5-956B5844BB90}" type="slidenum">
              <a:rPr lang="en-US" altLang="zh-CN" sz="1300" smtClean="0">
                <a:latin typeface="Arial" panose="020B0604020202020204" pitchFamily="34" charset="0"/>
              </a:rPr>
              <a:pPr>
                <a:spcBef>
                  <a:spcPct val="0"/>
                </a:spcBef>
              </a:pPr>
              <a:t>141</a:t>
            </a:fld>
            <a:endParaRPr lang="en-US" altLang="zh-CN" sz="1300">
              <a:latin typeface="Arial" panose="020B0604020202020204" pitchFamily="34" charset="0"/>
            </a:endParaRPr>
          </a:p>
        </p:txBody>
      </p:sp>
      <p:sp>
        <p:nvSpPr>
          <p:cNvPr id="238594" name="Rectangle 2">
            <a:extLst>
              <a:ext uri="{FF2B5EF4-FFF2-40B4-BE49-F238E27FC236}">
                <a16:creationId xmlns:a16="http://schemas.microsoft.com/office/drawing/2014/main" id="{E4CEA02B-A54F-4349-B105-F55169B8015A}"/>
              </a:ext>
            </a:extLst>
          </p:cNvPr>
          <p:cNvSpPr>
            <a:spLocks noGrp="1" noRot="1" noChangeAspect="1" noChangeArrowheads="1" noTextEdit="1"/>
          </p:cNvSpPr>
          <p:nvPr>
            <p:ph type="sldImg"/>
          </p:nvPr>
        </p:nvSpPr>
        <p:spPr>
          <a:ln cap="flat"/>
        </p:spPr>
      </p:sp>
      <p:sp>
        <p:nvSpPr>
          <p:cNvPr id="238595" name="Rectangle 3">
            <a:extLst>
              <a:ext uri="{FF2B5EF4-FFF2-40B4-BE49-F238E27FC236}">
                <a16:creationId xmlns:a16="http://schemas.microsoft.com/office/drawing/2014/main" id="{24EADED6-7CA3-E74A-B12E-DEBE69B1A05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506569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2C3E41-C85A-446A-BDA5-7D80B7CB4180}" type="slidenum">
              <a:rPr lang="en-US" altLang="zh-CN" sz="1300" smtClean="0">
                <a:latin typeface="Arial" panose="020B0604020202020204" pitchFamily="34" charset="0"/>
              </a:rPr>
              <a:pPr>
                <a:spcBef>
                  <a:spcPct val="0"/>
                </a:spcBef>
              </a:pPr>
              <a:t>17</a:t>
            </a:fld>
            <a:endParaRPr lang="en-US" altLang="zh-CN" sz="1300">
              <a:latin typeface="Arial" panose="020B0604020202020204" pitchFamily="34" charset="0"/>
            </a:endParaRPr>
          </a:p>
        </p:txBody>
      </p:sp>
      <p:sp>
        <p:nvSpPr>
          <p:cNvPr id="47107" name="Rectangle 2"/>
          <p:cNvSpPr>
            <a:spLocks noGrp="1" noRot="1" noChangeAspect="1" noChangeArrowheads="1" noTextEdit="1"/>
          </p:cNvSpPr>
          <p:nvPr>
            <p:ph type="sldImg"/>
          </p:nvPr>
        </p:nvSpPr>
        <p:spPr>
          <a:ln cap="flat"/>
        </p:spPr>
      </p:sp>
      <p:sp>
        <p:nvSpPr>
          <p:cNvPr id="471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联系实际应用说明不同应用的服务需求，提出问题：由于应用层的实现要基于传输层的服务，因此为实现上述的服务需求，必须首先明确传输层提供了哪些服务？</a:t>
            </a:r>
          </a:p>
        </p:txBody>
      </p:sp>
    </p:spTree>
    <p:extLst>
      <p:ext uri="{BB962C8B-B14F-4D97-AF65-F5344CB8AC3E}">
        <p14:creationId xmlns:p14="http://schemas.microsoft.com/office/powerpoint/2010/main" val="32883558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F361A72-0923-4917-ABED-0F1ADE958648}" type="slidenum">
              <a:rPr lang="en-US" altLang="zh-CN" sz="1300">
                <a:latin typeface="Times New Roman" panose="02020603050405020304" pitchFamily="18" charset="0"/>
              </a:rPr>
              <a:pPr/>
              <a:t>143</a:t>
            </a:fld>
            <a:endParaRPr lang="en-US" altLang="zh-CN" sz="1300">
              <a:latin typeface="Times New Roman" panose="02020603050405020304" pitchFamily="18" charset="0"/>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002371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F361A72-0923-4917-ABED-0F1ADE958648}" type="slidenum">
              <a:rPr lang="en-US" altLang="zh-CN" sz="1300">
                <a:latin typeface="Times New Roman" panose="02020603050405020304" pitchFamily="18" charset="0"/>
              </a:rPr>
              <a:pPr/>
              <a:t>144</a:t>
            </a:fld>
            <a:endParaRPr lang="en-US" altLang="zh-CN" sz="1300">
              <a:latin typeface="Times New Roman" panose="02020603050405020304" pitchFamily="18" charset="0"/>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深入和邀请做客的区别：前者离终端用户近一点（方便用户，不方便维护者），后者离终端用户远一点（反之）</a:t>
            </a:r>
            <a:endParaRPr lang="zh-CN" altLang="zh-CN" dirty="0"/>
          </a:p>
        </p:txBody>
      </p:sp>
    </p:spTree>
    <p:extLst>
      <p:ext uri="{BB962C8B-B14F-4D97-AF65-F5344CB8AC3E}">
        <p14:creationId xmlns:p14="http://schemas.microsoft.com/office/powerpoint/2010/main" val="6615471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r">
              <a:spcBef>
                <a:spcPct val="0"/>
              </a:spcBef>
              <a:buClrTx/>
              <a:buSzTx/>
              <a:buFontTx/>
              <a:buNone/>
            </a:pPr>
            <a:fld id="{2D8D4591-F600-4C59-A679-5E4A23128F92}" type="slidenum">
              <a:rPr lang="en-US" altLang="zh-CN" sz="1300">
                <a:solidFill>
                  <a:srgbClr val="000000"/>
                </a:solidFill>
                <a:latin typeface="Times New Roman" panose="02020603050405020304" pitchFamily="18" charset="0"/>
              </a:rPr>
              <a:pPr algn="r">
                <a:spcBef>
                  <a:spcPct val="0"/>
                </a:spcBef>
                <a:buClrTx/>
                <a:buSzTx/>
                <a:buFontTx/>
                <a:buNone/>
              </a:pPr>
              <a:t>145</a:t>
            </a:fld>
            <a:endParaRPr lang="en-US" altLang="zh-CN" sz="1300">
              <a:solidFill>
                <a:srgbClr val="000000"/>
              </a:solidFill>
              <a:latin typeface="Times New Roman" panose="02020603050405020304" pitchFamily="18" charset="0"/>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Akamai: 100,000+ servers in 1000+ clusters in 1000+ networks in 70+ countries serving trillions of requests a day.</a:t>
            </a:r>
          </a:p>
          <a:p>
            <a:endParaRPr lang="en-US" altLang="zh-CN" dirty="0"/>
          </a:p>
          <a:p>
            <a:r>
              <a:rPr lang="en-US" altLang="zh-CN" dirty="0"/>
              <a:t>How many people use Netflix?</a:t>
            </a:r>
          </a:p>
          <a:p>
            <a:endParaRPr lang="en-US" altLang="zh-CN" dirty="0"/>
          </a:p>
          <a:p>
            <a:r>
              <a:rPr lang="en-US" altLang="zh-CN" dirty="0"/>
              <a:t>《</a:t>
            </a:r>
            <a:r>
              <a:rPr lang="zh-CN" altLang="en-US" dirty="0"/>
              <a:t>广告狂人</a:t>
            </a:r>
            <a:r>
              <a:rPr lang="en-US" altLang="zh-CN" dirty="0"/>
              <a:t>》</a:t>
            </a:r>
            <a:r>
              <a:rPr lang="zh-CN" altLang="en-US" dirty="0"/>
              <a:t>（英文：</a:t>
            </a:r>
            <a:r>
              <a:rPr lang="en-US" altLang="zh-CN" dirty="0"/>
              <a:t>Mad Men</a:t>
            </a:r>
            <a:r>
              <a:rPr lang="zh-CN" altLang="en-US" dirty="0"/>
              <a:t>）是由</a:t>
            </a:r>
            <a:r>
              <a:rPr lang="en-US" altLang="zh-CN" dirty="0"/>
              <a:t>American Movie Classics</a:t>
            </a:r>
            <a:r>
              <a:rPr lang="zh-CN" altLang="en-US" dirty="0"/>
              <a:t>公司（</a:t>
            </a:r>
            <a:r>
              <a:rPr lang="en-US" altLang="zh-CN" dirty="0"/>
              <a:t>AMC</a:t>
            </a:r>
            <a:r>
              <a:rPr lang="zh-CN" altLang="en-US" dirty="0"/>
              <a:t>）出品，马修</a:t>
            </a:r>
            <a:r>
              <a:rPr lang="en-US" altLang="zh-CN" dirty="0"/>
              <a:t>·</a:t>
            </a:r>
            <a:r>
              <a:rPr lang="zh-CN" altLang="en-US" dirty="0"/>
              <a:t>维纳创作，乔</a:t>
            </a:r>
            <a:r>
              <a:rPr lang="en-US" altLang="zh-CN" dirty="0"/>
              <a:t>·</a:t>
            </a:r>
            <a:r>
              <a:rPr lang="zh-CN" altLang="en-US" dirty="0"/>
              <a:t>哈姆、伊丽莎白</a:t>
            </a:r>
            <a:r>
              <a:rPr lang="en-US" altLang="zh-CN" dirty="0"/>
              <a:t>·</a:t>
            </a:r>
            <a:r>
              <a:rPr lang="zh-CN" altLang="en-US" dirty="0"/>
              <a:t>莫斯等主演的一部美国年代剧，于美国时间</a:t>
            </a:r>
            <a:r>
              <a:rPr lang="en-US" altLang="zh-CN" dirty="0"/>
              <a:t>2007</a:t>
            </a:r>
            <a:r>
              <a:rPr lang="zh-CN" altLang="en-US" dirty="0"/>
              <a:t>年</a:t>
            </a:r>
            <a:r>
              <a:rPr lang="en-US" altLang="zh-CN" dirty="0"/>
              <a:t>7</a:t>
            </a:r>
            <a:r>
              <a:rPr lang="zh-CN" altLang="en-US" dirty="0"/>
              <a:t>月</a:t>
            </a:r>
            <a:r>
              <a:rPr lang="en-US" altLang="zh-CN" dirty="0"/>
              <a:t>19</a:t>
            </a:r>
            <a:r>
              <a:rPr lang="zh-CN" altLang="en-US" dirty="0"/>
              <a:t>日起在</a:t>
            </a:r>
            <a:r>
              <a:rPr lang="en-US" altLang="zh-CN" dirty="0"/>
              <a:t>AMC</a:t>
            </a:r>
            <a:r>
              <a:rPr lang="zh-CN" altLang="en-US" dirty="0"/>
              <a:t>频道首播。全剧共</a:t>
            </a:r>
            <a:r>
              <a:rPr lang="en-US" altLang="zh-CN" dirty="0"/>
              <a:t>7</a:t>
            </a:r>
            <a:r>
              <a:rPr lang="zh-CN" altLang="en-US" dirty="0"/>
              <a:t>季</a:t>
            </a:r>
            <a:r>
              <a:rPr lang="en-US" altLang="zh-CN" dirty="0"/>
              <a:t>92</a:t>
            </a:r>
            <a:r>
              <a:rPr lang="zh-CN" altLang="en-US" dirty="0"/>
              <a:t>集，已于</a:t>
            </a:r>
            <a:r>
              <a:rPr lang="en-US" altLang="zh-CN" dirty="0"/>
              <a:t>2015</a:t>
            </a:r>
            <a:r>
              <a:rPr lang="zh-CN" altLang="en-US" dirty="0"/>
              <a:t>完结。</a:t>
            </a:r>
            <a:endParaRPr lang="en-US" altLang="zh-CN" dirty="0"/>
          </a:p>
        </p:txBody>
      </p:sp>
    </p:spTree>
    <p:extLst>
      <p:ext uri="{BB962C8B-B14F-4D97-AF65-F5344CB8AC3E}">
        <p14:creationId xmlns:p14="http://schemas.microsoft.com/office/powerpoint/2010/main" val="34694472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12D624DB-E084-47F2-902C-BD756CF3A178}" type="slidenum">
              <a:rPr lang="en-US" altLang="zh-CN" sz="1300">
                <a:latin typeface="Times New Roman" panose="02020603050405020304" pitchFamily="18" charset="0"/>
              </a:rPr>
              <a:pPr/>
              <a:t>146</a:t>
            </a:fld>
            <a:endParaRPr lang="en-US" altLang="zh-CN" sz="1300">
              <a:latin typeface="Times New Roman" panose="02020603050405020304" pitchFamily="18"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请思考：</a:t>
            </a:r>
            <a:r>
              <a:rPr lang="en-US" altLang="zh-CN" dirty="0"/>
              <a:t>CDN</a:t>
            </a:r>
            <a:r>
              <a:rPr lang="zh-CN" altLang="en-US" dirty="0"/>
              <a:t>可能存在的问题？</a:t>
            </a:r>
            <a:br>
              <a:rPr lang="en-US" altLang="zh-CN" dirty="0"/>
            </a:br>
            <a:r>
              <a:rPr lang="zh-CN" altLang="en-US" dirty="0"/>
              <a:t>答：同步问题。不同</a:t>
            </a:r>
            <a:r>
              <a:rPr lang="en-US" altLang="zh-CN" dirty="0"/>
              <a:t>CDN</a:t>
            </a:r>
            <a:r>
              <a:rPr lang="zh-CN" altLang="en-US" dirty="0"/>
              <a:t>节点同步有时间差异。举实际例子：被删的某个微信公众号帖子，我可以看，别人看不了（电信、联通、移动，不同地理位置）</a:t>
            </a:r>
            <a:endParaRPr lang="zh-CN" altLang="zh-CN" dirty="0"/>
          </a:p>
        </p:txBody>
      </p:sp>
    </p:spTree>
    <p:extLst>
      <p:ext uri="{BB962C8B-B14F-4D97-AF65-F5344CB8AC3E}">
        <p14:creationId xmlns:p14="http://schemas.microsoft.com/office/powerpoint/2010/main" val="12387327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8B1664EC-562C-40DC-83DC-E3C25252A2AE}" type="slidenum">
              <a:rPr lang="en-US" altLang="zh-CN" sz="1300">
                <a:latin typeface="Times New Roman" panose="02020603050405020304" pitchFamily="18" charset="0"/>
              </a:rPr>
              <a:pPr/>
              <a:t>147</a:t>
            </a:fld>
            <a:endParaRPr lang="en-US" altLang="zh-CN" sz="1300">
              <a:latin typeface="Times New Roman" panose="02020603050405020304" pitchFamily="18"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网飞：</a:t>
            </a:r>
            <a:endParaRPr lang="en-US" altLang="zh-CN" dirty="0"/>
          </a:p>
          <a:p>
            <a:r>
              <a:rPr lang="en-US" altLang="zh-CN" dirty="0"/>
              <a:t>https://baike.baidu.com/item/Netflix</a:t>
            </a:r>
          </a:p>
          <a:p>
            <a:endParaRPr lang="en-US" altLang="zh-CN" dirty="0"/>
          </a:p>
          <a:p>
            <a:r>
              <a:rPr lang="zh-CN" altLang="en-US" dirty="0"/>
              <a:t>“网飞经济学”的启示 </a:t>
            </a:r>
            <a:endParaRPr lang="en-US" altLang="zh-CN" dirty="0"/>
          </a:p>
          <a:p>
            <a:r>
              <a:rPr lang="en-US" altLang="zh-CN" dirty="0"/>
              <a:t>https://www.sohu.com/a/274745929_118622</a:t>
            </a:r>
          </a:p>
          <a:p>
            <a:endParaRPr lang="en-US" altLang="zh-CN" dirty="0"/>
          </a:p>
          <a:p>
            <a:r>
              <a:rPr lang="zh-CN" altLang="en-US" dirty="0"/>
              <a:t>教材</a:t>
            </a:r>
            <a:r>
              <a:rPr lang="en-US" altLang="zh-CN" dirty="0"/>
              <a:t>P103-104</a:t>
            </a:r>
            <a:r>
              <a:rPr lang="zh-CN" altLang="en-US" dirty="0"/>
              <a:t>，介绍了</a:t>
            </a:r>
            <a:r>
              <a:rPr lang="en-US" altLang="zh-CN" dirty="0" err="1"/>
              <a:t>netflix</a:t>
            </a:r>
            <a:r>
              <a:rPr lang="zh-CN" altLang="en-US" dirty="0"/>
              <a:t>，</a:t>
            </a:r>
            <a:r>
              <a:rPr lang="en-US" altLang="zh-CN" dirty="0" err="1"/>
              <a:t>youtube</a:t>
            </a:r>
            <a:r>
              <a:rPr lang="zh-CN" altLang="en-US" dirty="0"/>
              <a:t>，迅雷看看</a:t>
            </a:r>
            <a:endParaRPr lang="zh-CN" altLang="zh-CN" dirty="0"/>
          </a:p>
        </p:txBody>
      </p:sp>
    </p:spTree>
    <p:extLst>
      <p:ext uri="{BB962C8B-B14F-4D97-AF65-F5344CB8AC3E}">
        <p14:creationId xmlns:p14="http://schemas.microsoft.com/office/powerpoint/2010/main" val="28700383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a:extLst>
              <a:ext uri="{FF2B5EF4-FFF2-40B4-BE49-F238E27FC236}">
                <a16:creationId xmlns:a16="http://schemas.microsoft.com/office/drawing/2014/main" id="{E39E72AF-C9DD-0748-AEAD-953B68A47F9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797B60-73C9-8244-8598-C4349C6DCBB2}" type="slidenum">
              <a:rPr lang="en-US" altLang="zh-CN" sz="1300" smtClean="0">
                <a:latin typeface="Arial" panose="020B0604020202020204" pitchFamily="34" charset="0"/>
              </a:rPr>
              <a:pPr>
                <a:spcBef>
                  <a:spcPct val="0"/>
                </a:spcBef>
              </a:pPr>
              <a:t>149</a:t>
            </a:fld>
            <a:endParaRPr lang="en-US" altLang="zh-CN" sz="1300">
              <a:latin typeface="Arial" panose="020B0604020202020204" pitchFamily="34" charset="0"/>
            </a:endParaRPr>
          </a:p>
        </p:txBody>
      </p:sp>
      <p:sp>
        <p:nvSpPr>
          <p:cNvPr id="309250" name="Rectangle 2">
            <a:extLst>
              <a:ext uri="{FF2B5EF4-FFF2-40B4-BE49-F238E27FC236}">
                <a16:creationId xmlns:a16="http://schemas.microsoft.com/office/drawing/2014/main" id="{E271397C-F8CD-6742-A0E6-4EAD90A241DA}"/>
              </a:ext>
            </a:extLst>
          </p:cNvPr>
          <p:cNvSpPr>
            <a:spLocks noGrp="1" noRot="1" noChangeAspect="1" noChangeArrowheads="1" noTextEdit="1"/>
          </p:cNvSpPr>
          <p:nvPr>
            <p:ph type="sldImg"/>
          </p:nvPr>
        </p:nvSpPr>
        <p:spPr>
          <a:ln cap="flat"/>
        </p:spPr>
      </p:sp>
      <p:sp>
        <p:nvSpPr>
          <p:cNvPr id="309251" name="Rectangle 3">
            <a:extLst>
              <a:ext uri="{FF2B5EF4-FFF2-40B4-BE49-F238E27FC236}">
                <a16:creationId xmlns:a16="http://schemas.microsoft.com/office/drawing/2014/main" id="{05305F0A-EF3C-C544-B82C-998E5D43F20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Web</a:t>
            </a:r>
            <a:r>
              <a:rPr lang="zh-CN" altLang="en-US"/>
              <a:t>服务器的基本功能需求和实现方法。</a:t>
            </a:r>
          </a:p>
        </p:txBody>
      </p:sp>
    </p:spTree>
    <p:extLst>
      <p:ext uri="{BB962C8B-B14F-4D97-AF65-F5344CB8AC3E}">
        <p14:creationId xmlns:p14="http://schemas.microsoft.com/office/powerpoint/2010/main" val="9338769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a:extLst>
              <a:ext uri="{FF2B5EF4-FFF2-40B4-BE49-F238E27FC236}">
                <a16:creationId xmlns:a16="http://schemas.microsoft.com/office/drawing/2014/main" id="{B677B592-CB11-DA40-BBCB-8678FA769FA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AEF3B0-08B6-FA4E-93EA-A233A6C9F147}" type="slidenum">
              <a:rPr lang="en-US" altLang="zh-CN" sz="1300" smtClean="0">
                <a:latin typeface="Arial" panose="020B0604020202020204" pitchFamily="34" charset="0"/>
              </a:rPr>
              <a:pPr>
                <a:spcBef>
                  <a:spcPct val="0"/>
                </a:spcBef>
              </a:pPr>
              <a:t>150</a:t>
            </a:fld>
            <a:endParaRPr lang="en-US" altLang="zh-CN" sz="1300">
              <a:latin typeface="Arial" panose="020B0604020202020204" pitchFamily="34" charset="0"/>
            </a:endParaRPr>
          </a:p>
        </p:txBody>
      </p:sp>
      <p:sp>
        <p:nvSpPr>
          <p:cNvPr id="311298" name="Rectangle 2">
            <a:extLst>
              <a:ext uri="{FF2B5EF4-FFF2-40B4-BE49-F238E27FC236}">
                <a16:creationId xmlns:a16="http://schemas.microsoft.com/office/drawing/2014/main" id="{C10EBC28-FA90-C24D-96B1-F27FCFA2C1D8}"/>
              </a:ext>
            </a:extLst>
          </p:cNvPr>
          <p:cNvSpPr>
            <a:spLocks noGrp="1" noRot="1" noChangeAspect="1" noChangeArrowheads="1" noTextEdit="1"/>
          </p:cNvSpPr>
          <p:nvPr>
            <p:ph type="sldImg"/>
          </p:nvPr>
        </p:nvSpPr>
        <p:spPr>
          <a:ln cap="flat"/>
        </p:spPr>
      </p:sp>
      <p:sp>
        <p:nvSpPr>
          <p:cNvPr id="311299" name="Rectangle 3">
            <a:extLst>
              <a:ext uri="{FF2B5EF4-FFF2-40B4-BE49-F238E27FC236}">
                <a16:creationId xmlns:a16="http://schemas.microsoft.com/office/drawing/2014/main" id="{ED69B79F-0433-C74F-A7CB-C6BBECA4BE0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14139551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a:extLst>
              <a:ext uri="{FF2B5EF4-FFF2-40B4-BE49-F238E27FC236}">
                <a16:creationId xmlns:a16="http://schemas.microsoft.com/office/drawing/2014/main" id="{4E163182-D8F5-A640-96AB-98CE3B24762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3CEFC43-F423-2940-A763-6CC63958A204}" type="slidenum">
              <a:rPr lang="en-US" altLang="zh-CN" sz="1300" smtClean="0">
                <a:latin typeface="Arial" panose="020B0604020202020204" pitchFamily="34" charset="0"/>
              </a:rPr>
              <a:pPr>
                <a:spcBef>
                  <a:spcPct val="0"/>
                </a:spcBef>
              </a:pPr>
              <a:t>151</a:t>
            </a:fld>
            <a:endParaRPr lang="en-US" altLang="zh-CN" sz="1300">
              <a:latin typeface="Arial" panose="020B0604020202020204" pitchFamily="34" charset="0"/>
            </a:endParaRPr>
          </a:p>
        </p:txBody>
      </p:sp>
      <p:sp>
        <p:nvSpPr>
          <p:cNvPr id="316418" name="Rectangle 2">
            <a:extLst>
              <a:ext uri="{FF2B5EF4-FFF2-40B4-BE49-F238E27FC236}">
                <a16:creationId xmlns:a16="http://schemas.microsoft.com/office/drawing/2014/main" id="{0CB1A11E-B1FD-DA41-A864-3FAA151D37A7}"/>
              </a:ext>
            </a:extLst>
          </p:cNvPr>
          <p:cNvSpPr>
            <a:spLocks noGrp="1" noRot="1" noChangeAspect="1" noChangeArrowheads="1" noTextEdit="1"/>
          </p:cNvSpPr>
          <p:nvPr>
            <p:ph type="sldImg"/>
          </p:nvPr>
        </p:nvSpPr>
        <p:spPr>
          <a:ln cap="flat"/>
        </p:spPr>
      </p:sp>
      <p:sp>
        <p:nvSpPr>
          <p:cNvPr id="316419" name="Rectangle 3">
            <a:extLst>
              <a:ext uri="{FF2B5EF4-FFF2-40B4-BE49-F238E27FC236}">
                <a16:creationId xmlns:a16="http://schemas.microsoft.com/office/drawing/2014/main" id="{F9FAA01E-D03A-F84C-9286-5D71145A9F7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extLst>
      <p:ext uri="{BB962C8B-B14F-4D97-AF65-F5344CB8AC3E}">
        <p14:creationId xmlns:p14="http://schemas.microsoft.com/office/powerpoint/2010/main" val="45845510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7">
            <a:extLst>
              <a:ext uri="{FF2B5EF4-FFF2-40B4-BE49-F238E27FC236}">
                <a16:creationId xmlns:a16="http://schemas.microsoft.com/office/drawing/2014/main" id="{4E163182-D8F5-A640-96AB-98CE3B24762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3CEFC43-F423-2940-A763-6CC63958A204}" type="slidenum">
              <a:rPr lang="en-US" altLang="zh-CN" sz="1300" smtClean="0">
                <a:latin typeface="Arial" panose="020B0604020202020204" pitchFamily="34" charset="0"/>
              </a:rPr>
              <a:pPr>
                <a:spcBef>
                  <a:spcPct val="0"/>
                </a:spcBef>
              </a:pPr>
              <a:t>152</a:t>
            </a:fld>
            <a:endParaRPr lang="en-US" altLang="zh-CN" sz="1300">
              <a:latin typeface="Arial" panose="020B0604020202020204" pitchFamily="34" charset="0"/>
            </a:endParaRPr>
          </a:p>
        </p:txBody>
      </p:sp>
      <p:sp>
        <p:nvSpPr>
          <p:cNvPr id="316418" name="Rectangle 2">
            <a:extLst>
              <a:ext uri="{FF2B5EF4-FFF2-40B4-BE49-F238E27FC236}">
                <a16:creationId xmlns:a16="http://schemas.microsoft.com/office/drawing/2014/main" id="{0CB1A11E-B1FD-DA41-A864-3FAA151D37A7}"/>
              </a:ext>
            </a:extLst>
          </p:cNvPr>
          <p:cNvSpPr>
            <a:spLocks noGrp="1" noRot="1" noChangeAspect="1" noChangeArrowheads="1" noTextEdit="1"/>
          </p:cNvSpPr>
          <p:nvPr>
            <p:ph type="sldImg"/>
          </p:nvPr>
        </p:nvSpPr>
        <p:spPr>
          <a:ln cap="flat"/>
        </p:spPr>
      </p:sp>
      <p:sp>
        <p:nvSpPr>
          <p:cNvPr id="316419" name="Rectangle 3">
            <a:extLst>
              <a:ext uri="{FF2B5EF4-FFF2-40B4-BE49-F238E27FC236}">
                <a16:creationId xmlns:a16="http://schemas.microsoft.com/office/drawing/2014/main" id="{F9FAA01E-D03A-F84C-9286-5D71145A9F7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extLst>
      <p:ext uri="{BB962C8B-B14F-4D97-AF65-F5344CB8AC3E}">
        <p14:creationId xmlns:p14="http://schemas.microsoft.com/office/powerpoint/2010/main" val="26556284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7">
            <a:extLst>
              <a:ext uri="{FF2B5EF4-FFF2-40B4-BE49-F238E27FC236}">
                <a16:creationId xmlns:a16="http://schemas.microsoft.com/office/drawing/2014/main" id="{8F5A724A-4D45-314C-BB45-ABB742377AC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3BE462-F570-F04F-9DB9-EDCB9092971E}" type="slidenum">
              <a:rPr lang="en-US" altLang="zh-CN" sz="1300" smtClean="0">
                <a:latin typeface="Arial" panose="020B0604020202020204" pitchFamily="34" charset="0"/>
              </a:rPr>
              <a:pPr>
                <a:spcBef>
                  <a:spcPct val="0"/>
                </a:spcBef>
              </a:pPr>
              <a:t>153</a:t>
            </a:fld>
            <a:endParaRPr lang="en-US" altLang="zh-CN" sz="1300">
              <a:latin typeface="Arial" panose="020B0604020202020204" pitchFamily="34" charset="0"/>
            </a:endParaRPr>
          </a:p>
        </p:txBody>
      </p:sp>
      <p:sp>
        <p:nvSpPr>
          <p:cNvPr id="320514" name="Rectangle 2">
            <a:extLst>
              <a:ext uri="{FF2B5EF4-FFF2-40B4-BE49-F238E27FC236}">
                <a16:creationId xmlns:a16="http://schemas.microsoft.com/office/drawing/2014/main" id="{5C51A6A7-D517-2F49-9E03-2EDFF965BF48}"/>
              </a:ext>
            </a:extLst>
          </p:cNvPr>
          <p:cNvSpPr>
            <a:spLocks noGrp="1" noRot="1" noChangeAspect="1" noChangeArrowheads="1" noTextEdit="1"/>
          </p:cNvSpPr>
          <p:nvPr>
            <p:ph type="sldImg"/>
          </p:nvPr>
        </p:nvSpPr>
        <p:spPr>
          <a:ln cap="flat"/>
        </p:spPr>
      </p:sp>
      <p:sp>
        <p:nvSpPr>
          <p:cNvPr id="320515" name="Rectangle 3">
            <a:extLst>
              <a:ext uri="{FF2B5EF4-FFF2-40B4-BE49-F238E27FC236}">
                <a16:creationId xmlns:a16="http://schemas.microsoft.com/office/drawing/2014/main" id="{7BF01CF9-8EEF-ED4D-835A-318B5CA2932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zh-CN"/>
          </a:p>
        </p:txBody>
      </p:sp>
    </p:spTree>
    <p:extLst>
      <p:ext uri="{BB962C8B-B14F-4D97-AF65-F5344CB8AC3E}">
        <p14:creationId xmlns:p14="http://schemas.microsoft.com/office/powerpoint/2010/main" val="18197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CB0985-770E-4047-AC9E-A0C59C9E7A03}" type="slidenum">
              <a:rPr lang="en-US" altLang="zh-CN" sz="1300" smtClean="0">
                <a:latin typeface="Arial" panose="020B0604020202020204" pitchFamily="34" charset="0"/>
              </a:rPr>
              <a:pPr>
                <a:spcBef>
                  <a:spcPct val="0"/>
                </a:spcBef>
              </a:pPr>
              <a:t>18</a:t>
            </a:fld>
            <a:endParaRPr lang="en-US" altLang="zh-CN" sz="1300">
              <a:latin typeface="Arial" panose="020B0604020202020204" pitchFamily="34" charset="0"/>
            </a:endParaRPr>
          </a:p>
        </p:txBody>
      </p:sp>
      <p:sp>
        <p:nvSpPr>
          <p:cNvPr id="49155" name="Rectangle 2"/>
          <p:cNvSpPr>
            <a:spLocks noGrp="1" noRot="1" noChangeAspect="1" noChangeArrowheads="1" noTextEdit="1"/>
          </p:cNvSpPr>
          <p:nvPr>
            <p:ph type="sldImg"/>
          </p:nvPr>
        </p:nvSpPr>
        <p:spPr>
          <a:ln cap="flat"/>
        </p:spPr>
      </p:sp>
      <p:sp>
        <p:nvSpPr>
          <p:cNvPr id="491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简要介绍传输层提供的两类服务</a:t>
            </a:r>
          </a:p>
        </p:txBody>
      </p:sp>
    </p:spTree>
    <p:extLst>
      <p:ext uri="{BB962C8B-B14F-4D97-AF65-F5344CB8AC3E}">
        <p14:creationId xmlns:p14="http://schemas.microsoft.com/office/powerpoint/2010/main" val="330771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6928F2-C9DC-4C8D-AF29-ECACC45FE555}" type="slidenum">
              <a:rPr lang="en-US" altLang="zh-CN" sz="1300" smtClean="0">
                <a:latin typeface="Arial" panose="020B0604020202020204" pitchFamily="34" charset="0"/>
              </a:rPr>
              <a:pPr>
                <a:spcBef>
                  <a:spcPct val="0"/>
                </a:spcBef>
              </a:pPr>
              <a:t>19</a:t>
            </a:fld>
            <a:endParaRPr lang="en-US" altLang="zh-CN" sz="1300">
              <a:latin typeface="Arial" panose="020B0604020202020204" pitchFamily="34" charset="0"/>
            </a:endParaRPr>
          </a:p>
        </p:txBody>
      </p:sp>
      <p:sp>
        <p:nvSpPr>
          <p:cNvPr id="51203" name="Rectangle 2"/>
          <p:cNvSpPr>
            <a:spLocks noGrp="1" noRot="1" noChangeAspect="1" noChangeArrowheads="1" noTextEdit="1"/>
          </p:cNvSpPr>
          <p:nvPr>
            <p:ph type="sldImg"/>
          </p:nvPr>
        </p:nvSpPr>
        <p:spPr>
          <a:ln cap="flat"/>
        </p:spPr>
      </p:sp>
      <p:sp>
        <p:nvSpPr>
          <p:cNvPr id="512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根据应用层的服务需求和传输层提供的服务，确定实现某一种应用应该使用何种传输层服务。</a:t>
            </a:r>
          </a:p>
        </p:txBody>
      </p:sp>
    </p:spTree>
    <p:extLst>
      <p:ext uri="{BB962C8B-B14F-4D97-AF65-F5344CB8AC3E}">
        <p14:creationId xmlns:p14="http://schemas.microsoft.com/office/powerpoint/2010/main" val="354339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8F6CE4-A7DA-44D4-83C5-C5C642132FC5}" type="slidenum">
              <a:rPr lang="en-US" altLang="zh-CN" sz="1300" smtClean="0">
                <a:latin typeface="Arial" panose="020B0604020202020204" pitchFamily="34" charset="0"/>
              </a:rPr>
              <a:pPr>
                <a:spcBef>
                  <a:spcPct val="0"/>
                </a:spcBef>
              </a:pPr>
              <a:t>20</a:t>
            </a:fld>
            <a:endParaRPr lang="en-US" altLang="zh-CN" sz="1300">
              <a:latin typeface="Arial" panose="020B0604020202020204" pitchFamily="34" charset="0"/>
            </a:endParaRPr>
          </a:p>
        </p:txBody>
      </p:sp>
      <p:sp>
        <p:nvSpPr>
          <p:cNvPr id="53251" name="Rectangle 2"/>
          <p:cNvSpPr>
            <a:spLocks noGrp="1" noRot="1" noChangeAspect="1" noChangeArrowheads="1" noTextEdit="1"/>
          </p:cNvSpPr>
          <p:nvPr>
            <p:ph type="sldImg"/>
          </p:nvPr>
        </p:nvSpPr>
        <p:spPr>
          <a:ln cap="flat"/>
        </p:spPr>
      </p:sp>
      <p:sp>
        <p:nvSpPr>
          <p:cNvPr id="532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分析应用层的服务需求，探讨不同服务需求的特性</a:t>
            </a:r>
          </a:p>
        </p:txBody>
      </p:sp>
    </p:spTree>
    <p:extLst>
      <p:ext uri="{BB962C8B-B14F-4D97-AF65-F5344CB8AC3E}">
        <p14:creationId xmlns:p14="http://schemas.microsoft.com/office/powerpoint/2010/main" val="692268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22</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Web</a:t>
            </a:r>
            <a:r>
              <a:rPr lang="zh-CN" altLang="en-US" dirty="0"/>
              <a:t>的发展历史：</a:t>
            </a:r>
            <a:endParaRPr lang="en-US" altLang="zh-CN" dirty="0"/>
          </a:p>
          <a:p>
            <a:pPr eaLnBrk="1" hangingPunct="1"/>
            <a:r>
              <a:rPr lang="en-US" altLang="zh-CN" dirty="0"/>
              <a:t>https://blog.csdn.net/katol/article/details/89192950</a:t>
            </a:r>
          </a:p>
          <a:p>
            <a:pPr eaLnBrk="1" hangingPunct="1"/>
            <a:r>
              <a:rPr lang="en-US" altLang="zh-CN" dirty="0"/>
              <a:t>https://blog.csdn.net/qq_42441203/article/details/89036862</a:t>
            </a:r>
          </a:p>
          <a:p>
            <a:pPr eaLnBrk="1" hangingPunct="1"/>
            <a:r>
              <a:rPr lang="zh-CN" altLang="en-US" dirty="0"/>
              <a:t>静态</a:t>
            </a:r>
            <a:r>
              <a:rPr lang="en-US" altLang="zh-CN" dirty="0">
                <a:sym typeface="Wingdings" panose="05000000000000000000" pitchFamily="2" charset="2"/>
              </a:rPr>
              <a:t></a:t>
            </a:r>
            <a:r>
              <a:rPr lang="zh-CN" altLang="en-US" dirty="0">
                <a:sym typeface="Wingdings" panose="05000000000000000000" pitchFamily="2" charset="2"/>
              </a:rPr>
              <a:t>动态：前端功能越来越丰富，后端要和数据库交互，（常见的</a:t>
            </a:r>
            <a:r>
              <a:rPr lang="en-US" altLang="zh-CN" dirty="0">
                <a:sym typeface="Wingdings" panose="05000000000000000000" pitchFamily="2" charset="2"/>
              </a:rPr>
              <a:t>WEB </a:t>
            </a:r>
            <a:r>
              <a:rPr lang="zh-CN" altLang="en-US" dirty="0">
                <a:sym typeface="Wingdings" panose="05000000000000000000" pitchFamily="2" charset="2"/>
              </a:rPr>
              <a:t>服务器，客户端有那些 ），</a:t>
            </a:r>
            <a:r>
              <a:rPr lang="en-US" altLang="zh-CN" dirty="0">
                <a:sym typeface="Wingdings" panose="05000000000000000000" pitchFamily="2" charset="2"/>
              </a:rPr>
              <a:t>CGI</a:t>
            </a:r>
            <a:r>
              <a:rPr lang="zh-CN" altLang="en-US" dirty="0">
                <a:sym typeface="Wingdings" panose="05000000000000000000" pitchFamily="2" charset="2"/>
              </a:rPr>
              <a:t>；脚本（服务器端</a:t>
            </a:r>
            <a:r>
              <a:rPr lang="en-US" altLang="zh-CN" dirty="0">
                <a:sym typeface="Wingdings" panose="05000000000000000000" pitchFamily="2" charset="2"/>
              </a:rPr>
              <a:t>/</a:t>
            </a:r>
            <a:r>
              <a:rPr lang="zh-CN" altLang="en-US" dirty="0">
                <a:sym typeface="Wingdings" panose="05000000000000000000" pitchFamily="2" charset="2"/>
              </a:rPr>
              <a:t>客户端）；</a:t>
            </a:r>
            <a:r>
              <a:rPr lang="en-US" altLang="zh-CN" dirty="0" err="1">
                <a:sym typeface="Wingdings" panose="05000000000000000000" pitchFamily="2" charset="2"/>
              </a:rPr>
              <a:t>css</a:t>
            </a:r>
            <a:r>
              <a:rPr lang="zh-CN" altLang="en-US" dirty="0">
                <a:sym typeface="Wingdings" panose="05000000000000000000" pitchFamily="2" charset="2"/>
              </a:rPr>
              <a:t>；</a:t>
            </a:r>
            <a:r>
              <a:rPr lang="en-US" altLang="zh-CN" dirty="0">
                <a:sym typeface="Wingdings" panose="05000000000000000000" pitchFamily="2" charset="2"/>
              </a:rPr>
              <a:t>XML</a:t>
            </a:r>
            <a:r>
              <a:rPr lang="zh-CN" altLang="en-US" dirty="0">
                <a:sym typeface="Wingdings" panose="05000000000000000000" pitchFamily="2" charset="2"/>
              </a:rPr>
              <a:t>，异步</a:t>
            </a:r>
            <a:r>
              <a:rPr lang="en-US" altLang="zh-CN" dirty="0">
                <a:sym typeface="Wingdings" panose="05000000000000000000" pitchFamily="2" charset="2"/>
              </a:rPr>
              <a:t>(AJAX)</a:t>
            </a:r>
            <a:r>
              <a:rPr lang="zh-CN" altLang="en-US" dirty="0">
                <a:sym typeface="Wingdings" panose="05000000000000000000" pitchFamily="2" charset="2"/>
              </a:rPr>
              <a:t>，</a:t>
            </a:r>
            <a:r>
              <a:rPr lang="en-US" altLang="zh-CN" dirty="0" err="1">
                <a:sym typeface="Wingdings" panose="05000000000000000000" pitchFamily="2" charset="2"/>
              </a:rPr>
              <a:t>json</a:t>
            </a:r>
            <a:r>
              <a:rPr lang="zh-CN" altLang="en-US" dirty="0">
                <a:sym typeface="Wingdings" panose="05000000000000000000" pitchFamily="2" charset="2"/>
              </a:rPr>
              <a:t>，前</a:t>
            </a:r>
            <a:r>
              <a:rPr lang="en-US" altLang="zh-CN" dirty="0">
                <a:sym typeface="Wingdings" panose="05000000000000000000" pitchFamily="2" charset="2"/>
              </a:rPr>
              <a:t>/</a:t>
            </a:r>
            <a:r>
              <a:rPr lang="zh-CN" altLang="en-US" dirty="0">
                <a:sym typeface="Wingdings" panose="05000000000000000000" pitchFamily="2" charset="2"/>
              </a:rPr>
              <a:t>后端分离，</a:t>
            </a:r>
            <a:r>
              <a:rPr lang="en-US" altLang="zh-CN" dirty="0">
                <a:sym typeface="Wingdings" panose="05000000000000000000" pitchFamily="2" charset="2"/>
              </a:rPr>
              <a:t>…</a:t>
            </a:r>
          </a:p>
          <a:p>
            <a:pPr eaLnBrk="1" hangingPunct="1"/>
            <a:r>
              <a:rPr lang="en-US" altLang="zh-CN" dirty="0"/>
              <a:t>W3cschool.cn</a:t>
            </a:r>
            <a:endParaRPr lang="zh-CN" altLang="en-US" dirty="0"/>
          </a:p>
        </p:txBody>
      </p:sp>
    </p:spTree>
    <p:extLst>
      <p:ext uri="{BB962C8B-B14F-4D97-AF65-F5344CB8AC3E}">
        <p14:creationId xmlns:p14="http://schemas.microsoft.com/office/powerpoint/2010/main" val="1948901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hlinkClick r:id="rId3"/>
              </a:rPr>
              <a:t>五大主流浏览器及四大内核</a:t>
            </a:r>
            <a:endParaRPr lang="en-US" altLang="zh-CN" dirty="0"/>
          </a:p>
          <a:p>
            <a:r>
              <a:rPr lang="en-US" altLang="zh-CN" dirty="0"/>
              <a:t>https://www.cnblogs.com/moon-lee/p/12359183.html</a:t>
            </a:r>
          </a:p>
          <a:p>
            <a:r>
              <a:rPr lang="en-US" altLang="zh-CN" dirty="0"/>
              <a:t>https://zhuanlan.zhihu.com/p/99777087</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23</a:t>
            </a:fld>
            <a:endParaRPr lang="zh-CN" altLang="en-US"/>
          </a:p>
        </p:txBody>
      </p:sp>
    </p:spTree>
    <p:extLst>
      <p:ext uri="{BB962C8B-B14F-4D97-AF65-F5344CB8AC3E}">
        <p14:creationId xmlns:p14="http://schemas.microsoft.com/office/powerpoint/2010/main" val="111207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hlinkClick r:id="rId3"/>
              </a:rPr>
              <a:t>五大主流浏览器及四大内核</a:t>
            </a:r>
            <a:endParaRPr lang="en-US" altLang="zh-CN" dirty="0"/>
          </a:p>
          <a:p>
            <a:r>
              <a:rPr lang="en-US" altLang="zh-CN" dirty="0"/>
              <a:t>https://www.cnblogs.com/moon-lee/p/12359183.html</a:t>
            </a:r>
          </a:p>
          <a:p>
            <a:r>
              <a:rPr lang="en-US" altLang="zh-CN" dirty="0"/>
              <a:t>https://zhuanlan.zhihu.com/p/99777087</a:t>
            </a:r>
            <a:endParaRPr lang="zh-CN" altLang="en-US" dirty="0"/>
          </a:p>
        </p:txBody>
      </p:sp>
      <p:sp>
        <p:nvSpPr>
          <p:cNvPr id="4" name="灯片编号占位符 3"/>
          <p:cNvSpPr>
            <a:spLocks noGrp="1"/>
          </p:cNvSpPr>
          <p:nvPr>
            <p:ph type="sldNum" sz="quarter" idx="10"/>
          </p:nvPr>
        </p:nvSpPr>
        <p:spPr/>
        <p:txBody>
          <a:bodyPr/>
          <a:lstStyle/>
          <a:p>
            <a:fld id="{62392B43-BC91-4D58-8B0E-9730474BC27B}" type="slidenum">
              <a:rPr lang="zh-CN" altLang="en-US" smtClean="0"/>
              <a:t>24</a:t>
            </a:fld>
            <a:endParaRPr lang="zh-CN" altLang="en-US"/>
          </a:p>
        </p:txBody>
      </p:sp>
    </p:spTree>
    <p:extLst>
      <p:ext uri="{BB962C8B-B14F-4D97-AF65-F5344CB8AC3E}">
        <p14:creationId xmlns:p14="http://schemas.microsoft.com/office/powerpoint/2010/main" val="152235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介绍一些常见的网络应用（应用层服务），总体描述应用的实现过程。提出问题：网络应用（应用层）实现的核心是什么呢？网络应用（应用层）是怎样实现网络通信的呢？</a:t>
            </a:r>
          </a:p>
          <a:p>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t>5</a:t>
            </a:fld>
            <a:endParaRPr lang="zh-CN" altLang="en-US"/>
          </a:p>
        </p:txBody>
      </p:sp>
    </p:spTree>
    <p:extLst>
      <p:ext uri="{BB962C8B-B14F-4D97-AF65-F5344CB8AC3E}">
        <p14:creationId xmlns:p14="http://schemas.microsoft.com/office/powerpoint/2010/main" val="3114140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27</a:t>
            </a:fld>
            <a:endParaRPr lang="zh-CN" altLang="en-US"/>
          </a:p>
        </p:txBody>
      </p:sp>
    </p:spTree>
    <p:extLst>
      <p:ext uri="{BB962C8B-B14F-4D97-AF65-F5344CB8AC3E}">
        <p14:creationId xmlns:p14="http://schemas.microsoft.com/office/powerpoint/2010/main" val="178592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28</a:t>
            </a:fld>
            <a:endParaRPr lang="zh-CN" altLang="en-US"/>
          </a:p>
        </p:txBody>
      </p:sp>
    </p:spTree>
    <p:extLst>
      <p:ext uri="{BB962C8B-B14F-4D97-AF65-F5344CB8AC3E}">
        <p14:creationId xmlns:p14="http://schemas.microsoft.com/office/powerpoint/2010/main" val="4243604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30</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结合网页请求过程描述</a:t>
            </a:r>
            <a:r>
              <a:rPr lang="en-US" altLang="zh-CN" dirty="0"/>
              <a:t>HTTP</a:t>
            </a:r>
            <a:r>
              <a:rPr lang="zh-CN" altLang="en-US" dirty="0"/>
              <a:t>协议执行过程</a:t>
            </a:r>
          </a:p>
          <a:p>
            <a:pPr eaLnBrk="1" hangingPunct="1"/>
            <a:endParaRPr lang="zh-CN" altLang="en-US" dirty="0"/>
          </a:p>
        </p:txBody>
      </p:sp>
    </p:spTree>
    <p:extLst>
      <p:ext uri="{BB962C8B-B14F-4D97-AF65-F5344CB8AC3E}">
        <p14:creationId xmlns:p14="http://schemas.microsoft.com/office/powerpoint/2010/main" val="203770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31</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结合网页请求过程描述</a:t>
            </a:r>
            <a:r>
              <a:rPr lang="en-US" altLang="zh-CN" dirty="0"/>
              <a:t>HTTP</a:t>
            </a:r>
            <a:r>
              <a:rPr lang="zh-CN" altLang="en-US" dirty="0"/>
              <a:t>协议执行过程</a:t>
            </a:r>
          </a:p>
          <a:p>
            <a:pPr eaLnBrk="1" hangingPunct="1"/>
            <a:endParaRPr lang="zh-CN" altLang="en-US" dirty="0"/>
          </a:p>
        </p:txBody>
      </p:sp>
    </p:spTree>
    <p:extLst>
      <p:ext uri="{BB962C8B-B14F-4D97-AF65-F5344CB8AC3E}">
        <p14:creationId xmlns:p14="http://schemas.microsoft.com/office/powerpoint/2010/main" val="303419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32</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a:t>
            </a:r>
            <a:r>
              <a:rPr lang="en-US" altLang="zh-CN" dirty="0"/>
              <a:t>HTTP</a:t>
            </a:r>
            <a:r>
              <a:rPr lang="zh-CN" altLang="en-US" dirty="0"/>
              <a:t>协议如何使用传输层的</a:t>
            </a:r>
            <a:r>
              <a:rPr lang="en-US" altLang="zh-CN" dirty="0"/>
              <a:t>TCP</a:t>
            </a:r>
            <a:r>
              <a:rPr lang="zh-CN" altLang="en-US" dirty="0"/>
              <a:t>协议实现数据传输，说明</a:t>
            </a:r>
            <a:r>
              <a:rPr lang="en-US" altLang="zh-CN" dirty="0"/>
              <a:t>HTTP</a:t>
            </a:r>
            <a:r>
              <a:rPr lang="zh-CN" altLang="en-US" dirty="0"/>
              <a:t>协议的特点</a:t>
            </a:r>
          </a:p>
          <a:p>
            <a:pPr eaLnBrk="1" hangingPunct="1"/>
            <a:endParaRPr lang="zh-CN" altLang="en-US" dirty="0"/>
          </a:p>
        </p:txBody>
      </p:sp>
    </p:spTree>
    <p:extLst>
      <p:ext uri="{BB962C8B-B14F-4D97-AF65-F5344CB8AC3E}">
        <p14:creationId xmlns:p14="http://schemas.microsoft.com/office/powerpoint/2010/main" val="375398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33</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a:t>
            </a:r>
            <a:r>
              <a:rPr lang="en-US" altLang="zh-CN" dirty="0"/>
              <a:t>HTTP</a:t>
            </a:r>
            <a:r>
              <a:rPr lang="zh-CN" altLang="en-US" dirty="0"/>
              <a:t>协议使用</a:t>
            </a:r>
            <a:r>
              <a:rPr lang="en-US" altLang="zh-CN" dirty="0"/>
              <a:t>TCP</a:t>
            </a:r>
            <a:r>
              <a:rPr lang="zh-CN" altLang="en-US" dirty="0"/>
              <a:t>协议的不同方式介绍</a:t>
            </a:r>
            <a:r>
              <a:rPr lang="en-US" altLang="zh-CN" dirty="0"/>
              <a:t>HTTP</a:t>
            </a:r>
            <a:r>
              <a:rPr lang="zh-CN" altLang="en-US" dirty="0"/>
              <a:t>连接的两种类型</a:t>
            </a:r>
          </a:p>
          <a:p>
            <a:pPr eaLnBrk="1" hangingPunct="1"/>
            <a:endParaRPr lang="zh-CN" altLang="en-US" dirty="0"/>
          </a:p>
        </p:txBody>
      </p:sp>
    </p:spTree>
    <p:extLst>
      <p:ext uri="{BB962C8B-B14F-4D97-AF65-F5344CB8AC3E}">
        <p14:creationId xmlns:p14="http://schemas.microsoft.com/office/powerpoint/2010/main" val="4075513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34</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详细介绍非持久</a:t>
            </a:r>
            <a:r>
              <a:rPr lang="en-US" altLang="zh-CN" dirty="0"/>
              <a:t>HTTP</a:t>
            </a:r>
            <a:r>
              <a:rPr lang="zh-CN" altLang="en-US" dirty="0"/>
              <a:t>连接的执行过程</a:t>
            </a:r>
          </a:p>
          <a:p>
            <a:pPr eaLnBrk="1" hangingPunct="1"/>
            <a:endParaRPr lang="zh-CN" altLang="en-US" dirty="0"/>
          </a:p>
        </p:txBody>
      </p:sp>
    </p:spTree>
    <p:extLst>
      <p:ext uri="{BB962C8B-B14F-4D97-AF65-F5344CB8AC3E}">
        <p14:creationId xmlns:p14="http://schemas.microsoft.com/office/powerpoint/2010/main" val="3417231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35</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详细介绍非持久</a:t>
            </a:r>
            <a:r>
              <a:rPr lang="en-US" altLang="zh-CN" dirty="0"/>
              <a:t>HTTP</a:t>
            </a:r>
            <a:r>
              <a:rPr lang="zh-CN" altLang="en-US" dirty="0"/>
              <a:t>连接的执行过程</a:t>
            </a:r>
          </a:p>
          <a:p>
            <a:pPr eaLnBrk="1" hangingPunct="1"/>
            <a:endParaRPr lang="zh-CN" altLang="en-US" dirty="0"/>
          </a:p>
        </p:txBody>
      </p:sp>
    </p:spTree>
    <p:extLst>
      <p:ext uri="{BB962C8B-B14F-4D97-AF65-F5344CB8AC3E}">
        <p14:creationId xmlns:p14="http://schemas.microsoft.com/office/powerpoint/2010/main" val="200307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36</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详细介绍非持久</a:t>
            </a:r>
            <a:r>
              <a:rPr lang="en-US" altLang="zh-CN" dirty="0"/>
              <a:t>HTTP</a:t>
            </a:r>
            <a:r>
              <a:rPr lang="zh-CN" altLang="en-US" dirty="0"/>
              <a:t>连接的执行过程</a:t>
            </a:r>
          </a:p>
          <a:p>
            <a:pPr eaLnBrk="1" hangingPunct="1"/>
            <a:endParaRPr lang="zh-CN" altLang="en-US" dirty="0"/>
          </a:p>
        </p:txBody>
      </p:sp>
    </p:spTree>
    <p:extLst>
      <p:ext uri="{BB962C8B-B14F-4D97-AF65-F5344CB8AC3E}">
        <p14:creationId xmlns:p14="http://schemas.microsoft.com/office/powerpoint/2010/main" val="2025199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37</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a:t>
            </a:r>
            <a:r>
              <a:rPr lang="en-US" altLang="zh-CN" dirty="0"/>
              <a:t>RTT</a:t>
            </a:r>
            <a:r>
              <a:rPr lang="zh-CN" altLang="en-US" dirty="0"/>
              <a:t>概念，分析非持久</a:t>
            </a:r>
            <a:r>
              <a:rPr lang="en-US" altLang="zh-CN" dirty="0"/>
              <a:t>HTTP</a:t>
            </a:r>
            <a:r>
              <a:rPr lang="zh-CN" altLang="en-US" dirty="0"/>
              <a:t>连接的时间问题。</a:t>
            </a:r>
          </a:p>
          <a:p>
            <a:pPr eaLnBrk="1" hangingPunct="1"/>
            <a:endParaRPr lang="zh-CN" altLang="en-US" dirty="0"/>
          </a:p>
        </p:txBody>
      </p:sp>
    </p:spTree>
    <p:extLst>
      <p:ext uri="{BB962C8B-B14F-4D97-AF65-F5344CB8AC3E}">
        <p14:creationId xmlns:p14="http://schemas.microsoft.com/office/powerpoint/2010/main" val="205488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FFA9825-BC25-42AE-A688-91D8DA84B5C8}" type="slidenum">
              <a:rPr lang="en-US" altLang="zh-CN" sz="1300" smtClean="0">
                <a:latin typeface="Arial" panose="020B0604020202020204" pitchFamily="34" charset="0"/>
              </a:rPr>
              <a:pPr>
                <a:spcBef>
                  <a:spcPct val="0"/>
                </a:spcBef>
              </a:pPr>
              <a:t>6</a:t>
            </a:fld>
            <a:endParaRPr lang="en-US" altLang="zh-CN" sz="1300">
              <a:latin typeface="Arial" panose="020B0604020202020204" pitchFamily="34" charset="0"/>
            </a:endParaRPr>
          </a:p>
        </p:txBody>
      </p:sp>
      <p:sp>
        <p:nvSpPr>
          <p:cNvPr id="25603" name="Rectangle 2"/>
          <p:cNvSpPr>
            <a:spLocks noGrp="1" noRot="1" noChangeAspect="1" noChangeArrowheads="1" noTextEdit="1"/>
          </p:cNvSpPr>
          <p:nvPr>
            <p:ph type="sldImg"/>
          </p:nvPr>
        </p:nvSpPr>
        <p:spPr>
          <a:ln cap="flat"/>
        </p:spPr>
      </p:sp>
      <p:sp>
        <p:nvSpPr>
          <p:cNvPr id="256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明确网络应用程序开发的核心，结合网页浏览的过程举例说明应用程序通信的基本过程。说明应用程序的运行位置。提出问题：如何开发网络应用程序？应该满足什么样的体系结构？</a:t>
            </a:r>
          </a:p>
        </p:txBody>
      </p:sp>
    </p:spTree>
    <p:extLst>
      <p:ext uri="{BB962C8B-B14F-4D97-AF65-F5344CB8AC3E}">
        <p14:creationId xmlns:p14="http://schemas.microsoft.com/office/powerpoint/2010/main" val="814527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38</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介绍</a:t>
            </a:r>
            <a:r>
              <a:rPr lang="en-US" altLang="zh-CN" dirty="0"/>
              <a:t>RTT</a:t>
            </a:r>
            <a:r>
              <a:rPr lang="zh-CN" altLang="en-US" dirty="0"/>
              <a:t>概念，分析非持久</a:t>
            </a:r>
            <a:r>
              <a:rPr lang="en-US" altLang="zh-CN" dirty="0"/>
              <a:t>HTTP</a:t>
            </a:r>
            <a:r>
              <a:rPr lang="zh-CN" altLang="en-US" dirty="0"/>
              <a:t>连接的时间问题。</a:t>
            </a:r>
          </a:p>
          <a:p>
            <a:pPr eaLnBrk="1" hangingPunct="1"/>
            <a:endParaRPr lang="zh-CN" altLang="en-US" dirty="0"/>
          </a:p>
        </p:txBody>
      </p:sp>
    </p:spTree>
    <p:extLst>
      <p:ext uri="{BB962C8B-B14F-4D97-AF65-F5344CB8AC3E}">
        <p14:creationId xmlns:p14="http://schemas.microsoft.com/office/powerpoint/2010/main" val="2422249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根据非持久</a:t>
            </a:r>
            <a:r>
              <a:rPr lang="en-US" altLang="zh-CN" dirty="0"/>
              <a:t>HTTP</a:t>
            </a:r>
            <a:r>
              <a:rPr lang="zh-CN" altLang="en-US" dirty="0"/>
              <a:t>连接存在的问题，提出相应的解决办法。详细分析持久</a:t>
            </a:r>
            <a:r>
              <a:rPr lang="en-US" altLang="zh-CN" dirty="0"/>
              <a:t>HTTP</a:t>
            </a:r>
            <a:r>
              <a:rPr lang="zh-CN" altLang="en-US" dirty="0"/>
              <a:t>连接的实现过程。</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39</a:t>
            </a:fld>
            <a:endParaRPr lang="zh-CN" altLang="en-US"/>
          </a:p>
        </p:txBody>
      </p:sp>
    </p:spTree>
    <p:extLst>
      <p:ext uri="{BB962C8B-B14F-4D97-AF65-F5344CB8AC3E}">
        <p14:creationId xmlns:p14="http://schemas.microsoft.com/office/powerpoint/2010/main" val="1227134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40</a:t>
            </a:fld>
            <a:endParaRPr lang="zh-CN" altLang="en-US"/>
          </a:p>
        </p:txBody>
      </p:sp>
    </p:spTree>
    <p:extLst>
      <p:ext uri="{BB962C8B-B14F-4D97-AF65-F5344CB8AC3E}">
        <p14:creationId xmlns:p14="http://schemas.microsoft.com/office/powerpoint/2010/main" val="3610268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41</a:t>
            </a:fld>
            <a:endParaRPr lang="zh-CN" altLang="en-US"/>
          </a:p>
        </p:txBody>
      </p:sp>
    </p:spTree>
    <p:extLst>
      <p:ext uri="{BB962C8B-B14F-4D97-AF65-F5344CB8AC3E}">
        <p14:creationId xmlns:p14="http://schemas.microsoft.com/office/powerpoint/2010/main" val="3755058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42</a:t>
            </a:fld>
            <a:endParaRPr lang="zh-CN" altLang="en-US"/>
          </a:p>
        </p:txBody>
      </p:sp>
    </p:spTree>
    <p:extLst>
      <p:ext uri="{BB962C8B-B14F-4D97-AF65-F5344CB8AC3E}">
        <p14:creationId xmlns:p14="http://schemas.microsoft.com/office/powerpoint/2010/main" val="266143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43</a:t>
            </a:fld>
            <a:endParaRPr lang="zh-CN" altLang="en-US"/>
          </a:p>
        </p:txBody>
      </p:sp>
    </p:spTree>
    <p:extLst>
      <p:ext uri="{BB962C8B-B14F-4D97-AF65-F5344CB8AC3E}">
        <p14:creationId xmlns:p14="http://schemas.microsoft.com/office/powerpoint/2010/main" val="2517294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详细分析</a:t>
            </a:r>
            <a:r>
              <a:rPr lang="en-US" altLang="zh-CN" dirty="0"/>
              <a:t>http2 </a:t>
            </a:r>
            <a:r>
              <a:rPr lang="zh-CN" altLang="en-US" dirty="0"/>
              <a:t>和</a:t>
            </a:r>
            <a:r>
              <a:rPr lang="en-US" altLang="zh-CN" dirty="0"/>
              <a:t>http1.1 </a:t>
            </a:r>
            <a:r>
              <a:rPr lang="zh-CN" altLang="en-US" dirty="0"/>
              <a:t>区别</a:t>
            </a:r>
            <a:br>
              <a:rPr lang="zh-CN" altLang="en-US" dirty="0"/>
            </a:br>
            <a:r>
              <a:rPr lang="en-US" altLang="zh-CN" dirty="0"/>
              <a:t>https://www.jianshu.com/p/63fe1bf5d445</a:t>
            </a:r>
            <a:br>
              <a:rPr lang="en-US" altLang="zh-CN" dirty="0"/>
            </a:br>
            <a:endParaRPr lang="en-US" altLang="zh-CN" dirty="0"/>
          </a:p>
          <a:p>
            <a:r>
              <a:rPr lang="en-US" altLang="zh-CN" dirty="0"/>
              <a:t>Http</a:t>
            </a:r>
            <a:r>
              <a:rPr lang="zh-CN" altLang="en-US" dirty="0"/>
              <a:t>报文结构及</a:t>
            </a:r>
            <a:r>
              <a:rPr lang="en-US" altLang="zh-CN" dirty="0"/>
              <a:t>http,https,http1.0,http1.1,http2.0</a:t>
            </a:r>
            <a:r>
              <a:rPr lang="zh-CN" altLang="en-US" dirty="0"/>
              <a:t>区别</a:t>
            </a:r>
            <a:br>
              <a:rPr lang="zh-CN" altLang="en-US" dirty="0"/>
            </a:br>
            <a:r>
              <a:rPr lang="en-US" altLang="zh-CN" dirty="0"/>
              <a:t>https://www.jianshu.com/p/f63ffeec7e49</a:t>
            </a:r>
            <a:br>
              <a:rPr lang="en-US" altLang="zh-CN" dirty="0"/>
            </a:br>
            <a:br>
              <a:rPr lang="en-US" altLang="zh-CN" dirty="0"/>
            </a:b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2392B43-BC91-4D58-8B0E-9730474BC27B}" type="slidenum">
              <a:rPr lang="zh-CN" altLang="en-US" smtClean="0"/>
              <a:t>44</a:t>
            </a:fld>
            <a:endParaRPr lang="zh-CN" altLang="en-US"/>
          </a:p>
        </p:txBody>
      </p:sp>
    </p:spTree>
    <p:extLst>
      <p:ext uri="{BB962C8B-B14F-4D97-AF65-F5344CB8AC3E}">
        <p14:creationId xmlns:p14="http://schemas.microsoft.com/office/powerpoint/2010/main" val="1392960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45</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a:t>
            </a:r>
            <a:r>
              <a:rPr lang="en-US" altLang="zh-CN" dirty="0"/>
              <a:t>HTTP</a:t>
            </a:r>
            <a:r>
              <a:rPr lang="zh-CN" altLang="en-US" dirty="0"/>
              <a:t>的功能需求，确定报文格式存在两种，举例说明</a:t>
            </a:r>
            <a:r>
              <a:rPr lang="en-US" altLang="zh-CN" dirty="0"/>
              <a:t>HTTP</a:t>
            </a:r>
            <a:r>
              <a:rPr lang="zh-CN" altLang="en-US" dirty="0"/>
              <a:t>请求报文格式，并对例子中的内容进行归纳，从而得到</a:t>
            </a:r>
            <a:r>
              <a:rPr lang="en-US" altLang="zh-CN" dirty="0"/>
              <a:t>HTTP</a:t>
            </a:r>
            <a:r>
              <a:rPr lang="zh-CN" altLang="en-US" dirty="0"/>
              <a:t>请求报文的通用格式。</a:t>
            </a:r>
          </a:p>
          <a:p>
            <a:pPr eaLnBrk="1" hangingPunct="1"/>
            <a:endParaRPr lang="zh-CN" altLang="en-US" dirty="0"/>
          </a:p>
        </p:txBody>
      </p:sp>
    </p:spTree>
    <p:extLst>
      <p:ext uri="{BB962C8B-B14F-4D97-AF65-F5344CB8AC3E}">
        <p14:creationId xmlns:p14="http://schemas.microsoft.com/office/powerpoint/2010/main" val="3422063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46</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http</a:t>
            </a:r>
            <a:r>
              <a:rPr lang="zh-CN" altLang="en-US" sz="1200" b="1" i="0" kern="1200" baseline="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Request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https://www.w3.org/Protocols/rfc2616/rfc2616-sec5.html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https://www.rfc-editor.org/rfc/rfc9110.html</a:t>
            </a:r>
            <a:endParaRPr lang="zh-CN" altLang="en-US" dirty="0"/>
          </a:p>
        </p:txBody>
      </p:sp>
    </p:spTree>
    <p:extLst>
      <p:ext uri="{BB962C8B-B14F-4D97-AF65-F5344CB8AC3E}">
        <p14:creationId xmlns:p14="http://schemas.microsoft.com/office/powerpoint/2010/main" val="698818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47</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 </a:t>
            </a:r>
            <a:r>
              <a:rPr lang="zh-CN" altLang="en-US" dirty="0"/>
              <a:t>请求方法：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https://www.runoob.com/http/http-methods.html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atinLnBrk="1"/>
            <a:r>
              <a:rPr lang="en-US" altLang="zh-CN" sz="1200" b="0" i="0" kern="1200" dirty="0">
                <a:solidFill>
                  <a:schemeClr val="tx1"/>
                </a:solidFill>
                <a:effectLst/>
                <a:latin typeface="+mn-lt"/>
                <a:ea typeface="+mn-ea"/>
                <a:cs typeface="+mn-cs"/>
              </a:rPr>
              <a:t>HTTP1.0 </a:t>
            </a:r>
            <a:r>
              <a:rPr lang="zh-CN" altLang="en-US" sz="1200" b="0" i="0" kern="1200" dirty="0">
                <a:solidFill>
                  <a:schemeClr val="tx1"/>
                </a:solidFill>
                <a:effectLst/>
                <a:latin typeface="+mn-lt"/>
                <a:ea typeface="+mn-ea"/>
                <a:cs typeface="+mn-cs"/>
              </a:rPr>
              <a:t>定义了三种请求方法： </a:t>
            </a:r>
            <a:r>
              <a:rPr lang="en-US" altLang="zh-CN" sz="1200" b="0" i="0" kern="1200" dirty="0">
                <a:solidFill>
                  <a:schemeClr val="tx1"/>
                </a:solidFill>
                <a:effectLst/>
                <a:latin typeface="+mn-lt"/>
                <a:ea typeface="+mn-ea"/>
                <a:cs typeface="+mn-cs"/>
              </a:rPr>
              <a:t>GET, POST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HEAD</a:t>
            </a:r>
            <a:r>
              <a:rPr lang="zh-CN" altLang="en-US" sz="1200" b="0" i="0" kern="1200" dirty="0">
                <a:solidFill>
                  <a:schemeClr val="tx1"/>
                </a:solidFill>
                <a:effectLst/>
                <a:latin typeface="+mn-lt"/>
                <a:ea typeface="+mn-ea"/>
                <a:cs typeface="+mn-cs"/>
              </a:rPr>
              <a:t>方法。</a:t>
            </a:r>
          </a:p>
          <a:p>
            <a:pPr latinLnBrk="1"/>
            <a:r>
              <a:rPr lang="en-US" altLang="zh-CN" sz="1200" b="0" i="0" kern="1200" dirty="0">
                <a:solidFill>
                  <a:schemeClr val="tx1"/>
                </a:solidFill>
                <a:effectLst/>
                <a:latin typeface="+mn-lt"/>
                <a:ea typeface="+mn-ea"/>
                <a:cs typeface="+mn-cs"/>
              </a:rPr>
              <a:t>HTTP1.1 </a:t>
            </a:r>
            <a:r>
              <a:rPr lang="zh-CN" altLang="en-US" sz="1200" b="0" i="0" kern="1200" dirty="0">
                <a:solidFill>
                  <a:schemeClr val="tx1"/>
                </a:solidFill>
                <a:effectLst/>
                <a:latin typeface="+mn-lt"/>
                <a:ea typeface="+mn-ea"/>
                <a:cs typeface="+mn-cs"/>
              </a:rPr>
              <a:t>新增了六种请求方法：</a:t>
            </a:r>
            <a:r>
              <a:rPr lang="en-US" altLang="zh-CN" sz="1200" b="0" i="0" kern="1200" dirty="0">
                <a:solidFill>
                  <a:schemeClr val="tx1"/>
                </a:solidFill>
                <a:effectLst/>
                <a:latin typeface="+mn-lt"/>
                <a:ea typeface="+mn-ea"/>
                <a:cs typeface="+mn-cs"/>
              </a:rPr>
              <a:t>OPTIONS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PUT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DELETE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CONNECT </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pPr latinLnBrk="1"/>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打开</a:t>
            </a:r>
            <a:r>
              <a:rPr lang="en-US" altLang="zh-CN" sz="1200" b="0" i="0" kern="1200" dirty="0">
                <a:solidFill>
                  <a:schemeClr val="tx1"/>
                </a:solidFill>
                <a:effectLst/>
                <a:latin typeface="+mn-lt"/>
                <a:ea typeface="+mn-ea"/>
                <a:cs typeface="+mn-cs"/>
              </a:rPr>
              <a:t>IE</a:t>
            </a:r>
            <a:r>
              <a:rPr lang="zh-CN" altLang="en-US" sz="1200" b="0" i="0" kern="1200" dirty="0">
                <a:solidFill>
                  <a:schemeClr val="tx1"/>
                </a:solidFill>
                <a:effectLst/>
                <a:latin typeface="+mn-lt"/>
                <a:ea typeface="+mn-ea"/>
                <a:cs typeface="+mn-cs"/>
              </a:rPr>
              <a:t>浏览器，演示</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选项</a:t>
            </a:r>
            <a:endParaRPr lang="en-US" altLang="zh-CN" sz="1200" b="0" i="0" kern="1200" dirty="0">
              <a:solidFill>
                <a:schemeClr val="tx1"/>
              </a:solidFill>
              <a:effectLst/>
              <a:latin typeface="+mn-lt"/>
              <a:ea typeface="+mn-ea"/>
              <a:cs typeface="+mn-cs"/>
            </a:endParaRPr>
          </a:p>
          <a:p>
            <a:pPr latinLnBrk="1"/>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9797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595AE4-66AF-4B74-9678-FEF2ED15F8E3}" type="slidenum">
              <a:rPr lang="en-US" altLang="zh-CN" sz="1300" smtClean="0">
                <a:latin typeface="Arial" panose="020B0604020202020204" pitchFamily="34" charset="0"/>
              </a:rPr>
              <a:pPr>
                <a:spcBef>
                  <a:spcPct val="0"/>
                </a:spcBef>
              </a:pPr>
              <a:t>7</a:t>
            </a:fld>
            <a:endParaRPr lang="en-US" altLang="zh-CN" sz="1300">
              <a:latin typeface="Arial" panose="020B0604020202020204" pitchFamily="34" charset="0"/>
            </a:endParaRPr>
          </a:p>
        </p:txBody>
      </p:sp>
      <p:sp>
        <p:nvSpPr>
          <p:cNvPr id="27651" name="Rectangle 2"/>
          <p:cNvSpPr>
            <a:spLocks noGrp="1" noRot="1" noChangeAspect="1" noChangeArrowheads="1" noTextEdit="1"/>
          </p:cNvSpPr>
          <p:nvPr>
            <p:ph type="sldImg"/>
          </p:nvPr>
        </p:nvSpPr>
        <p:spPr>
          <a:ln cap="flat"/>
        </p:spPr>
      </p:sp>
      <p:sp>
        <p:nvSpPr>
          <p:cNvPr id="276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简述三种网络应用程序的体系结构</a:t>
            </a:r>
          </a:p>
        </p:txBody>
      </p:sp>
    </p:spTree>
    <p:extLst>
      <p:ext uri="{BB962C8B-B14F-4D97-AF65-F5344CB8AC3E}">
        <p14:creationId xmlns:p14="http://schemas.microsoft.com/office/powerpoint/2010/main" val="2800437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48</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特例说明</a:t>
            </a:r>
            <a:r>
              <a:rPr lang="en-US" altLang="zh-CN" dirty="0"/>
              <a:t>HTTP</a:t>
            </a:r>
            <a:r>
              <a:rPr lang="zh-CN" altLang="en-US" dirty="0"/>
              <a:t>协议的表单处理方法</a:t>
            </a:r>
          </a:p>
          <a:p>
            <a:pPr eaLnBrk="1" hangingPunct="1"/>
            <a:endParaRPr lang="zh-CN" altLang="en-US" dirty="0"/>
          </a:p>
        </p:txBody>
      </p:sp>
    </p:spTree>
    <p:extLst>
      <p:ext uri="{BB962C8B-B14F-4D97-AF65-F5344CB8AC3E}">
        <p14:creationId xmlns:p14="http://schemas.microsoft.com/office/powerpoint/2010/main" val="529201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49</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举例说明</a:t>
            </a:r>
            <a:r>
              <a:rPr lang="en-US" altLang="zh-CN" dirty="0"/>
              <a:t>HTTP</a:t>
            </a:r>
            <a:r>
              <a:rPr lang="zh-CN" altLang="en-US" dirty="0"/>
              <a:t>响应报文格式，并对例子中的内容进行归纳，从而得到</a:t>
            </a:r>
            <a:r>
              <a:rPr lang="en-US" altLang="zh-CN" dirty="0"/>
              <a:t>HTTP</a:t>
            </a:r>
            <a:r>
              <a:rPr lang="zh-CN" altLang="en-US" dirty="0"/>
              <a:t>响应报文的通用格式，并板书给出。</a:t>
            </a:r>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885232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说明</a:t>
            </a:r>
            <a:r>
              <a:rPr lang="en-US" altLang="zh-CN" dirty="0"/>
              <a:t>HTTP</a:t>
            </a:r>
            <a:r>
              <a:rPr lang="zh-CN" altLang="en-US" dirty="0"/>
              <a:t>响应状态码的不同含义</a:t>
            </a:r>
          </a:p>
          <a:p>
            <a:endParaRPr lang="en-US" dirty="0"/>
          </a:p>
        </p:txBody>
      </p:sp>
      <p:sp>
        <p:nvSpPr>
          <p:cNvPr id="4" name="Slide Number Placeholder 3"/>
          <p:cNvSpPr>
            <a:spLocks noGrp="1"/>
          </p:cNvSpPr>
          <p:nvPr>
            <p:ph type="sldNum" sz="quarter" idx="10"/>
          </p:nvPr>
        </p:nvSpPr>
        <p:spPr/>
        <p:txBody>
          <a:bodyPr/>
          <a:lstStyle/>
          <a:p>
            <a:fld id="{62392B43-BC91-4D58-8B0E-9730474BC27B}" type="slidenum">
              <a:rPr lang="zh-CN" altLang="en-US" smtClean="0"/>
              <a:t>50</a:t>
            </a:fld>
            <a:endParaRPr lang="zh-CN" altLang="en-US"/>
          </a:p>
        </p:txBody>
      </p:sp>
    </p:spTree>
    <p:extLst>
      <p:ext uri="{BB962C8B-B14F-4D97-AF65-F5344CB8AC3E}">
        <p14:creationId xmlns:p14="http://schemas.microsoft.com/office/powerpoint/2010/main" val="960884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C377D49C-C613-7540-B11B-C84AA4FA281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087C2B-B5C5-6E43-A5CA-3334C3456FE5}" type="slidenum">
              <a:rPr lang="en-US" altLang="zh-CN" sz="1300" smtClean="0">
                <a:latin typeface="Arial" panose="020B0604020202020204" pitchFamily="34" charset="0"/>
              </a:rPr>
              <a:pPr>
                <a:spcBef>
                  <a:spcPct val="0"/>
                </a:spcBef>
              </a:pPr>
              <a:t>51</a:t>
            </a:fld>
            <a:endParaRPr lang="en-US" altLang="zh-CN" sz="1300">
              <a:latin typeface="Arial" panose="020B0604020202020204" pitchFamily="34" charset="0"/>
            </a:endParaRPr>
          </a:p>
        </p:txBody>
      </p:sp>
      <p:sp>
        <p:nvSpPr>
          <p:cNvPr id="98306" name="Rectangle 2">
            <a:extLst>
              <a:ext uri="{FF2B5EF4-FFF2-40B4-BE49-F238E27FC236}">
                <a16:creationId xmlns:a16="http://schemas.microsoft.com/office/drawing/2014/main" id="{8694B139-800C-3545-BC32-406351ACB0EC}"/>
              </a:ext>
            </a:extLst>
          </p:cNvPr>
          <p:cNvSpPr>
            <a:spLocks noGrp="1" noRot="1" noChangeAspect="1" noChangeArrowheads="1" noTextEdit="1"/>
          </p:cNvSpPr>
          <p:nvPr>
            <p:ph type="sldImg"/>
          </p:nvPr>
        </p:nvSpPr>
        <p:spPr>
          <a:ln cap="flat"/>
        </p:spPr>
      </p:sp>
      <p:sp>
        <p:nvSpPr>
          <p:cNvPr id="98307" name="Rectangle 3">
            <a:extLst>
              <a:ext uri="{FF2B5EF4-FFF2-40B4-BE49-F238E27FC236}">
                <a16:creationId xmlns:a16="http://schemas.microsoft.com/office/drawing/2014/main" id="{7624F408-F596-8542-85A7-815AE3A8895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HTTP</a:t>
            </a:r>
            <a:r>
              <a:rPr lang="zh-CN" altLang="en-US"/>
              <a:t>的</a:t>
            </a:r>
            <a:r>
              <a:rPr lang="en-US" altLang="zh-CN"/>
              <a:t>Cookie</a:t>
            </a:r>
            <a:r>
              <a:rPr lang="zh-CN" altLang="en-US"/>
              <a:t>技术，说明其应用实例：</a:t>
            </a:r>
            <a:r>
              <a:rPr lang="en-US" altLang="zh-CN"/>
              <a:t>IE</a:t>
            </a:r>
            <a:r>
              <a:rPr lang="zh-CN" altLang="en-US"/>
              <a:t>浏览器中实现多网页之间的用户识别等。描述实现过程。</a:t>
            </a:r>
          </a:p>
        </p:txBody>
      </p:sp>
    </p:spTree>
    <p:extLst>
      <p:ext uri="{BB962C8B-B14F-4D97-AF65-F5344CB8AC3E}">
        <p14:creationId xmlns:p14="http://schemas.microsoft.com/office/powerpoint/2010/main" val="1729051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7FF8F2E4-E6B0-B84B-B861-A4BD7EFBAD9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047ACC8-8B74-3746-B3EC-EECE0F583FBC}" type="slidenum">
              <a:rPr lang="en-US" altLang="zh-CN" sz="1300" smtClean="0">
                <a:latin typeface="Arial" panose="020B0604020202020204" pitchFamily="34" charset="0"/>
              </a:rPr>
              <a:pPr>
                <a:spcBef>
                  <a:spcPct val="0"/>
                </a:spcBef>
              </a:pPr>
              <a:t>52</a:t>
            </a:fld>
            <a:endParaRPr lang="en-US" altLang="zh-CN" sz="1300">
              <a:latin typeface="Arial" panose="020B0604020202020204" pitchFamily="34" charset="0"/>
            </a:endParaRPr>
          </a:p>
        </p:txBody>
      </p:sp>
      <p:sp>
        <p:nvSpPr>
          <p:cNvPr id="100354" name="Rectangle 2">
            <a:extLst>
              <a:ext uri="{FF2B5EF4-FFF2-40B4-BE49-F238E27FC236}">
                <a16:creationId xmlns:a16="http://schemas.microsoft.com/office/drawing/2014/main" id="{5CBCCEB2-3AA2-A34F-B3EE-1CF9BBC1478B}"/>
              </a:ext>
            </a:extLst>
          </p:cNvPr>
          <p:cNvSpPr>
            <a:spLocks noGrp="1" noRot="1" noChangeAspect="1" noChangeArrowheads="1" noTextEdit="1"/>
          </p:cNvSpPr>
          <p:nvPr>
            <p:ph type="sldImg"/>
          </p:nvPr>
        </p:nvSpPr>
        <p:spPr>
          <a:ln cap="flat"/>
        </p:spPr>
      </p:sp>
      <p:sp>
        <p:nvSpPr>
          <p:cNvPr id="100355" name="Rectangle 3">
            <a:extLst>
              <a:ext uri="{FF2B5EF4-FFF2-40B4-BE49-F238E27FC236}">
                <a16:creationId xmlns:a16="http://schemas.microsoft.com/office/drawing/2014/main" id="{467CA4FB-C42B-514A-8569-488B4987F2F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a:t>
            </a:r>
            <a:r>
              <a:rPr lang="en-US" altLang="zh-CN" dirty="0"/>
              <a:t>HTTP</a:t>
            </a:r>
            <a:r>
              <a:rPr lang="zh-CN" altLang="en-US" dirty="0"/>
              <a:t>协议具体实现描述</a:t>
            </a:r>
            <a:r>
              <a:rPr lang="en-US" altLang="zh-CN" dirty="0"/>
              <a:t>Cookie</a:t>
            </a:r>
            <a:r>
              <a:rPr lang="zh-CN" altLang="en-US" dirty="0"/>
              <a:t>实现过程。</a:t>
            </a:r>
          </a:p>
          <a:p>
            <a:pPr eaLnBrk="1" hangingPunct="1"/>
            <a:endParaRPr lang="zh-CN" altLang="en-US" dirty="0"/>
          </a:p>
        </p:txBody>
      </p:sp>
    </p:spTree>
    <p:extLst>
      <p:ext uri="{BB962C8B-B14F-4D97-AF65-F5344CB8AC3E}">
        <p14:creationId xmlns:p14="http://schemas.microsoft.com/office/powerpoint/2010/main" val="3715214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根据过程描述总结</a:t>
            </a:r>
            <a:r>
              <a:rPr lang="en-US" altLang="zh-CN" dirty="0"/>
              <a:t>Cookie</a:t>
            </a:r>
            <a:r>
              <a:rPr lang="zh-CN" altLang="en-US" dirty="0"/>
              <a:t>技术的四个重要方面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示例：在</a:t>
            </a:r>
            <a:r>
              <a:rPr lang="en-US" altLang="zh-CN" dirty="0"/>
              <a:t>chrome –F12 –application </a:t>
            </a:r>
            <a:r>
              <a:rPr lang="zh-CN" altLang="en-US" dirty="0"/>
              <a:t>中，看</a:t>
            </a:r>
            <a:r>
              <a:rPr lang="en-US" altLang="zh-CN" dirty="0"/>
              <a:t>cookie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6"/>
                </a:solidFill>
                <a:effectLst/>
                <a:latin typeface="PingFang SC"/>
              </a:rPr>
              <a:t>3. Cookie</a:t>
            </a:r>
            <a:r>
              <a:rPr lang="zh-CN" altLang="en-US" b="1" i="0" dirty="0">
                <a:solidFill>
                  <a:srgbClr val="222226"/>
                </a:solidFill>
                <a:effectLst/>
                <a:latin typeface="PingFang SC"/>
              </a:rPr>
              <a:t>用法详解</a:t>
            </a:r>
          </a:p>
          <a:p>
            <a:r>
              <a:rPr lang="en-US" altLang="zh-CN" dirty="0"/>
              <a:t>https://blog.csdn.net/weixin_47889104/article/details/125471638</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CC5934F-EAF2-4BA1-98D1-AB7BE00B8F72}" type="slidenum">
              <a:rPr lang="zh-CN" altLang="en-US" smtClean="0"/>
              <a:pPr/>
              <a:t>53</a:t>
            </a:fld>
            <a:endParaRPr lang="zh-CN" altLang="en-US"/>
          </a:p>
        </p:txBody>
      </p:sp>
    </p:spTree>
    <p:extLst>
      <p:ext uri="{BB962C8B-B14F-4D97-AF65-F5344CB8AC3E}">
        <p14:creationId xmlns:p14="http://schemas.microsoft.com/office/powerpoint/2010/main" val="220240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a:t>
            </a:r>
            <a:r>
              <a:rPr lang="en-US" altLang="zh-CN" dirty="0"/>
              <a:t>Cookie</a:t>
            </a:r>
            <a:r>
              <a:rPr lang="zh-CN" altLang="en-US" dirty="0"/>
              <a:t>技术的作用</a:t>
            </a:r>
          </a:p>
          <a:p>
            <a:endParaRPr lang="zh-CN" altLang="en-US" dirty="0"/>
          </a:p>
        </p:txBody>
      </p:sp>
      <p:sp>
        <p:nvSpPr>
          <p:cNvPr id="4" name="灯片编号占位符 3"/>
          <p:cNvSpPr>
            <a:spLocks noGrp="1"/>
          </p:cNvSpPr>
          <p:nvPr>
            <p:ph type="sldNum" sz="quarter" idx="10"/>
          </p:nvPr>
        </p:nvSpPr>
        <p:spPr/>
        <p:txBody>
          <a:bodyPr/>
          <a:lstStyle/>
          <a:p>
            <a:fld id="{9D21E8CE-9CC8-49CD-83DC-F491AC292ADE}" type="slidenum">
              <a:rPr lang="zh-CN" altLang="en-US" smtClean="0"/>
              <a:pPr/>
              <a:t>54</a:t>
            </a:fld>
            <a:endParaRPr lang="zh-CN" altLang="en-US"/>
          </a:p>
        </p:txBody>
      </p:sp>
    </p:spTree>
    <p:extLst>
      <p:ext uri="{BB962C8B-B14F-4D97-AF65-F5344CB8AC3E}">
        <p14:creationId xmlns:p14="http://schemas.microsoft.com/office/powerpoint/2010/main" val="486664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A0E4E48E-91F0-4748-A2C3-A44EB4324D8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9C967A-9A0B-CC49-B112-0D29E9ABB154}" type="slidenum">
              <a:rPr lang="en-US" altLang="zh-CN" sz="1300" smtClean="0">
                <a:latin typeface="Arial" panose="020B0604020202020204" pitchFamily="34" charset="0"/>
              </a:rPr>
              <a:pPr>
                <a:spcBef>
                  <a:spcPct val="0"/>
                </a:spcBef>
              </a:pPr>
              <a:t>55</a:t>
            </a:fld>
            <a:endParaRPr lang="en-US" altLang="zh-CN" sz="1300">
              <a:latin typeface="Arial" panose="020B0604020202020204" pitchFamily="34" charset="0"/>
            </a:endParaRPr>
          </a:p>
        </p:txBody>
      </p:sp>
      <p:sp>
        <p:nvSpPr>
          <p:cNvPr id="104450" name="Rectangle 2">
            <a:extLst>
              <a:ext uri="{FF2B5EF4-FFF2-40B4-BE49-F238E27FC236}">
                <a16:creationId xmlns:a16="http://schemas.microsoft.com/office/drawing/2014/main" id="{0BDDFB89-07DA-864D-869A-672AC27ED79D}"/>
              </a:ext>
            </a:extLst>
          </p:cNvPr>
          <p:cNvSpPr>
            <a:spLocks noGrp="1" noRot="1" noChangeAspect="1" noChangeArrowheads="1" noTextEdit="1"/>
          </p:cNvSpPr>
          <p:nvPr>
            <p:ph type="sldImg"/>
          </p:nvPr>
        </p:nvSpPr>
        <p:spPr>
          <a:ln cap="flat"/>
        </p:spPr>
      </p:sp>
      <p:sp>
        <p:nvSpPr>
          <p:cNvPr id="104451" name="Rectangle 3">
            <a:extLst>
              <a:ext uri="{FF2B5EF4-FFF2-40B4-BE49-F238E27FC236}">
                <a16:creationId xmlns:a16="http://schemas.microsoft.com/office/drawing/2014/main" id="{27154651-F975-9B4F-A1A6-1CC26617AD9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a:t>
            </a:r>
            <a:r>
              <a:rPr lang="en-US" altLang="zh-CN"/>
              <a:t>Cookie</a:t>
            </a:r>
            <a:r>
              <a:rPr lang="zh-CN" altLang="en-US"/>
              <a:t>技术的作用</a:t>
            </a:r>
          </a:p>
        </p:txBody>
      </p:sp>
    </p:spTree>
    <p:extLst>
      <p:ext uri="{BB962C8B-B14F-4D97-AF65-F5344CB8AC3E}">
        <p14:creationId xmlns:p14="http://schemas.microsoft.com/office/powerpoint/2010/main" val="261826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示例：在</a:t>
            </a:r>
            <a:r>
              <a:rPr lang="en-US" altLang="zh-CN" dirty="0"/>
              <a:t>chrome –F12 –application </a:t>
            </a:r>
            <a:r>
              <a:rPr lang="zh-CN" altLang="en-US" dirty="0"/>
              <a:t>中，看</a:t>
            </a:r>
            <a:r>
              <a:rPr lang="en-US" altLang="zh-CN" dirty="0"/>
              <a:t>cookie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222226"/>
                </a:solidFill>
                <a:effectLst/>
                <a:latin typeface="PingFang SC"/>
              </a:rPr>
              <a:t>2. Cookie</a:t>
            </a:r>
            <a:r>
              <a:rPr lang="zh-CN" altLang="en-US" b="1" i="0" dirty="0">
                <a:solidFill>
                  <a:srgbClr val="222226"/>
                </a:solidFill>
                <a:effectLst/>
                <a:latin typeface="PingFang SC"/>
              </a:rPr>
              <a:t>用法详解</a:t>
            </a:r>
          </a:p>
          <a:p>
            <a:r>
              <a:rPr lang="en-US" altLang="zh-CN" dirty="0"/>
              <a:t>https://blog.csdn.net/weixin_47889104/article/details/125471638</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0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a:t>
            </a:r>
            <a:endParaRPr lang="en-US" altLang="zh-CN"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D88A86-826D-48E2-87E2-ACD7F06CBB37}" type="slidenum">
              <a:rPr lang="en-US" altLang="zh-CN" sz="1300" smtClean="0">
                <a:latin typeface="Arial" panose="020B0604020202020204" pitchFamily="34" charset="0"/>
              </a:rPr>
              <a:pPr>
                <a:spcBef>
                  <a:spcPct val="0"/>
                </a:spcBef>
              </a:pPr>
              <a:t>8</a:t>
            </a:fld>
            <a:endParaRPr lang="en-US" altLang="zh-CN" sz="1300">
              <a:latin typeface="Arial" panose="020B0604020202020204" pitchFamily="34" charset="0"/>
            </a:endParaRPr>
          </a:p>
        </p:txBody>
      </p:sp>
      <p:sp>
        <p:nvSpPr>
          <p:cNvPr id="29699" name="Rectangle 2"/>
          <p:cNvSpPr>
            <a:spLocks noGrp="1" noRot="1" noChangeAspect="1" noChangeArrowheads="1" noTextEdit="1"/>
          </p:cNvSpPr>
          <p:nvPr>
            <p:ph type="sldImg"/>
          </p:nvPr>
        </p:nvSpPr>
        <p:spPr>
          <a:ln cap="flat"/>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详细描述客户机</a:t>
            </a:r>
            <a:r>
              <a:rPr lang="en-US" altLang="zh-CN"/>
              <a:t>/</a:t>
            </a:r>
            <a:r>
              <a:rPr lang="zh-CN" altLang="en-US"/>
              <a:t>服务器体系结构，提出客户机</a:t>
            </a:r>
            <a:r>
              <a:rPr lang="en-US" altLang="zh-CN"/>
              <a:t>/</a:t>
            </a:r>
            <a:r>
              <a:rPr lang="zh-CN" altLang="en-US"/>
              <a:t>服务器体系结构的优点：服务器地址已知，定位快速。缺点：服务器向客户机提供服务的能力有限，随着客户机的增加，网络服务能力下降，并且服务器故障将会导致服务丢失。</a:t>
            </a:r>
          </a:p>
        </p:txBody>
      </p:sp>
    </p:spTree>
    <p:extLst>
      <p:ext uri="{BB962C8B-B14F-4D97-AF65-F5344CB8AC3E}">
        <p14:creationId xmlns:p14="http://schemas.microsoft.com/office/powerpoint/2010/main" val="1938154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E565C6EA-9B85-9946-BDD8-0D410A0703D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5B971F-3B42-7E4F-A5A2-1DBF1983CD38}" type="slidenum">
              <a:rPr lang="en-US" altLang="zh-CN" sz="1300" smtClean="0">
                <a:latin typeface="Arial" panose="020B0604020202020204" pitchFamily="34" charset="0"/>
              </a:rPr>
              <a:pPr>
                <a:spcBef>
                  <a:spcPct val="0"/>
                </a:spcBef>
              </a:pPr>
              <a:t>58</a:t>
            </a:fld>
            <a:endParaRPr lang="en-US" altLang="zh-CN" sz="1300">
              <a:latin typeface="Arial" panose="020B0604020202020204" pitchFamily="34" charset="0"/>
            </a:endParaRPr>
          </a:p>
        </p:txBody>
      </p:sp>
      <p:sp>
        <p:nvSpPr>
          <p:cNvPr id="106498" name="Rectangle 2">
            <a:extLst>
              <a:ext uri="{FF2B5EF4-FFF2-40B4-BE49-F238E27FC236}">
                <a16:creationId xmlns:a16="http://schemas.microsoft.com/office/drawing/2014/main" id="{75D7B97C-9C3B-D440-B137-3F9F40614B84}"/>
              </a:ext>
            </a:extLst>
          </p:cNvPr>
          <p:cNvSpPr>
            <a:spLocks noGrp="1" noRot="1" noChangeAspect="1" noChangeArrowheads="1" noTextEdit="1"/>
          </p:cNvSpPr>
          <p:nvPr>
            <p:ph type="sldImg"/>
          </p:nvPr>
        </p:nvSpPr>
        <p:spPr>
          <a:ln cap="flat"/>
        </p:spPr>
      </p:sp>
      <p:sp>
        <p:nvSpPr>
          <p:cNvPr id="106499" name="Rectangle 3">
            <a:extLst>
              <a:ext uri="{FF2B5EF4-FFF2-40B4-BE49-F238E27FC236}">
                <a16:creationId xmlns:a16="http://schemas.microsoft.com/office/drawing/2014/main" id="{125DACD5-BBF1-BB43-A57B-41FCB2EFE61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p>
        </p:txBody>
      </p:sp>
    </p:spTree>
    <p:extLst>
      <p:ext uri="{BB962C8B-B14F-4D97-AF65-F5344CB8AC3E}">
        <p14:creationId xmlns:p14="http://schemas.microsoft.com/office/powerpoint/2010/main" val="3335358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387263D1-A1FB-E940-831D-1D5C1454DE2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D25A56-62DC-4E40-B90C-743740CD4BF7}" type="slidenum">
              <a:rPr lang="en-US" altLang="zh-CN" sz="1300" smtClean="0">
                <a:latin typeface="Arial" panose="020B0604020202020204" pitchFamily="34" charset="0"/>
              </a:rPr>
              <a:pPr>
                <a:spcBef>
                  <a:spcPct val="0"/>
                </a:spcBef>
              </a:pPr>
              <a:t>59</a:t>
            </a:fld>
            <a:endParaRPr lang="en-US" altLang="zh-CN" sz="1300">
              <a:latin typeface="Arial" panose="020B0604020202020204" pitchFamily="34" charset="0"/>
            </a:endParaRPr>
          </a:p>
        </p:txBody>
      </p:sp>
      <p:sp>
        <p:nvSpPr>
          <p:cNvPr id="108546" name="Rectangle 2">
            <a:extLst>
              <a:ext uri="{FF2B5EF4-FFF2-40B4-BE49-F238E27FC236}">
                <a16:creationId xmlns:a16="http://schemas.microsoft.com/office/drawing/2014/main" id="{CEFB4C68-7818-2B40-88C6-D4719889B1AD}"/>
              </a:ext>
            </a:extLst>
          </p:cNvPr>
          <p:cNvSpPr>
            <a:spLocks noGrp="1" noRot="1" noChangeAspect="1" noChangeArrowheads="1" noTextEdit="1"/>
          </p:cNvSpPr>
          <p:nvPr>
            <p:ph type="sldImg"/>
          </p:nvPr>
        </p:nvSpPr>
        <p:spPr>
          <a:ln cap="flat"/>
        </p:spPr>
      </p:sp>
      <p:sp>
        <p:nvSpPr>
          <p:cNvPr id="108547" name="Rectangle 3">
            <a:extLst>
              <a:ext uri="{FF2B5EF4-FFF2-40B4-BE49-F238E27FC236}">
                <a16:creationId xmlns:a16="http://schemas.microsoft.com/office/drawing/2014/main" id="{385F8C2C-B7D5-6149-8FA7-1B66638F06D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Web</a:t>
            </a:r>
            <a:r>
              <a:rPr lang="zh-CN" altLang="en-US" dirty="0"/>
              <a:t>缓存功能，描述其实现过程。结合实际举例分析。</a:t>
            </a:r>
          </a:p>
        </p:txBody>
      </p:sp>
    </p:spTree>
    <p:extLst>
      <p:ext uri="{BB962C8B-B14F-4D97-AF65-F5344CB8AC3E}">
        <p14:creationId xmlns:p14="http://schemas.microsoft.com/office/powerpoint/2010/main" val="505814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F32BB1A7-AE62-984B-B5B6-282B6CE193F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2695F92-151D-4540-A225-62D2000FAD57}" type="slidenum">
              <a:rPr lang="en-US" altLang="zh-CN" sz="1300" smtClean="0">
                <a:latin typeface="Arial" panose="020B0604020202020204" pitchFamily="34" charset="0"/>
              </a:rPr>
              <a:pPr>
                <a:spcBef>
                  <a:spcPct val="0"/>
                </a:spcBef>
              </a:pPr>
              <a:t>60</a:t>
            </a:fld>
            <a:endParaRPr lang="en-US" altLang="zh-CN" sz="1300">
              <a:latin typeface="Arial" panose="020B0604020202020204" pitchFamily="34" charset="0"/>
            </a:endParaRPr>
          </a:p>
        </p:txBody>
      </p:sp>
      <p:sp>
        <p:nvSpPr>
          <p:cNvPr id="110594" name="Rectangle 2">
            <a:extLst>
              <a:ext uri="{FF2B5EF4-FFF2-40B4-BE49-F238E27FC236}">
                <a16:creationId xmlns:a16="http://schemas.microsoft.com/office/drawing/2014/main" id="{11E48113-F1E0-3D45-9780-01E92F7FEACE}"/>
              </a:ext>
            </a:extLst>
          </p:cNvPr>
          <p:cNvSpPr>
            <a:spLocks noGrp="1" noRot="1" noChangeAspect="1" noChangeArrowheads="1" noTextEdit="1"/>
          </p:cNvSpPr>
          <p:nvPr>
            <p:ph type="sldImg"/>
          </p:nvPr>
        </p:nvSpPr>
        <p:spPr>
          <a:ln cap="flat"/>
        </p:spPr>
      </p:sp>
      <p:sp>
        <p:nvSpPr>
          <p:cNvPr id="110595" name="Rectangle 3">
            <a:extLst>
              <a:ext uri="{FF2B5EF4-FFF2-40B4-BE49-F238E27FC236}">
                <a16:creationId xmlns:a16="http://schemas.microsoft.com/office/drawing/2014/main" id="{B1BF74AB-6795-C040-8830-A8B4EB3DDAB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说明</a:t>
            </a:r>
            <a:r>
              <a:rPr lang="en-US" altLang="zh-CN" dirty="0"/>
              <a:t>Web</a:t>
            </a:r>
            <a:r>
              <a:rPr lang="zh-CN" altLang="en-US" dirty="0"/>
              <a:t>缓存的作用，常用的：</a:t>
            </a:r>
            <a:r>
              <a:rPr lang="en-US" altLang="zh-CN" dirty="0"/>
              <a:t>squid</a:t>
            </a:r>
            <a:r>
              <a:rPr lang="zh-CN" altLang="en-US" dirty="0"/>
              <a:t>（</a:t>
            </a:r>
            <a:r>
              <a:rPr lang="en-US" altLang="zh-CN" dirty="0"/>
              <a:t>web</a:t>
            </a:r>
            <a:r>
              <a:rPr lang="zh-CN" altLang="en-US" dirty="0"/>
              <a:t>）、</a:t>
            </a:r>
            <a:r>
              <a:rPr lang="en-US" altLang="zh-CN" dirty="0" err="1"/>
              <a:t>nginx</a:t>
            </a:r>
            <a:r>
              <a:rPr lang="zh-CN" altLang="en-US" dirty="0"/>
              <a:t>、</a:t>
            </a:r>
            <a:r>
              <a:rPr lang="en-US" altLang="zh-CN" dirty="0" err="1"/>
              <a:t>ccproxy</a:t>
            </a:r>
            <a:r>
              <a:rPr lang="zh-CN" altLang="en-US" dirty="0"/>
              <a:t>等等。</a:t>
            </a:r>
          </a:p>
        </p:txBody>
      </p:sp>
    </p:spTree>
    <p:extLst>
      <p:ext uri="{BB962C8B-B14F-4D97-AF65-F5344CB8AC3E}">
        <p14:creationId xmlns:p14="http://schemas.microsoft.com/office/powerpoint/2010/main" val="5599194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04D4784A-54A7-2E4D-8749-BFA25F2916E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E636F5-F482-6342-A84B-552F59D13BD6}" type="slidenum">
              <a:rPr lang="en-US" altLang="zh-CN" sz="1300" smtClean="0">
                <a:latin typeface="Arial" panose="020B0604020202020204" pitchFamily="34" charset="0"/>
              </a:rPr>
              <a:pPr>
                <a:spcBef>
                  <a:spcPct val="0"/>
                </a:spcBef>
              </a:pPr>
              <a:t>61</a:t>
            </a:fld>
            <a:endParaRPr lang="en-US" altLang="zh-CN" sz="1300">
              <a:latin typeface="Arial" panose="020B0604020202020204" pitchFamily="34" charset="0"/>
            </a:endParaRPr>
          </a:p>
        </p:txBody>
      </p:sp>
      <p:sp>
        <p:nvSpPr>
          <p:cNvPr id="112642" name="Rectangle 2">
            <a:extLst>
              <a:ext uri="{FF2B5EF4-FFF2-40B4-BE49-F238E27FC236}">
                <a16:creationId xmlns:a16="http://schemas.microsoft.com/office/drawing/2014/main" id="{5A8E7E6D-A217-A649-A154-BE4DDD06497E}"/>
              </a:ext>
            </a:extLst>
          </p:cNvPr>
          <p:cNvSpPr>
            <a:spLocks noGrp="1" noRot="1" noChangeAspect="1" noChangeArrowheads="1" noTextEdit="1"/>
          </p:cNvSpPr>
          <p:nvPr>
            <p:ph type="sldImg"/>
          </p:nvPr>
        </p:nvSpPr>
        <p:spPr>
          <a:ln cap="flat"/>
        </p:spPr>
      </p:sp>
      <p:sp>
        <p:nvSpPr>
          <p:cNvPr id="112643" name="Rectangle 3">
            <a:extLst>
              <a:ext uri="{FF2B5EF4-FFF2-40B4-BE49-F238E27FC236}">
                <a16:creationId xmlns:a16="http://schemas.microsoft.com/office/drawing/2014/main" id="{C496AADD-EC9B-4B4A-ADCB-B209A7FC1AF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根据上述例子，探讨解决办法。</a:t>
            </a:r>
          </a:p>
        </p:txBody>
      </p:sp>
    </p:spTree>
    <p:extLst>
      <p:ext uri="{BB962C8B-B14F-4D97-AF65-F5344CB8AC3E}">
        <p14:creationId xmlns:p14="http://schemas.microsoft.com/office/powerpoint/2010/main" val="24729338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15EC8601-9CB4-EF4A-8186-3352141CAF7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38D4AB6-DE22-A54C-8854-FD8AE0C9DCCC}" type="slidenum">
              <a:rPr lang="en-US" altLang="zh-CN" sz="1300" smtClean="0">
                <a:latin typeface="Arial" panose="020B0604020202020204" pitchFamily="34" charset="0"/>
              </a:rPr>
              <a:pPr>
                <a:spcBef>
                  <a:spcPct val="0"/>
                </a:spcBef>
              </a:pPr>
              <a:t>62</a:t>
            </a:fld>
            <a:endParaRPr lang="en-US" altLang="zh-CN" sz="1300">
              <a:latin typeface="Arial" panose="020B0604020202020204" pitchFamily="34" charset="0"/>
            </a:endParaRPr>
          </a:p>
        </p:txBody>
      </p:sp>
      <p:sp>
        <p:nvSpPr>
          <p:cNvPr id="114690" name="Rectangle 2">
            <a:extLst>
              <a:ext uri="{FF2B5EF4-FFF2-40B4-BE49-F238E27FC236}">
                <a16:creationId xmlns:a16="http://schemas.microsoft.com/office/drawing/2014/main" id="{F3474A3B-D5E8-5C4E-B900-D2E36D5FA962}"/>
              </a:ext>
            </a:extLst>
          </p:cNvPr>
          <p:cNvSpPr>
            <a:spLocks noGrp="1" noRot="1" noChangeAspect="1" noChangeArrowheads="1" noTextEdit="1"/>
          </p:cNvSpPr>
          <p:nvPr>
            <p:ph type="sldImg"/>
          </p:nvPr>
        </p:nvSpPr>
        <p:spPr>
          <a:ln cap="flat"/>
        </p:spPr>
      </p:sp>
      <p:sp>
        <p:nvSpPr>
          <p:cNvPr id="114691" name="Rectangle 3">
            <a:extLst>
              <a:ext uri="{FF2B5EF4-FFF2-40B4-BE49-F238E27FC236}">
                <a16:creationId xmlns:a16="http://schemas.microsoft.com/office/drawing/2014/main" id="{3D07240B-E54D-2142-A281-849E2311F28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强调上述解决办法存在的问题：投资巨大</a:t>
            </a:r>
          </a:p>
        </p:txBody>
      </p:sp>
    </p:spTree>
    <p:extLst>
      <p:ext uri="{BB962C8B-B14F-4D97-AF65-F5344CB8AC3E}">
        <p14:creationId xmlns:p14="http://schemas.microsoft.com/office/powerpoint/2010/main" val="51311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A0B28AB9-E275-4D41-A674-22F90AEECD4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71E811-E541-E645-B466-3CEC2405FF67}" type="slidenum">
              <a:rPr lang="en-US" altLang="zh-CN" sz="1300" smtClean="0">
                <a:latin typeface="Arial" panose="020B0604020202020204" pitchFamily="34" charset="0"/>
              </a:rPr>
              <a:pPr>
                <a:spcBef>
                  <a:spcPct val="0"/>
                </a:spcBef>
              </a:pPr>
              <a:t>63</a:t>
            </a:fld>
            <a:endParaRPr lang="en-US" altLang="zh-CN" sz="1300">
              <a:latin typeface="Arial" panose="020B0604020202020204" pitchFamily="34" charset="0"/>
            </a:endParaRPr>
          </a:p>
        </p:txBody>
      </p:sp>
      <p:sp>
        <p:nvSpPr>
          <p:cNvPr id="116738" name="Rectangle 2">
            <a:extLst>
              <a:ext uri="{FF2B5EF4-FFF2-40B4-BE49-F238E27FC236}">
                <a16:creationId xmlns:a16="http://schemas.microsoft.com/office/drawing/2014/main" id="{F9799EEF-DC94-E84C-A97A-30492E32E16E}"/>
              </a:ext>
            </a:extLst>
          </p:cNvPr>
          <p:cNvSpPr>
            <a:spLocks noGrp="1" noRot="1" noChangeAspect="1" noChangeArrowheads="1" noTextEdit="1"/>
          </p:cNvSpPr>
          <p:nvPr>
            <p:ph type="sldImg"/>
          </p:nvPr>
        </p:nvSpPr>
        <p:spPr>
          <a:ln cap="flat"/>
        </p:spPr>
      </p:sp>
      <p:sp>
        <p:nvSpPr>
          <p:cNvPr id="116739" name="Rectangle 3">
            <a:extLst>
              <a:ext uri="{FF2B5EF4-FFF2-40B4-BE49-F238E27FC236}">
                <a16:creationId xmlns:a16="http://schemas.microsoft.com/office/drawing/2014/main" id="{B9CAFE98-EE28-1E44-BCBE-A15BEA0EA5C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描述安装缓存器后网页访问的过程，并提出可能存在的网页过期的问题。</a:t>
            </a:r>
            <a:endParaRPr lang="en-US" altLang="zh-CN" dirty="0"/>
          </a:p>
          <a:p>
            <a:pPr eaLnBrk="1" hangingPunct="1"/>
            <a:endParaRPr lang="en-US" altLang="zh-CN" dirty="0"/>
          </a:p>
          <a:p>
            <a:pPr eaLnBrk="1" hangingPunct="1"/>
            <a:r>
              <a:rPr lang="en-US" altLang="zh-CN" dirty="0"/>
              <a:t>CDN</a:t>
            </a:r>
          </a:p>
          <a:p>
            <a:pPr eaLnBrk="1" hangingPunct="1"/>
            <a:endParaRPr lang="en-US" altLang="zh-CN" dirty="0"/>
          </a:p>
          <a:p>
            <a:pPr eaLnBrk="1" hangingPunct="1"/>
            <a:r>
              <a:rPr lang="zh-CN" altLang="en-US" dirty="0"/>
              <a:t>现在广泛使用。布置书后作业题：</a:t>
            </a:r>
            <a:r>
              <a:rPr lang="en-US" altLang="zh-CN" dirty="0"/>
              <a:t>116</a:t>
            </a:r>
            <a:r>
              <a:rPr lang="zh-CN" altLang="en-US" dirty="0"/>
              <a:t>页</a:t>
            </a:r>
            <a:r>
              <a:rPr lang="en-US" altLang="zh-CN" dirty="0"/>
              <a:t>P9</a:t>
            </a:r>
            <a:r>
              <a:rPr lang="en-US" altLang="zh-CN" baseline="0" dirty="0"/>
              <a:t> </a:t>
            </a:r>
            <a:r>
              <a:rPr lang="zh-CN" altLang="en-US" baseline="0" dirty="0"/>
              <a:t>注意勘误：命中率实为 未中率 </a:t>
            </a:r>
            <a:r>
              <a:rPr lang="en-US" altLang="zh-CN" baseline="0" dirty="0" err="1"/>
              <a:t>missrate</a:t>
            </a:r>
            <a:endParaRPr lang="en-US" altLang="zh-CN" dirty="0"/>
          </a:p>
          <a:p>
            <a:pPr eaLnBrk="1" hangingPunct="1"/>
            <a:endParaRPr lang="zh-CN" altLang="en-US" dirty="0"/>
          </a:p>
        </p:txBody>
      </p:sp>
    </p:spTree>
    <p:extLst>
      <p:ext uri="{BB962C8B-B14F-4D97-AF65-F5344CB8AC3E}">
        <p14:creationId xmlns:p14="http://schemas.microsoft.com/office/powerpoint/2010/main" val="3824351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3451AF70-92F0-3E47-BECC-213528E55DF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64693C-4C43-4A49-938C-BAA8C9000042}" type="slidenum">
              <a:rPr lang="en-US" altLang="zh-CN" sz="1300" smtClean="0">
                <a:latin typeface="Arial" panose="020B0604020202020204" pitchFamily="34" charset="0"/>
              </a:rPr>
              <a:pPr>
                <a:spcBef>
                  <a:spcPct val="0"/>
                </a:spcBef>
              </a:pPr>
              <a:t>64</a:t>
            </a:fld>
            <a:endParaRPr lang="en-US" altLang="zh-CN" sz="1300">
              <a:latin typeface="Arial" panose="020B0604020202020204" pitchFamily="34" charset="0"/>
            </a:endParaRPr>
          </a:p>
        </p:txBody>
      </p:sp>
      <p:sp>
        <p:nvSpPr>
          <p:cNvPr id="118786" name="Rectangle 2">
            <a:extLst>
              <a:ext uri="{FF2B5EF4-FFF2-40B4-BE49-F238E27FC236}">
                <a16:creationId xmlns:a16="http://schemas.microsoft.com/office/drawing/2014/main" id="{E1D00453-3184-6F49-A55E-B18A0121D25A}"/>
              </a:ext>
            </a:extLst>
          </p:cNvPr>
          <p:cNvSpPr>
            <a:spLocks noGrp="1" noRot="1" noChangeAspect="1" noChangeArrowheads="1" noTextEdit="1"/>
          </p:cNvSpPr>
          <p:nvPr>
            <p:ph type="sldImg"/>
          </p:nvPr>
        </p:nvSpPr>
        <p:spPr>
          <a:ln cap="flat"/>
        </p:spPr>
      </p:sp>
      <p:sp>
        <p:nvSpPr>
          <p:cNvPr id="118787" name="Rectangle 3">
            <a:extLst>
              <a:ext uri="{FF2B5EF4-FFF2-40B4-BE49-F238E27FC236}">
                <a16:creationId xmlns:a16="http://schemas.microsoft.com/office/drawing/2014/main" id="{28A04CB8-6979-3245-A002-69DDB331D0A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给出网页文件更新的解决办法。</a:t>
            </a:r>
          </a:p>
        </p:txBody>
      </p:sp>
    </p:spTree>
    <p:extLst>
      <p:ext uri="{BB962C8B-B14F-4D97-AF65-F5344CB8AC3E}">
        <p14:creationId xmlns:p14="http://schemas.microsoft.com/office/powerpoint/2010/main" val="39937189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82F17F6E-1514-5349-9D57-A717A584920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E66D12-7312-2242-8F96-1D268E7B71DB}" type="slidenum">
              <a:rPr lang="en-US" altLang="zh-CN" sz="1300" smtClean="0">
                <a:latin typeface="Arial" panose="020B0604020202020204" pitchFamily="34" charset="0"/>
              </a:rPr>
              <a:pPr>
                <a:spcBef>
                  <a:spcPct val="0"/>
                </a:spcBef>
              </a:pPr>
              <a:t>65</a:t>
            </a:fld>
            <a:endParaRPr lang="en-US" altLang="zh-CN" sz="1300">
              <a:latin typeface="Arial" panose="020B0604020202020204" pitchFamily="34" charset="0"/>
            </a:endParaRPr>
          </a:p>
        </p:txBody>
      </p:sp>
      <p:sp>
        <p:nvSpPr>
          <p:cNvPr id="120834" name="Rectangle 2">
            <a:extLst>
              <a:ext uri="{FF2B5EF4-FFF2-40B4-BE49-F238E27FC236}">
                <a16:creationId xmlns:a16="http://schemas.microsoft.com/office/drawing/2014/main" id="{528E0659-608D-A348-AA84-168AFB8580E7}"/>
              </a:ext>
            </a:extLst>
          </p:cNvPr>
          <p:cNvSpPr>
            <a:spLocks noGrp="1" noRot="1" noChangeAspect="1" noChangeArrowheads="1" noTextEdit="1"/>
          </p:cNvSpPr>
          <p:nvPr>
            <p:ph type="sldImg"/>
          </p:nvPr>
        </p:nvSpPr>
        <p:spPr>
          <a:ln cap="flat"/>
        </p:spPr>
      </p:sp>
      <p:sp>
        <p:nvSpPr>
          <p:cNvPr id="120835" name="Rectangle 3">
            <a:extLst>
              <a:ext uri="{FF2B5EF4-FFF2-40B4-BE49-F238E27FC236}">
                <a16:creationId xmlns:a16="http://schemas.microsoft.com/office/drawing/2014/main" id="{F396BF8B-368B-EC40-89EB-2690F7E0EC7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给出网页文件更新的解决办法。</a:t>
            </a:r>
          </a:p>
        </p:txBody>
      </p:sp>
    </p:spTree>
    <p:extLst>
      <p:ext uri="{BB962C8B-B14F-4D97-AF65-F5344CB8AC3E}">
        <p14:creationId xmlns:p14="http://schemas.microsoft.com/office/powerpoint/2010/main" val="2247164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a:extLst>
              <a:ext uri="{FF2B5EF4-FFF2-40B4-BE49-F238E27FC236}">
                <a16:creationId xmlns:a16="http://schemas.microsoft.com/office/drawing/2014/main" id="{7DD77659-10D4-4346-A49C-F883C34F9A0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1025247-7160-D04E-BAA8-0B765670ED9B}" type="slidenum">
              <a:rPr lang="en-US" altLang="zh-CN" sz="1300" smtClean="0">
                <a:latin typeface="Arial" panose="020B0604020202020204" pitchFamily="34" charset="0"/>
              </a:rPr>
              <a:pPr>
                <a:spcBef>
                  <a:spcPct val="0"/>
                </a:spcBef>
              </a:pPr>
              <a:t>67</a:t>
            </a:fld>
            <a:endParaRPr lang="en-US" altLang="zh-CN" sz="1300">
              <a:latin typeface="Arial" panose="020B0604020202020204" pitchFamily="34" charset="0"/>
            </a:endParaRPr>
          </a:p>
        </p:txBody>
      </p:sp>
      <p:sp>
        <p:nvSpPr>
          <p:cNvPr id="124930" name="Rectangle 2">
            <a:extLst>
              <a:ext uri="{FF2B5EF4-FFF2-40B4-BE49-F238E27FC236}">
                <a16:creationId xmlns:a16="http://schemas.microsoft.com/office/drawing/2014/main" id="{32CD465F-93E0-5747-A590-44BDF84DB8FF}"/>
              </a:ext>
            </a:extLst>
          </p:cNvPr>
          <p:cNvSpPr>
            <a:spLocks noGrp="1" noRot="1" noChangeAspect="1" noChangeArrowheads="1" noTextEdit="1"/>
          </p:cNvSpPr>
          <p:nvPr>
            <p:ph type="sldImg"/>
          </p:nvPr>
        </p:nvSpPr>
        <p:spPr>
          <a:ln cap="flat"/>
        </p:spPr>
      </p:sp>
      <p:sp>
        <p:nvSpPr>
          <p:cNvPr id="124931" name="Rectangle 3">
            <a:extLst>
              <a:ext uri="{FF2B5EF4-FFF2-40B4-BE49-F238E27FC236}">
                <a16:creationId xmlns:a16="http://schemas.microsoft.com/office/drawing/2014/main" id="{065017BB-C8AE-A943-A42A-47C796D37DB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p>
        </p:txBody>
      </p:sp>
    </p:spTree>
    <p:extLst>
      <p:ext uri="{BB962C8B-B14F-4D97-AF65-F5344CB8AC3E}">
        <p14:creationId xmlns:p14="http://schemas.microsoft.com/office/powerpoint/2010/main" val="2538638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a:extLst>
              <a:ext uri="{FF2B5EF4-FFF2-40B4-BE49-F238E27FC236}">
                <a16:creationId xmlns:a16="http://schemas.microsoft.com/office/drawing/2014/main" id="{96111268-F3F6-734E-9B6D-ACD1C36A08C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D0437F-77A9-CA4D-8674-B2FF4ABDC06E}" type="slidenum">
              <a:rPr lang="en-US" altLang="zh-CN" sz="1300" smtClean="0">
                <a:latin typeface="Arial" panose="020B0604020202020204" pitchFamily="34" charset="0"/>
              </a:rPr>
              <a:pPr>
                <a:spcBef>
                  <a:spcPct val="0"/>
                </a:spcBef>
              </a:pPr>
              <a:t>68</a:t>
            </a:fld>
            <a:endParaRPr lang="en-US" altLang="zh-CN" sz="1300">
              <a:latin typeface="Arial" panose="020B0604020202020204" pitchFamily="34" charset="0"/>
            </a:endParaRPr>
          </a:p>
        </p:txBody>
      </p:sp>
      <p:sp>
        <p:nvSpPr>
          <p:cNvPr id="126978" name="Rectangle 2">
            <a:extLst>
              <a:ext uri="{FF2B5EF4-FFF2-40B4-BE49-F238E27FC236}">
                <a16:creationId xmlns:a16="http://schemas.microsoft.com/office/drawing/2014/main" id="{7B4F320D-1508-CB41-BA3B-A71DDB17E1CB}"/>
              </a:ext>
            </a:extLst>
          </p:cNvPr>
          <p:cNvSpPr>
            <a:spLocks noGrp="1" noRot="1" noChangeAspect="1" noChangeArrowheads="1" noTextEdit="1"/>
          </p:cNvSpPr>
          <p:nvPr>
            <p:ph type="sldImg"/>
          </p:nvPr>
        </p:nvSpPr>
        <p:spPr>
          <a:ln cap="flat"/>
        </p:spPr>
      </p:sp>
      <p:sp>
        <p:nvSpPr>
          <p:cNvPr id="126979" name="Rectangle 3">
            <a:extLst>
              <a:ext uri="{FF2B5EF4-FFF2-40B4-BE49-F238E27FC236}">
                <a16:creationId xmlns:a16="http://schemas.microsoft.com/office/drawing/2014/main" id="{3D9ECFC5-483E-4444-9FAB-5C8F2FE48D3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描述文件传输过程，说明</a:t>
            </a:r>
            <a:r>
              <a:rPr lang="en-US" altLang="zh-CN" dirty="0"/>
              <a:t>FTP</a:t>
            </a:r>
            <a:r>
              <a:rPr lang="zh-CN" altLang="en-US" dirty="0"/>
              <a:t>协议在文件传输过程中扮演的角色。</a:t>
            </a:r>
          </a:p>
        </p:txBody>
      </p:sp>
    </p:spTree>
    <p:extLst>
      <p:ext uri="{BB962C8B-B14F-4D97-AF65-F5344CB8AC3E}">
        <p14:creationId xmlns:p14="http://schemas.microsoft.com/office/powerpoint/2010/main" val="273166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2198F1-0A9A-4E7C-B36B-D33DF984915D}" type="slidenum">
              <a:rPr lang="en-US" altLang="zh-CN" sz="1300" smtClean="0">
                <a:latin typeface="Arial" panose="020B0604020202020204" pitchFamily="34" charset="0"/>
              </a:rPr>
              <a:pPr>
                <a:spcBef>
                  <a:spcPct val="0"/>
                </a:spcBef>
              </a:pPr>
              <a:t>9</a:t>
            </a:fld>
            <a:endParaRPr lang="en-US" altLang="zh-CN" sz="1300">
              <a:latin typeface="Arial" panose="020B0604020202020204" pitchFamily="34" charset="0"/>
            </a:endParaRPr>
          </a:p>
        </p:txBody>
      </p:sp>
      <p:sp>
        <p:nvSpPr>
          <p:cNvPr id="31747" name="Rectangle 2"/>
          <p:cNvSpPr>
            <a:spLocks noGrp="1" noRot="1" noChangeAspect="1" noChangeArrowheads="1" noTextEdit="1"/>
          </p:cNvSpPr>
          <p:nvPr>
            <p:ph type="sldImg"/>
          </p:nvPr>
        </p:nvSpPr>
        <p:spPr>
          <a:ln cap="flat"/>
        </p:spPr>
      </p:sp>
      <p:sp>
        <p:nvSpPr>
          <p:cNvPr id="317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详细描述纯</a:t>
            </a:r>
            <a:r>
              <a:rPr lang="en-US" altLang="zh-CN"/>
              <a:t>P2P</a:t>
            </a:r>
            <a:r>
              <a:rPr lang="zh-CN" altLang="en-US"/>
              <a:t>体系结构，提出纯</a:t>
            </a:r>
            <a:r>
              <a:rPr lang="en-US" altLang="zh-CN"/>
              <a:t>P2P</a:t>
            </a:r>
            <a:r>
              <a:rPr lang="zh-CN" altLang="en-US"/>
              <a:t>体系结构的优点：网络可扩展性强，用户数量越多，服务能力越强，某一个计算机的故障不会导致服务丢失。缺点：服务器地址未知，服务管理复杂。</a:t>
            </a:r>
          </a:p>
        </p:txBody>
      </p:sp>
    </p:spTree>
    <p:extLst>
      <p:ext uri="{BB962C8B-B14F-4D97-AF65-F5344CB8AC3E}">
        <p14:creationId xmlns:p14="http://schemas.microsoft.com/office/powerpoint/2010/main" val="1679618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a:extLst>
              <a:ext uri="{FF2B5EF4-FFF2-40B4-BE49-F238E27FC236}">
                <a16:creationId xmlns:a16="http://schemas.microsoft.com/office/drawing/2014/main" id="{7931D780-CBC5-DD41-A4E7-4752C965C5FD}"/>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F5A1467-A2BB-E347-8DBB-870C4BCCDEAC}" type="slidenum">
              <a:rPr lang="en-US" altLang="zh-CN" sz="1300" smtClean="0">
                <a:latin typeface="Arial" panose="020B0604020202020204" pitchFamily="34" charset="0"/>
              </a:rPr>
              <a:pPr>
                <a:spcBef>
                  <a:spcPct val="0"/>
                </a:spcBef>
              </a:pPr>
              <a:t>69</a:t>
            </a:fld>
            <a:endParaRPr lang="en-US" altLang="zh-CN" sz="1300">
              <a:latin typeface="Arial" panose="020B0604020202020204" pitchFamily="34" charset="0"/>
            </a:endParaRPr>
          </a:p>
        </p:txBody>
      </p:sp>
      <p:sp>
        <p:nvSpPr>
          <p:cNvPr id="129026" name="Rectangle 2">
            <a:extLst>
              <a:ext uri="{FF2B5EF4-FFF2-40B4-BE49-F238E27FC236}">
                <a16:creationId xmlns:a16="http://schemas.microsoft.com/office/drawing/2014/main" id="{D748E662-A7C1-5A46-8C86-43F3C198E2DF}"/>
              </a:ext>
            </a:extLst>
          </p:cNvPr>
          <p:cNvSpPr>
            <a:spLocks noGrp="1" noRot="1" noChangeAspect="1" noChangeArrowheads="1" noTextEdit="1"/>
          </p:cNvSpPr>
          <p:nvPr>
            <p:ph type="sldImg"/>
          </p:nvPr>
        </p:nvSpPr>
        <p:spPr>
          <a:ln cap="flat"/>
        </p:spPr>
      </p:sp>
      <p:sp>
        <p:nvSpPr>
          <p:cNvPr id="129027" name="Rectangle 3">
            <a:extLst>
              <a:ext uri="{FF2B5EF4-FFF2-40B4-BE49-F238E27FC236}">
                <a16:creationId xmlns:a16="http://schemas.microsoft.com/office/drawing/2014/main" id="{6AB46616-5CD6-1844-BDFC-427C195D669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描述文件传输过程，说明</a:t>
            </a:r>
            <a:r>
              <a:rPr lang="en-US" altLang="zh-CN" dirty="0"/>
              <a:t>FTP</a:t>
            </a:r>
            <a:r>
              <a:rPr lang="zh-CN" altLang="en-US" dirty="0"/>
              <a:t>协议在文件传输过程中扮演的角色。</a:t>
            </a:r>
          </a:p>
          <a:p>
            <a:pPr eaLnBrk="1" hangingPunct="1"/>
            <a:endParaRPr lang="zh-CN" altLang="en-US" dirty="0"/>
          </a:p>
        </p:txBody>
      </p:sp>
    </p:spTree>
    <p:extLst>
      <p:ext uri="{BB962C8B-B14F-4D97-AF65-F5344CB8AC3E}">
        <p14:creationId xmlns:p14="http://schemas.microsoft.com/office/powerpoint/2010/main" val="3201513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1B792FD7-65CD-0D4E-B470-D69D8088D0F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2DB751-BA48-B449-85C0-4828F6DF5B32}" type="slidenum">
              <a:rPr lang="en-US" altLang="zh-CN" sz="1300" smtClean="0">
                <a:latin typeface="Arial" panose="020B0604020202020204" pitchFamily="34" charset="0"/>
              </a:rPr>
              <a:pPr>
                <a:spcBef>
                  <a:spcPct val="0"/>
                </a:spcBef>
              </a:pPr>
              <a:t>70</a:t>
            </a:fld>
            <a:endParaRPr lang="en-US" altLang="zh-CN" sz="1300">
              <a:latin typeface="Arial" panose="020B0604020202020204" pitchFamily="34" charset="0"/>
            </a:endParaRPr>
          </a:p>
        </p:txBody>
      </p:sp>
      <p:sp>
        <p:nvSpPr>
          <p:cNvPr id="131074" name="Rectangle 2">
            <a:extLst>
              <a:ext uri="{FF2B5EF4-FFF2-40B4-BE49-F238E27FC236}">
                <a16:creationId xmlns:a16="http://schemas.microsoft.com/office/drawing/2014/main" id="{8D95B8F7-5AB7-6C49-ACE9-1F404550FE51}"/>
              </a:ext>
            </a:extLst>
          </p:cNvPr>
          <p:cNvSpPr>
            <a:spLocks noGrp="1" noRot="1" noChangeAspect="1" noChangeArrowheads="1" noTextEdit="1"/>
          </p:cNvSpPr>
          <p:nvPr>
            <p:ph type="sldImg"/>
          </p:nvPr>
        </p:nvSpPr>
        <p:spPr>
          <a:ln cap="flat"/>
        </p:spPr>
      </p:sp>
      <p:sp>
        <p:nvSpPr>
          <p:cNvPr id="131075" name="Rectangle 3">
            <a:extLst>
              <a:ext uri="{FF2B5EF4-FFF2-40B4-BE49-F238E27FC236}">
                <a16:creationId xmlns:a16="http://schemas.microsoft.com/office/drawing/2014/main" id="{A7F13F42-6425-A34D-BA6C-002798CD6EF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深入分析</a:t>
            </a:r>
            <a:r>
              <a:rPr lang="en-US" altLang="zh-CN"/>
              <a:t>FTP</a:t>
            </a:r>
            <a:r>
              <a:rPr lang="zh-CN" altLang="en-US"/>
              <a:t>协议的实现过程，强调在</a:t>
            </a:r>
            <a:r>
              <a:rPr lang="en-US" altLang="zh-CN"/>
              <a:t>FTP</a:t>
            </a:r>
            <a:r>
              <a:rPr lang="zh-CN" altLang="en-US"/>
              <a:t>协议中存在两种连接。</a:t>
            </a:r>
          </a:p>
        </p:txBody>
      </p:sp>
    </p:spTree>
    <p:extLst>
      <p:ext uri="{BB962C8B-B14F-4D97-AF65-F5344CB8AC3E}">
        <p14:creationId xmlns:p14="http://schemas.microsoft.com/office/powerpoint/2010/main" val="3975094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0E3CB867-899D-0A4A-B1DC-26B673B2D3E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7A38C9-BF80-EC4F-B076-1EB9B8C74AE9}" type="slidenum">
              <a:rPr lang="en-US" altLang="zh-CN" sz="1300" smtClean="0">
                <a:latin typeface="Arial" panose="020B0604020202020204" pitchFamily="34" charset="0"/>
              </a:rPr>
              <a:pPr>
                <a:spcBef>
                  <a:spcPct val="0"/>
                </a:spcBef>
              </a:pPr>
              <a:t>71</a:t>
            </a:fld>
            <a:endParaRPr lang="en-US" altLang="zh-CN" sz="1300">
              <a:latin typeface="Arial" panose="020B0604020202020204" pitchFamily="34" charset="0"/>
            </a:endParaRPr>
          </a:p>
        </p:txBody>
      </p:sp>
      <p:sp>
        <p:nvSpPr>
          <p:cNvPr id="133122" name="Rectangle 2">
            <a:extLst>
              <a:ext uri="{FF2B5EF4-FFF2-40B4-BE49-F238E27FC236}">
                <a16:creationId xmlns:a16="http://schemas.microsoft.com/office/drawing/2014/main" id="{B53DD11D-8E45-1346-8906-BE0142CFCB95}"/>
              </a:ext>
            </a:extLst>
          </p:cNvPr>
          <p:cNvSpPr>
            <a:spLocks noGrp="1" noRot="1" noChangeAspect="1" noChangeArrowheads="1" noTextEdit="1"/>
          </p:cNvSpPr>
          <p:nvPr>
            <p:ph type="sldImg"/>
          </p:nvPr>
        </p:nvSpPr>
        <p:spPr>
          <a:ln cap="flat"/>
        </p:spPr>
      </p:sp>
      <p:sp>
        <p:nvSpPr>
          <p:cNvPr id="133123" name="Rectangle 3">
            <a:extLst>
              <a:ext uri="{FF2B5EF4-FFF2-40B4-BE49-F238E27FC236}">
                <a16:creationId xmlns:a16="http://schemas.microsoft.com/office/drawing/2014/main" id="{93317DEB-0D28-F949-BCCC-3032BC98BE0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p>
        </p:txBody>
      </p:sp>
    </p:spTree>
    <p:extLst>
      <p:ext uri="{BB962C8B-B14F-4D97-AF65-F5344CB8AC3E}">
        <p14:creationId xmlns:p14="http://schemas.microsoft.com/office/powerpoint/2010/main" val="393190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B2911AF8-B361-6849-B534-63D9751AA88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46C98E2-6BB3-B142-B724-E1C72BA54124}" type="slidenum">
              <a:rPr lang="en-US" altLang="zh-CN" sz="1300" smtClean="0">
                <a:latin typeface="Arial" panose="020B0604020202020204" pitchFamily="34" charset="0"/>
              </a:rPr>
              <a:pPr>
                <a:spcBef>
                  <a:spcPct val="0"/>
                </a:spcBef>
              </a:pPr>
              <a:t>72</a:t>
            </a:fld>
            <a:endParaRPr lang="en-US" altLang="zh-CN" sz="1300">
              <a:latin typeface="Arial" panose="020B0604020202020204" pitchFamily="34" charset="0"/>
            </a:endParaRPr>
          </a:p>
        </p:txBody>
      </p:sp>
      <p:sp>
        <p:nvSpPr>
          <p:cNvPr id="135170" name="Rectangle 2">
            <a:extLst>
              <a:ext uri="{FF2B5EF4-FFF2-40B4-BE49-F238E27FC236}">
                <a16:creationId xmlns:a16="http://schemas.microsoft.com/office/drawing/2014/main" id="{8196FA5C-8474-9B44-9E20-81626ABBD72F}"/>
              </a:ext>
            </a:extLst>
          </p:cNvPr>
          <p:cNvSpPr>
            <a:spLocks noGrp="1" noRot="1" noChangeAspect="1" noChangeArrowheads="1" noTextEdit="1"/>
          </p:cNvSpPr>
          <p:nvPr>
            <p:ph type="sldImg"/>
          </p:nvPr>
        </p:nvSpPr>
        <p:spPr>
          <a:ln cap="flat"/>
        </p:spPr>
      </p:sp>
      <p:sp>
        <p:nvSpPr>
          <p:cNvPr id="135171" name="Rectangle 3">
            <a:extLst>
              <a:ext uri="{FF2B5EF4-FFF2-40B4-BE49-F238E27FC236}">
                <a16:creationId xmlns:a16="http://schemas.microsoft.com/office/drawing/2014/main" id="{4B2380D2-0BDE-4343-B0A1-4BB2C7A7F5C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p>
        </p:txBody>
      </p:sp>
    </p:spTree>
    <p:extLst>
      <p:ext uri="{BB962C8B-B14F-4D97-AF65-F5344CB8AC3E}">
        <p14:creationId xmlns:p14="http://schemas.microsoft.com/office/powerpoint/2010/main" val="2772944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2A55D486-2478-CA4C-B41B-E4A6884281B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81B7F7-0721-5C48-A65D-B2553640271B}" type="slidenum">
              <a:rPr lang="en-US" altLang="zh-CN" sz="1300" smtClean="0">
                <a:latin typeface="Arial" panose="020B0604020202020204" pitchFamily="34" charset="0"/>
              </a:rPr>
              <a:pPr>
                <a:spcBef>
                  <a:spcPct val="0"/>
                </a:spcBef>
              </a:pPr>
              <a:t>73</a:t>
            </a:fld>
            <a:endParaRPr lang="en-US" altLang="zh-CN" sz="1300">
              <a:latin typeface="Arial" panose="020B0604020202020204" pitchFamily="34" charset="0"/>
            </a:endParaRPr>
          </a:p>
        </p:txBody>
      </p:sp>
      <p:sp>
        <p:nvSpPr>
          <p:cNvPr id="137218" name="Rectangle 2">
            <a:extLst>
              <a:ext uri="{FF2B5EF4-FFF2-40B4-BE49-F238E27FC236}">
                <a16:creationId xmlns:a16="http://schemas.microsoft.com/office/drawing/2014/main" id="{AAB71A0D-8EDD-D442-B108-A8323F2540C0}"/>
              </a:ext>
            </a:extLst>
          </p:cNvPr>
          <p:cNvSpPr>
            <a:spLocks noGrp="1" noRot="1" noChangeAspect="1" noChangeArrowheads="1" noTextEdit="1"/>
          </p:cNvSpPr>
          <p:nvPr>
            <p:ph type="sldImg"/>
          </p:nvPr>
        </p:nvSpPr>
        <p:spPr>
          <a:ln cap="flat"/>
        </p:spPr>
      </p:sp>
      <p:sp>
        <p:nvSpPr>
          <p:cNvPr id="137219" name="Rectangle 3">
            <a:extLst>
              <a:ext uri="{FF2B5EF4-FFF2-40B4-BE49-F238E27FC236}">
                <a16:creationId xmlns:a16="http://schemas.microsoft.com/office/drawing/2014/main" id="{46DC0664-6730-5E4F-A000-D03D4973AD4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描述文件传输过程，说明</a:t>
            </a:r>
            <a:r>
              <a:rPr lang="en-US" altLang="zh-CN"/>
              <a:t>FTP</a:t>
            </a:r>
            <a:r>
              <a:rPr lang="zh-CN" altLang="en-US"/>
              <a:t>协议在文件传输过程中扮演的角色。</a:t>
            </a:r>
          </a:p>
        </p:txBody>
      </p:sp>
    </p:spTree>
    <p:extLst>
      <p:ext uri="{BB962C8B-B14F-4D97-AF65-F5344CB8AC3E}">
        <p14:creationId xmlns:p14="http://schemas.microsoft.com/office/powerpoint/2010/main" val="1801455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a:extLst>
              <a:ext uri="{FF2B5EF4-FFF2-40B4-BE49-F238E27FC236}">
                <a16:creationId xmlns:a16="http://schemas.microsoft.com/office/drawing/2014/main" id="{7C892036-889F-EC4F-B8CE-6768611D31E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6F3CF2-AA6D-D641-95CF-AEBD81831CB1}" type="slidenum">
              <a:rPr lang="en-US" altLang="zh-CN" sz="1300" smtClean="0">
                <a:latin typeface="Arial" panose="020B0604020202020204" pitchFamily="34" charset="0"/>
              </a:rPr>
              <a:pPr>
                <a:spcBef>
                  <a:spcPct val="0"/>
                </a:spcBef>
              </a:pPr>
              <a:t>74</a:t>
            </a:fld>
            <a:endParaRPr lang="en-US" altLang="zh-CN" sz="1300">
              <a:latin typeface="Arial" panose="020B0604020202020204" pitchFamily="34" charset="0"/>
            </a:endParaRPr>
          </a:p>
        </p:txBody>
      </p:sp>
      <p:sp>
        <p:nvSpPr>
          <p:cNvPr id="139266" name="Rectangle 2">
            <a:extLst>
              <a:ext uri="{FF2B5EF4-FFF2-40B4-BE49-F238E27FC236}">
                <a16:creationId xmlns:a16="http://schemas.microsoft.com/office/drawing/2014/main" id="{8C2CC375-3A70-BE4E-A45F-61BE453EF6BB}"/>
              </a:ext>
            </a:extLst>
          </p:cNvPr>
          <p:cNvSpPr>
            <a:spLocks noGrp="1" noRot="1" noChangeAspect="1" noChangeArrowheads="1" noTextEdit="1"/>
          </p:cNvSpPr>
          <p:nvPr>
            <p:ph type="sldImg"/>
          </p:nvPr>
        </p:nvSpPr>
        <p:spPr>
          <a:ln cap="flat"/>
        </p:spPr>
      </p:sp>
      <p:sp>
        <p:nvSpPr>
          <p:cNvPr id="139267" name="Rectangle 3">
            <a:extLst>
              <a:ext uri="{FF2B5EF4-FFF2-40B4-BE49-F238E27FC236}">
                <a16:creationId xmlns:a16="http://schemas.microsoft.com/office/drawing/2014/main" id="{40B73FEC-F298-394E-A617-0700EE2B7C4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FTP</a:t>
            </a:r>
            <a:r>
              <a:rPr lang="zh-CN" altLang="en-US"/>
              <a:t>协议中使用的常间命令和应答。</a:t>
            </a:r>
          </a:p>
        </p:txBody>
      </p:sp>
    </p:spTree>
    <p:extLst>
      <p:ext uri="{BB962C8B-B14F-4D97-AF65-F5344CB8AC3E}">
        <p14:creationId xmlns:p14="http://schemas.microsoft.com/office/powerpoint/2010/main" val="3698073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279D3CEE-6225-914D-9662-AA743635E87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D416B5-C51C-BC43-9F82-3C376BE70933}" type="slidenum">
              <a:rPr lang="en-US" altLang="zh-CN" sz="1300" smtClean="0">
                <a:latin typeface="Arial" panose="020B0604020202020204" pitchFamily="34" charset="0"/>
              </a:rPr>
              <a:pPr>
                <a:spcBef>
                  <a:spcPct val="0"/>
                </a:spcBef>
              </a:pPr>
              <a:t>75</a:t>
            </a:fld>
            <a:endParaRPr lang="en-US" altLang="zh-CN" sz="1300">
              <a:latin typeface="Arial" panose="020B0604020202020204" pitchFamily="34" charset="0"/>
            </a:endParaRPr>
          </a:p>
        </p:txBody>
      </p:sp>
      <p:sp>
        <p:nvSpPr>
          <p:cNvPr id="141314" name="Rectangle 2">
            <a:extLst>
              <a:ext uri="{FF2B5EF4-FFF2-40B4-BE49-F238E27FC236}">
                <a16:creationId xmlns:a16="http://schemas.microsoft.com/office/drawing/2014/main" id="{945FF666-4F72-9D4C-B8E6-3E4B011FDBD6}"/>
              </a:ext>
            </a:extLst>
          </p:cNvPr>
          <p:cNvSpPr>
            <a:spLocks noGrp="1" noRot="1" noChangeAspect="1" noChangeArrowheads="1" noTextEdit="1"/>
          </p:cNvSpPr>
          <p:nvPr>
            <p:ph type="sldImg"/>
          </p:nvPr>
        </p:nvSpPr>
        <p:spPr>
          <a:ln cap="flat"/>
        </p:spPr>
      </p:sp>
      <p:sp>
        <p:nvSpPr>
          <p:cNvPr id="141315" name="Rectangle 3">
            <a:extLst>
              <a:ext uri="{FF2B5EF4-FFF2-40B4-BE49-F238E27FC236}">
                <a16:creationId xmlns:a16="http://schemas.microsoft.com/office/drawing/2014/main" id="{96394998-12A6-0142-8413-06FCB98464C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简单介绍</a:t>
            </a:r>
            <a:r>
              <a:rPr lang="en-US" altLang="zh-CN"/>
              <a:t>FTP</a:t>
            </a:r>
            <a:r>
              <a:rPr lang="zh-CN" altLang="en-US"/>
              <a:t>协议中使用的常间命令和应答。</a:t>
            </a:r>
          </a:p>
        </p:txBody>
      </p:sp>
    </p:spTree>
    <p:extLst>
      <p:ext uri="{BB962C8B-B14F-4D97-AF65-F5344CB8AC3E}">
        <p14:creationId xmlns:p14="http://schemas.microsoft.com/office/powerpoint/2010/main" val="3652065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01488A6A-4DFA-CA42-985E-D3F0F1CF37D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40C3BB-B099-A442-A2A5-988CB2551D21}" type="slidenum">
              <a:rPr lang="en-US" altLang="zh-CN" sz="1300" smtClean="0">
                <a:latin typeface="Arial" panose="020B0604020202020204" pitchFamily="34" charset="0"/>
              </a:rPr>
              <a:pPr>
                <a:spcBef>
                  <a:spcPct val="0"/>
                </a:spcBef>
              </a:pPr>
              <a:t>77</a:t>
            </a:fld>
            <a:endParaRPr lang="en-US" altLang="zh-CN" sz="1300">
              <a:latin typeface="Arial" panose="020B0604020202020204" pitchFamily="34" charset="0"/>
            </a:endParaRPr>
          </a:p>
        </p:txBody>
      </p:sp>
      <p:sp>
        <p:nvSpPr>
          <p:cNvPr id="145410" name="Rectangle 2">
            <a:extLst>
              <a:ext uri="{FF2B5EF4-FFF2-40B4-BE49-F238E27FC236}">
                <a16:creationId xmlns:a16="http://schemas.microsoft.com/office/drawing/2014/main" id="{95B1B7D2-69DC-0249-9803-A63B9D1999D8}"/>
              </a:ext>
            </a:extLst>
          </p:cNvPr>
          <p:cNvSpPr>
            <a:spLocks noGrp="1" noRot="1" noChangeAspect="1" noChangeArrowheads="1" noTextEdit="1"/>
          </p:cNvSpPr>
          <p:nvPr>
            <p:ph type="sldImg"/>
          </p:nvPr>
        </p:nvSpPr>
        <p:spPr>
          <a:ln cap="flat"/>
        </p:spPr>
      </p:sp>
      <p:sp>
        <p:nvSpPr>
          <p:cNvPr id="145411" name="Rectangle 3">
            <a:extLst>
              <a:ext uri="{FF2B5EF4-FFF2-40B4-BE49-F238E27FC236}">
                <a16:creationId xmlns:a16="http://schemas.microsoft.com/office/drawing/2014/main" id="{BE6EE48D-9032-0F46-9B91-A3F4233D113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描述电子邮件系统的体系结构，并对用户代理进行简单介绍。</a:t>
            </a:r>
          </a:p>
        </p:txBody>
      </p:sp>
    </p:spTree>
    <p:extLst>
      <p:ext uri="{BB962C8B-B14F-4D97-AF65-F5344CB8AC3E}">
        <p14:creationId xmlns:p14="http://schemas.microsoft.com/office/powerpoint/2010/main" val="42914229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a:extLst>
              <a:ext uri="{FF2B5EF4-FFF2-40B4-BE49-F238E27FC236}">
                <a16:creationId xmlns:a16="http://schemas.microsoft.com/office/drawing/2014/main" id="{1053703A-2135-754A-B720-54869B8CA85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E239BE8-9F80-F646-97D3-77EF56D897D1}" type="slidenum">
              <a:rPr lang="en-US" altLang="zh-CN" sz="1300" smtClean="0">
                <a:latin typeface="Arial" panose="020B0604020202020204" pitchFamily="34" charset="0"/>
              </a:rPr>
              <a:pPr>
                <a:spcBef>
                  <a:spcPct val="0"/>
                </a:spcBef>
              </a:pPr>
              <a:t>78</a:t>
            </a:fld>
            <a:endParaRPr lang="en-US" altLang="zh-CN" sz="1300">
              <a:latin typeface="Arial" panose="020B0604020202020204" pitchFamily="34" charset="0"/>
            </a:endParaRPr>
          </a:p>
        </p:txBody>
      </p:sp>
      <p:sp>
        <p:nvSpPr>
          <p:cNvPr id="147458" name="Rectangle 2">
            <a:extLst>
              <a:ext uri="{FF2B5EF4-FFF2-40B4-BE49-F238E27FC236}">
                <a16:creationId xmlns:a16="http://schemas.microsoft.com/office/drawing/2014/main" id="{13979D01-66C3-4E40-A40D-0B4158B94BD7}"/>
              </a:ext>
            </a:extLst>
          </p:cNvPr>
          <p:cNvSpPr>
            <a:spLocks noGrp="1" noRot="1" noChangeAspect="1" noChangeArrowheads="1" noTextEdit="1"/>
          </p:cNvSpPr>
          <p:nvPr>
            <p:ph type="sldImg"/>
          </p:nvPr>
        </p:nvSpPr>
        <p:spPr>
          <a:ln cap="flat"/>
        </p:spPr>
      </p:sp>
      <p:sp>
        <p:nvSpPr>
          <p:cNvPr id="147459" name="Rectangle 3">
            <a:extLst>
              <a:ext uri="{FF2B5EF4-FFF2-40B4-BE49-F238E27FC236}">
                <a16:creationId xmlns:a16="http://schemas.microsoft.com/office/drawing/2014/main" id="{E7B4239B-8139-2640-B977-15599362524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介绍邮件服务器</a:t>
            </a:r>
          </a:p>
        </p:txBody>
      </p:sp>
    </p:spTree>
    <p:extLst>
      <p:ext uri="{BB962C8B-B14F-4D97-AF65-F5344CB8AC3E}">
        <p14:creationId xmlns:p14="http://schemas.microsoft.com/office/powerpoint/2010/main" val="746367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a:extLst>
              <a:ext uri="{FF2B5EF4-FFF2-40B4-BE49-F238E27FC236}">
                <a16:creationId xmlns:a16="http://schemas.microsoft.com/office/drawing/2014/main" id="{E9AC30B0-64B8-F04D-929A-81298DC31CE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CC49FC-358A-F243-8EEF-D981A85B817A}" type="slidenum">
              <a:rPr lang="en-US" altLang="zh-CN" sz="1300" smtClean="0">
                <a:latin typeface="Arial" panose="020B0604020202020204" pitchFamily="34" charset="0"/>
              </a:rPr>
              <a:pPr>
                <a:spcBef>
                  <a:spcPct val="0"/>
                </a:spcBef>
              </a:pPr>
              <a:t>79</a:t>
            </a:fld>
            <a:endParaRPr lang="en-US" altLang="zh-CN" sz="1300">
              <a:latin typeface="Arial" panose="020B0604020202020204" pitchFamily="34" charset="0"/>
            </a:endParaRPr>
          </a:p>
        </p:txBody>
      </p:sp>
      <p:sp>
        <p:nvSpPr>
          <p:cNvPr id="149506" name="Rectangle 2">
            <a:extLst>
              <a:ext uri="{FF2B5EF4-FFF2-40B4-BE49-F238E27FC236}">
                <a16:creationId xmlns:a16="http://schemas.microsoft.com/office/drawing/2014/main" id="{A613BBB2-72F1-EE4E-A271-8AF624F7509B}"/>
              </a:ext>
            </a:extLst>
          </p:cNvPr>
          <p:cNvSpPr>
            <a:spLocks noGrp="1" noRot="1" noChangeAspect="1" noChangeArrowheads="1" noTextEdit="1"/>
          </p:cNvSpPr>
          <p:nvPr>
            <p:ph type="sldImg"/>
          </p:nvPr>
        </p:nvSpPr>
        <p:spPr>
          <a:ln cap="flat"/>
        </p:spPr>
      </p:sp>
      <p:sp>
        <p:nvSpPr>
          <p:cNvPr id="149507" name="Rectangle 3">
            <a:extLst>
              <a:ext uri="{FF2B5EF4-FFF2-40B4-BE49-F238E27FC236}">
                <a16:creationId xmlns:a16="http://schemas.microsoft.com/office/drawing/2014/main" id="{EBBD351E-0E20-6C43-8390-D24C99876ED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a:t>
            </a:r>
            <a:r>
              <a:rPr lang="en-US" altLang="zh-CN" dirty="0"/>
              <a:t>SMTP</a:t>
            </a:r>
            <a:r>
              <a:rPr lang="zh-CN" altLang="en-US" dirty="0"/>
              <a:t>协议的实现方式</a:t>
            </a:r>
          </a:p>
        </p:txBody>
      </p:sp>
    </p:spTree>
    <p:extLst>
      <p:ext uri="{BB962C8B-B14F-4D97-AF65-F5344CB8AC3E}">
        <p14:creationId xmlns:p14="http://schemas.microsoft.com/office/powerpoint/2010/main" val="2484476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A9E0FE-D4CB-404B-8167-46FF40DA9C25}" type="slidenum">
              <a:rPr lang="en-US" altLang="zh-CN" sz="1300" smtClean="0">
                <a:latin typeface="Arial" panose="020B0604020202020204" pitchFamily="34" charset="0"/>
              </a:rPr>
              <a:pPr>
                <a:spcBef>
                  <a:spcPct val="0"/>
                </a:spcBef>
              </a:pPr>
              <a:t>10</a:t>
            </a:fld>
            <a:endParaRPr lang="en-US" altLang="zh-CN" sz="1300">
              <a:latin typeface="Arial" panose="020B0604020202020204" pitchFamily="34" charset="0"/>
            </a:endParaRPr>
          </a:p>
        </p:txBody>
      </p:sp>
      <p:sp>
        <p:nvSpPr>
          <p:cNvPr id="33795" name="Rectangle 2"/>
          <p:cNvSpPr>
            <a:spLocks noGrp="1" noRot="1" noChangeAspect="1" noChangeArrowheads="1" noTextEdit="1"/>
          </p:cNvSpPr>
          <p:nvPr>
            <p:ph type="sldImg"/>
          </p:nvPr>
        </p:nvSpPr>
        <p:spPr>
          <a:ln cap="flat"/>
        </p:spPr>
      </p:sp>
      <p:sp>
        <p:nvSpPr>
          <p:cNvPr id="337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为充分体现两种体系结构的优点而形成。描述混合方式。</a:t>
            </a:r>
          </a:p>
        </p:txBody>
      </p:sp>
    </p:spTree>
    <p:extLst>
      <p:ext uri="{BB962C8B-B14F-4D97-AF65-F5344CB8AC3E}">
        <p14:creationId xmlns:p14="http://schemas.microsoft.com/office/powerpoint/2010/main" val="2131307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a:extLst>
              <a:ext uri="{FF2B5EF4-FFF2-40B4-BE49-F238E27FC236}">
                <a16:creationId xmlns:a16="http://schemas.microsoft.com/office/drawing/2014/main" id="{8562FC95-626E-3941-8B25-3323825C1897}"/>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10666-BDDC-3C42-9415-5338E153F72D}" type="slidenum">
              <a:rPr lang="en-US" altLang="zh-CN" sz="1300" smtClean="0">
                <a:latin typeface="Arial" panose="020B0604020202020204" pitchFamily="34" charset="0"/>
              </a:rPr>
              <a:pPr>
                <a:spcBef>
                  <a:spcPct val="0"/>
                </a:spcBef>
              </a:pPr>
              <a:t>80</a:t>
            </a:fld>
            <a:endParaRPr lang="en-US" altLang="zh-CN" sz="1300">
              <a:latin typeface="Arial" panose="020B0604020202020204" pitchFamily="34" charset="0"/>
            </a:endParaRPr>
          </a:p>
        </p:txBody>
      </p:sp>
      <p:sp>
        <p:nvSpPr>
          <p:cNvPr id="151554" name="Rectangle 2">
            <a:extLst>
              <a:ext uri="{FF2B5EF4-FFF2-40B4-BE49-F238E27FC236}">
                <a16:creationId xmlns:a16="http://schemas.microsoft.com/office/drawing/2014/main" id="{2B8030B1-400D-BD49-AB6D-5C3655025186}"/>
              </a:ext>
            </a:extLst>
          </p:cNvPr>
          <p:cNvSpPr>
            <a:spLocks noGrp="1" noRot="1" noChangeAspect="1" noChangeArrowheads="1" noTextEdit="1"/>
          </p:cNvSpPr>
          <p:nvPr>
            <p:ph type="sldImg"/>
          </p:nvPr>
        </p:nvSpPr>
        <p:spPr>
          <a:ln cap="flat"/>
        </p:spPr>
      </p:sp>
      <p:sp>
        <p:nvSpPr>
          <p:cNvPr id="151555" name="Rectangle 3">
            <a:extLst>
              <a:ext uri="{FF2B5EF4-FFF2-40B4-BE49-F238E27FC236}">
                <a16:creationId xmlns:a16="http://schemas.microsoft.com/office/drawing/2014/main" id="{D2CD184B-54D6-2240-9871-B09A6C3E53B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举例电子邮件使用和执行过程</a:t>
            </a:r>
          </a:p>
        </p:txBody>
      </p:sp>
    </p:spTree>
    <p:extLst>
      <p:ext uri="{BB962C8B-B14F-4D97-AF65-F5344CB8AC3E}">
        <p14:creationId xmlns:p14="http://schemas.microsoft.com/office/powerpoint/2010/main" val="16256653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a:extLst>
              <a:ext uri="{FF2B5EF4-FFF2-40B4-BE49-F238E27FC236}">
                <a16:creationId xmlns:a16="http://schemas.microsoft.com/office/drawing/2014/main" id="{891D8DAD-FDEC-FE4F-8B81-857058EDD6D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120068-D57F-564B-BFCF-DD4CD25342E0}" type="slidenum">
              <a:rPr lang="en-US" altLang="zh-CN" sz="1300" smtClean="0">
                <a:latin typeface="Arial" panose="020B0604020202020204" pitchFamily="34" charset="0"/>
              </a:rPr>
              <a:pPr>
                <a:spcBef>
                  <a:spcPct val="0"/>
                </a:spcBef>
              </a:pPr>
              <a:t>81</a:t>
            </a:fld>
            <a:endParaRPr lang="en-US" altLang="zh-CN" sz="1300">
              <a:latin typeface="Arial" panose="020B0604020202020204" pitchFamily="34" charset="0"/>
            </a:endParaRPr>
          </a:p>
        </p:txBody>
      </p:sp>
      <p:sp>
        <p:nvSpPr>
          <p:cNvPr id="153602" name="Rectangle 2">
            <a:extLst>
              <a:ext uri="{FF2B5EF4-FFF2-40B4-BE49-F238E27FC236}">
                <a16:creationId xmlns:a16="http://schemas.microsoft.com/office/drawing/2014/main" id="{C22845DD-6169-A843-8CD9-A0896289CF6A}"/>
              </a:ext>
            </a:extLst>
          </p:cNvPr>
          <p:cNvSpPr>
            <a:spLocks noGrp="1" noRot="1" noChangeAspect="1" noChangeArrowheads="1" noTextEdit="1"/>
          </p:cNvSpPr>
          <p:nvPr>
            <p:ph type="sldImg"/>
          </p:nvPr>
        </p:nvSpPr>
        <p:spPr>
          <a:ln cap="flat"/>
        </p:spPr>
      </p:sp>
      <p:sp>
        <p:nvSpPr>
          <p:cNvPr id="153603" name="Rectangle 3">
            <a:extLst>
              <a:ext uri="{FF2B5EF4-FFF2-40B4-BE49-F238E27FC236}">
                <a16:creationId xmlns:a16="http://schemas.microsoft.com/office/drawing/2014/main" id="{A9E64C97-5A73-C043-A078-152EE3FE0D2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举例电子邮件使用和执行过程</a:t>
            </a:r>
          </a:p>
        </p:txBody>
      </p:sp>
    </p:spTree>
    <p:extLst>
      <p:ext uri="{BB962C8B-B14F-4D97-AF65-F5344CB8AC3E}">
        <p14:creationId xmlns:p14="http://schemas.microsoft.com/office/powerpoint/2010/main" val="4434165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a:extLst>
              <a:ext uri="{FF2B5EF4-FFF2-40B4-BE49-F238E27FC236}">
                <a16:creationId xmlns:a16="http://schemas.microsoft.com/office/drawing/2014/main" id="{A007D550-EF5D-7141-B905-00720C23FBD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BE2904-BB9D-714C-A0F4-C2F3D5025FF8}" type="slidenum">
              <a:rPr lang="en-US" altLang="zh-CN" sz="1300" smtClean="0">
                <a:latin typeface="Arial" panose="020B0604020202020204" pitchFamily="34" charset="0"/>
              </a:rPr>
              <a:pPr>
                <a:spcBef>
                  <a:spcPct val="0"/>
                </a:spcBef>
              </a:pPr>
              <a:t>82</a:t>
            </a:fld>
            <a:endParaRPr lang="en-US" altLang="zh-CN" sz="1300">
              <a:latin typeface="Arial" panose="020B0604020202020204" pitchFamily="34" charset="0"/>
            </a:endParaRPr>
          </a:p>
        </p:txBody>
      </p:sp>
      <p:sp>
        <p:nvSpPr>
          <p:cNvPr id="155650" name="Rectangle 2">
            <a:extLst>
              <a:ext uri="{FF2B5EF4-FFF2-40B4-BE49-F238E27FC236}">
                <a16:creationId xmlns:a16="http://schemas.microsoft.com/office/drawing/2014/main" id="{9728ABE0-38A0-9149-9805-AA04338586C7}"/>
              </a:ext>
            </a:extLst>
          </p:cNvPr>
          <p:cNvSpPr>
            <a:spLocks noGrp="1" noRot="1" noChangeAspect="1" noChangeArrowheads="1" noTextEdit="1"/>
          </p:cNvSpPr>
          <p:nvPr>
            <p:ph type="sldImg"/>
          </p:nvPr>
        </p:nvSpPr>
        <p:spPr>
          <a:ln cap="flat"/>
        </p:spPr>
      </p:sp>
      <p:sp>
        <p:nvSpPr>
          <p:cNvPr id="155651" name="Rectangle 3">
            <a:extLst>
              <a:ext uri="{FF2B5EF4-FFF2-40B4-BE49-F238E27FC236}">
                <a16:creationId xmlns:a16="http://schemas.microsoft.com/office/drawing/2014/main" id="{A8B65163-AE73-9746-96B6-B79FA4671CC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简单描述</a:t>
            </a:r>
            <a:r>
              <a:rPr lang="en-US" altLang="zh-CN"/>
              <a:t>SMTP</a:t>
            </a:r>
            <a:r>
              <a:rPr lang="zh-CN" altLang="en-US"/>
              <a:t>协议实现方式。</a:t>
            </a:r>
          </a:p>
        </p:txBody>
      </p:sp>
    </p:spTree>
    <p:extLst>
      <p:ext uri="{BB962C8B-B14F-4D97-AF65-F5344CB8AC3E}">
        <p14:creationId xmlns:p14="http://schemas.microsoft.com/office/powerpoint/2010/main" val="14843511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a:extLst>
              <a:ext uri="{FF2B5EF4-FFF2-40B4-BE49-F238E27FC236}">
                <a16:creationId xmlns:a16="http://schemas.microsoft.com/office/drawing/2014/main" id="{9B3AB6CF-BBEF-4246-805F-98C595A7B88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23524E-E973-9648-B6D9-0D15E1D9C76B}" type="slidenum">
              <a:rPr lang="en-US" altLang="zh-CN" sz="1300" smtClean="0">
                <a:latin typeface="Arial" panose="020B0604020202020204" pitchFamily="34" charset="0"/>
              </a:rPr>
              <a:pPr>
                <a:spcBef>
                  <a:spcPct val="0"/>
                </a:spcBef>
              </a:pPr>
              <a:t>83</a:t>
            </a:fld>
            <a:endParaRPr lang="en-US" altLang="zh-CN" sz="1300">
              <a:latin typeface="Arial" panose="020B0604020202020204" pitchFamily="34" charset="0"/>
            </a:endParaRPr>
          </a:p>
        </p:txBody>
      </p:sp>
      <p:sp>
        <p:nvSpPr>
          <p:cNvPr id="157698" name="Rectangle 2">
            <a:extLst>
              <a:ext uri="{FF2B5EF4-FFF2-40B4-BE49-F238E27FC236}">
                <a16:creationId xmlns:a16="http://schemas.microsoft.com/office/drawing/2014/main" id="{8D144E1A-EC99-9E4A-B523-954A5C147EFB}"/>
              </a:ext>
            </a:extLst>
          </p:cNvPr>
          <p:cNvSpPr>
            <a:spLocks noGrp="1" noRot="1" noChangeAspect="1" noChangeArrowheads="1" noTextEdit="1"/>
          </p:cNvSpPr>
          <p:nvPr>
            <p:ph type="sldImg"/>
          </p:nvPr>
        </p:nvSpPr>
        <p:spPr>
          <a:ln cap="flat"/>
        </p:spPr>
      </p:sp>
      <p:sp>
        <p:nvSpPr>
          <p:cNvPr id="157699" name="Rectangle 3">
            <a:extLst>
              <a:ext uri="{FF2B5EF4-FFF2-40B4-BE49-F238E27FC236}">
                <a16:creationId xmlns:a16="http://schemas.microsoft.com/office/drawing/2014/main" id="{42FE5450-E929-DC44-BE17-E18E4B1EC54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简单描述</a:t>
            </a:r>
            <a:r>
              <a:rPr lang="en-US" altLang="zh-CN"/>
              <a:t>SMTP</a:t>
            </a:r>
            <a:r>
              <a:rPr lang="zh-CN" altLang="en-US"/>
              <a:t>协议实现方式。</a:t>
            </a:r>
          </a:p>
        </p:txBody>
      </p:sp>
    </p:spTree>
    <p:extLst>
      <p:ext uri="{BB962C8B-B14F-4D97-AF65-F5344CB8AC3E}">
        <p14:creationId xmlns:p14="http://schemas.microsoft.com/office/powerpoint/2010/main" val="2646102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a:extLst>
              <a:ext uri="{FF2B5EF4-FFF2-40B4-BE49-F238E27FC236}">
                <a16:creationId xmlns:a16="http://schemas.microsoft.com/office/drawing/2014/main" id="{D6E67C3A-074D-BD46-BB9A-1DA2517F2BD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54E817-DD2F-8A4C-B586-23F088ADC720}" type="slidenum">
              <a:rPr lang="en-US" altLang="zh-CN" sz="1300" smtClean="0">
                <a:latin typeface="Arial" panose="020B0604020202020204" pitchFamily="34" charset="0"/>
              </a:rPr>
              <a:pPr>
                <a:spcBef>
                  <a:spcPct val="0"/>
                </a:spcBef>
              </a:pPr>
              <a:t>84</a:t>
            </a:fld>
            <a:endParaRPr lang="en-US" altLang="zh-CN" sz="1300">
              <a:latin typeface="Arial" panose="020B0604020202020204" pitchFamily="34" charset="0"/>
            </a:endParaRPr>
          </a:p>
        </p:txBody>
      </p:sp>
      <p:sp>
        <p:nvSpPr>
          <p:cNvPr id="159746" name="Rectangle 2">
            <a:extLst>
              <a:ext uri="{FF2B5EF4-FFF2-40B4-BE49-F238E27FC236}">
                <a16:creationId xmlns:a16="http://schemas.microsoft.com/office/drawing/2014/main" id="{82E53C50-A8DC-8346-BCBB-E7AE80A27CD1}"/>
              </a:ext>
            </a:extLst>
          </p:cNvPr>
          <p:cNvSpPr>
            <a:spLocks noGrp="1" noRot="1" noChangeAspect="1" noChangeArrowheads="1" noTextEdit="1"/>
          </p:cNvSpPr>
          <p:nvPr>
            <p:ph type="sldImg"/>
          </p:nvPr>
        </p:nvSpPr>
        <p:spPr>
          <a:ln cap="flat"/>
        </p:spPr>
      </p:sp>
      <p:sp>
        <p:nvSpPr>
          <p:cNvPr id="159747" name="Rectangle 3">
            <a:extLst>
              <a:ext uri="{FF2B5EF4-FFF2-40B4-BE49-F238E27FC236}">
                <a16:creationId xmlns:a16="http://schemas.microsoft.com/office/drawing/2014/main" id="{BB272DAA-F0F9-B64A-85CC-A8C1F137057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总结和对比分析</a:t>
            </a:r>
          </a:p>
        </p:txBody>
      </p:sp>
    </p:spTree>
    <p:extLst>
      <p:ext uri="{BB962C8B-B14F-4D97-AF65-F5344CB8AC3E}">
        <p14:creationId xmlns:p14="http://schemas.microsoft.com/office/powerpoint/2010/main" val="1934956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a:extLst>
              <a:ext uri="{FF2B5EF4-FFF2-40B4-BE49-F238E27FC236}">
                <a16:creationId xmlns:a16="http://schemas.microsoft.com/office/drawing/2014/main" id="{2AD33209-4879-734E-AB7E-60D48722DEF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4ACC9E-05F7-9844-801E-D247F74064D9}" type="slidenum">
              <a:rPr lang="en-US" altLang="zh-CN" sz="1300" smtClean="0">
                <a:latin typeface="Arial" panose="020B0604020202020204" pitchFamily="34" charset="0"/>
              </a:rPr>
              <a:pPr>
                <a:spcBef>
                  <a:spcPct val="0"/>
                </a:spcBef>
              </a:pPr>
              <a:t>85</a:t>
            </a:fld>
            <a:endParaRPr lang="en-US" altLang="zh-CN" sz="1300">
              <a:latin typeface="Arial" panose="020B0604020202020204" pitchFamily="34" charset="0"/>
            </a:endParaRPr>
          </a:p>
        </p:txBody>
      </p:sp>
      <p:sp>
        <p:nvSpPr>
          <p:cNvPr id="161794" name="Rectangle 2">
            <a:extLst>
              <a:ext uri="{FF2B5EF4-FFF2-40B4-BE49-F238E27FC236}">
                <a16:creationId xmlns:a16="http://schemas.microsoft.com/office/drawing/2014/main" id="{FF4E7700-DA62-CC48-9D7E-9CC542B7CE68}"/>
              </a:ext>
            </a:extLst>
          </p:cNvPr>
          <p:cNvSpPr>
            <a:spLocks noGrp="1" noRot="1" noChangeAspect="1" noChangeArrowheads="1" noTextEdit="1"/>
          </p:cNvSpPr>
          <p:nvPr>
            <p:ph type="sldImg"/>
          </p:nvPr>
        </p:nvSpPr>
        <p:spPr>
          <a:ln cap="flat"/>
        </p:spPr>
      </p:sp>
      <p:sp>
        <p:nvSpPr>
          <p:cNvPr id="161795" name="Rectangle 3">
            <a:extLst>
              <a:ext uri="{FF2B5EF4-FFF2-40B4-BE49-F238E27FC236}">
                <a16:creationId xmlns:a16="http://schemas.microsoft.com/office/drawing/2014/main" id="{1007525D-AC01-8D4E-98AF-942341DE162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介绍邮件消息的格式</a:t>
            </a:r>
          </a:p>
        </p:txBody>
      </p:sp>
    </p:spTree>
    <p:extLst>
      <p:ext uri="{BB962C8B-B14F-4D97-AF65-F5344CB8AC3E}">
        <p14:creationId xmlns:p14="http://schemas.microsoft.com/office/powerpoint/2010/main" val="3530506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28A829F5-4636-E444-95E2-AFA9CE19AF9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707936-C3AA-B340-B511-A4585205FB8D}" type="slidenum">
              <a:rPr lang="en-US" altLang="zh-CN" sz="1300" smtClean="0">
                <a:latin typeface="Arial" panose="020B0604020202020204" pitchFamily="34" charset="0"/>
              </a:rPr>
              <a:pPr>
                <a:spcBef>
                  <a:spcPct val="0"/>
                </a:spcBef>
              </a:pPr>
              <a:t>86</a:t>
            </a:fld>
            <a:endParaRPr lang="en-US" altLang="zh-CN" sz="1300">
              <a:latin typeface="Arial" panose="020B0604020202020204" pitchFamily="34" charset="0"/>
            </a:endParaRPr>
          </a:p>
        </p:txBody>
      </p:sp>
      <p:sp>
        <p:nvSpPr>
          <p:cNvPr id="163842" name="Rectangle 2">
            <a:extLst>
              <a:ext uri="{FF2B5EF4-FFF2-40B4-BE49-F238E27FC236}">
                <a16:creationId xmlns:a16="http://schemas.microsoft.com/office/drawing/2014/main" id="{46393829-B5CE-C641-A69D-7B715E113B0C}"/>
              </a:ext>
            </a:extLst>
          </p:cNvPr>
          <p:cNvSpPr>
            <a:spLocks noGrp="1" noRot="1" noChangeAspect="1" noChangeArrowheads="1" noTextEdit="1"/>
          </p:cNvSpPr>
          <p:nvPr>
            <p:ph type="sldImg"/>
          </p:nvPr>
        </p:nvSpPr>
        <p:spPr>
          <a:ln cap="flat"/>
        </p:spPr>
      </p:sp>
      <p:sp>
        <p:nvSpPr>
          <p:cNvPr id="163843" name="Rectangle 3">
            <a:extLst>
              <a:ext uri="{FF2B5EF4-FFF2-40B4-BE49-F238E27FC236}">
                <a16:creationId xmlns:a16="http://schemas.microsoft.com/office/drawing/2014/main" id="{C803B608-97B0-0E4D-8CB7-60D00E88A2A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介绍多媒体扩展邮件消息格式</a:t>
            </a:r>
          </a:p>
        </p:txBody>
      </p:sp>
    </p:spTree>
    <p:extLst>
      <p:ext uri="{BB962C8B-B14F-4D97-AF65-F5344CB8AC3E}">
        <p14:creationId xmlns:p14="http://schemas.microsoft.com/office/powerpoint/2010/main" val="3202521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1B6348D3-570D-7941-888D-72F8D542ABF6}"/>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8FDA1FD-CDE5-B14F-8F8E-037AA40A7855}" type="slidenum">
              <a:rPr lang="en-US" altLang="zh-CN" sz="1300" smtClean="0">
                <a:latin typeface="Arial" panose="020B0604020202020204" pitchFamily="34" charset="0"/>
              </a:rPr>
              <a:pPr>
                <a:spcBef>
                  <a:spcPct val="0"/>
                </a:spcBef>
              </a:pPr>
              <a:t>87</a:t>
            </a:fld>
            <a:endParaRPr lang="en-US" altLang="zh-CN" sz="1300">
              <a:latin typeface="Arial" panose="020B0604020202020204" pitchFamily="34" charset="0"/>
            </a:endParaRPr>
          </a:p>
        </p:txBody>
      </p:sp>
      <p:sp>
        <p:nvSpPr>
          <p:cNvPr id="165890" name="Rectangle 2">
            <a:extLst>
              <a:ext uri="{FF2B5EF4-FFF2-40B4-BE49-F238E27FC236}">
                <a16:creationId xmlns:a16="http://schemas.microsoft.com/office/drawing/2014/main" id="{E4D68EC8-5FCD-2447-8B63-5C7A639F4D12}"/>
              </a:ext>
            </a:extLst>
          </p:cNvPr>
          <p:cNvSpPr>
            <a:spLocks noGrp="1" noRot="1" noChangeAspect="1" noChangeArrowheads="1" noTextEdit="1"/>
          </p:cNvSpPr>
          <p:nvPr>
            <p:ph type="sldImg"/>
          </p:nvPr>
        </p:nvSpPr>
        <p:spPr>
          <a:ln cap="flat"/>
        </p:spPr>
      </p:sp>
      <p:sp>
        <p:nvSpPr>
          <p:cNvPr id="165891" name="Rectangle 3">
            <a:extLst>
              <a:ext uri="{FF2B5EF4-FFF2-40B4-BE49-F238E27FC236}">
                <a16:creationId xmlns:a16="http://schemas.microsoft.com/office/drawing/2014/main" id="{1AFA19BE-4CDA-3A4C-BD01-B1B40ED9FDC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介绍邮件访问协议及其使用方法。</a:t>
            </a:r>
          </a:p>
        </p:txBody>
      </p:sp>
    </p:spTree>
    <p:extLst>
      <p:ext uri="{BB962C8B-B14F-4D97-AF65-F5344CB8AC3E}">
        <p14:creationId xmlns:p14="http://schemas.microsoft.com/office/powerpoint/2010/main" val="30069055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a:extLst>
              <a:ext uri="{FF2B5EF4-FFF2-40B4-BE49-F238E27FC236}">
                <a16:creationId xmlns:a16="http://schemas.microsoft.com/office/drawing/2014/main" id="{A5761845-276B-3146-AD1F-57E8E425C7F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22DBD43-057E-D447-99F5-292AADF88631}" type="slidenum">
              <a:rPr lang="en-US" altLang="zh-CN" sz="1300" smtClean="0">
                <a:latin typeface="Arial" panose="020B0604020202020204" pitchFamily="34" charset="0"/>
              </a:rPr>
              <a:pPr>
                <a:spcBef>
                  <a:spcPct val="0"/>
                </a:spcBef>
              </a:pPr>
              <a:t>88</a:t>
            </a:fld>
            <a:endParaRPr lang="en-US" altLang="zh-CN" sz="1300">
              <a:latin typeface="Arial" panose="020B0604020202020204" pitchFamily="34" charset="0"/>
            </a:endParaRPr>
          </a:p>
        </p:txBody>
      </p:sp>
      <p:sp>
        <p:nvSpPr>
          <p:cNvPr id="167938" name="Rectangle 2">
            <a:extLst>
              <a:ext uri="{FF2B5EF4-FFF2-40B4-BE49-F238E27FC236}">
                <a16:creationId xmlns:a16="http://schemas.microsoft.com/office/drawing/2014/main" id="{4AE24447-53F5-3245-BB60-107094BE78BC}"/>
              </a:ext>
            </a:extLst>
          </p:cNvPr>
          <p:cNvSpPr>
            <a:spLocks noGrp="1" noRot="1" noChangeAspect="1" noChangeArrowheads="1" noTextEdit="1"/>
          </p:cNvSpPr>
          <p:nvPr>
            <p:ph type="sldImg"/>
          </p:nvPr>
        </p:nvSpPr>
        <p:spPr>
          <a:ln cap="flat"/>
        </p:spPr>
      </p:sp>
      <p:sp>
        <p:nvSpPr>
          <p:cNvPr id="167939" name="Rectangle 3">
            <a:extLst>
              <a:ext uri="{FF2B5EF4-FFF2-40B4-BE49-F238E27FC236}">
                <a16:creationId xmlns:a16="http://schemas.microsoft.com/office/drawing/2014/main" id="{FEECF818-74B5-9947-B751-AF6C2C3A2BF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介绍邮件访问协议及其使用方法。</a:t>
            </a:r>
          </a:p>
        </p:txBody>
      </p:sp>
    </p:spTree>
    <p:extLst>
      <p:ext uri="{BB962C8B-B14F-4D97-AF65-F5344CB8AC3E}">
        <p14:creationId xmlns:p14="http://schemas.microsoft.com/office/powerpoint/2010/main" val="25194488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a:extLst>
              <a:ext uri="{FF2B5EF4-FFF2-40B4-BE49-F238E27FC236}">
                <a16:creationId xmlns:a16="http://schemas.microsoft.com/office/drawing/2014/main" id="{BD0AEA5C-DFF2-EE45-A95A-46D2B81630B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B3B5FE-0C6D-1942-9179-CFE27D233A3A}" type="slidenum">
              <a:rPr lang="en-US" altLang="zh-CN" sz="1300" smtClean="0">
                <a:latin typeface="Arial" panose="020B0604020202020204" pitchFamily="34" charset="0"/>
              </a:rPr>
              <a:pPr>
                <a:spcBef>
                  <a:spcPct val="0"/>
                </a:spcBef>
              </a:pPr>
              <a:t>89</a:t>
            </a:fld>
            <a:endParaRPr lang="en-US" altLang="zh-CN" sz="1300">
              <a:latin typeface="Arial" panose="020B0604020202020204" pitchFamily="34" charset="0"/>
            </a:endParaRPr>
          </a:p>
        </p:txBody>
      </p:sp>
      <p:sp>
        <p:nvSpPr>
          <p:cNvPr id="174082" name="Rectangle 2">
            <a:extLst>
              <a:ext uri="{FF2B5EF4-FFF2-40B4-BE49-F238E27FC236}">
                <a16:creationId xmlns:a16="http://schemas.microsoft.com/office/drawing/2014/main" id="{D19D3585-153E-6A4A-B51B-52F962B8DE00}"/>
              </a:ext>
            </a:extLst>
          </p:cNvPr>
          <p:cNvSpPr>
            <a:spLocks noGrp="1" noRot="1" noChangeAspect="1" noChangeArrowheads="1" noTextEdit="1"/>
          </p:cNvSpPr>
          <p:nvPr>
            <p:ph type="sldImg"/>
          </p:nvPr>
        </p:nvSpPr>
        <p:spPr>
          <a:ln cap="flat"/>
        </p:spPr>
      </p:sp>
      <p:sp>
        <p:nvSpPr>
          <p:cNvPr id="174083" name="Rectangle 3">
            <a:extLst>
              <a:ext uri="{FF2B5EF4-FFF2-40B4-BE49-F238E27FC236}">
                <a16:creationId xmlns:a16="http://schemas.microsoft.com/office/drawing/2014/main" id="{DC17AFA5-6ECD-EB4F-B2DF-A6EDDA98DD8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简单说明</a:t>
            </a:r>
            <a:r>
              <a:rPr lang="en-US" altLang="zh-CN"/>
              <a:t>POP3</a:t>
            </a:r>
            <a:r>
              <a:rPr lang="zh-CN" altLang="en-US"/>
              <a:t>协议的实现过程</a:t>
            </a:r>
          </a:p>
        </p:txBody>
      </p:sp>
    </p:spTree>
    <p:extLst>
      <p:ext uri="{BB962C8B-B14F-4D97-AF65-F5344CB8AC3E}">
        <p14:creationId xmlns:p14="http://schemas.microsoft.com/office/powerpoint/2010/main" val="293395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DB9BEB-D718-4461-B995-72FC85D8B91E}" type="slidenum">
              <a:rPr lang="en-US" altLang="zh-CN" sz="1300" smtClean="0">
                <a:latin typeface="Arial" panose="020B0604020202020204" pitchFamily="34" charset="0"/>
              </a:rPr>
              <a:pPr>
                <a:spcBef>
                  <a:spcPct val="0"/>
                </a:spcBef>
              </a:pPr>
              <a:t>12</a:t>
            </a:fld>
            <a:endParaRPr lang="en-US" altLang="zh-CN" sz="1300">
              <a:latin typeface="Arial" panose="020B0604020202020204" pitchFamily="34" charset="0"/>
            </a:endParaRPr>
          </a:p>
        </p:txBody>
      </p:sp>
      <p:sp>
        <p:nvSpPr>
          <p:cNvPr id="36867" name="Rectangle 2"/>
          <p:cNvSpPr>
            <a:spLocks noGrp="1" noRot="1" noChangeAspect="1" noChangeArrowheads="1" noTextEdit="1"/>
          </p:cNvSpPr>
          <p:nvPr>
            <p:ph type="sldImg"/>
          </p:nvPr>
        </p:nvSpPr>
        <p:spPr>
          <a:ln cap="flat"/>
        </p:spPr>
      </p:sp>
      <p:sp>
        <p:nvSpPr>
          <p:cNvPr id="368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明确网络应用程序通信的本质，正确区分功能实体和计算机之间的关系，明确客户机和服务器代表的是一种功能实体，而不是计算机。提出问题：网络应用程序如何利用传输层实现网络通信？</a:t>
            </a:r>
          </a:p>
        </p:txBody>
      </p:sp>
    </p:spTree>
    <p:extLst>
      <p:ext uri="{BB962C8B-B14F-4D97-AF65-F5344CB8AC3E}">
        <p14:creationId xmlns:p14="http://schemas.microsoft.com/office/powerpoint/2010/main" val="31945597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12A005B3-3281-6944-8AED-FD4588F2ED5A}"/>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5D1883-1E80-2245-9718-CFAAC149203D}" type="slidenum">
              <a:rPr lang="en-US" altLang="zh-CN" sz="1300" smtClean="0">
                <a:latin typeface="Arial" panose="020B0604020202020204" pitchFamily="34" charset="0"/>
              </a:rPr>
              <a:pPr>
                <a:spcBef>
                  <a:spcPct val="0"/>
                </a:spcBef>
              </a:pPr>
              <a:t>90</a:t>
            </a:fld>
            <a:endParaRPr lang="en-US" altLang="zh-CN" sz="1300">
              <a:latin typeface="Arial" panose="020B0604020202020204" pitchFamily="34" charset="0"/>
            </a:endParaRPr>
          </a:p>
        </p:txBody>
      </p:sp>
      <p:sp>
        <p:nvSpPr>
          <p:cNvPr id="176130" name="Rectangle 2">
            <a:extLst>
              <a:ext uri="{FF2B5EF4-FFF2-40B4-BE49-F238E27FC236}">
                <a16:creationId xmlns:a16="http://schemas.microsoft.com/office/drawing/2014/main" id="{0BC6157F-719C-C647-891F-A7BF5FA95CA2}"/>
              </a:ext>
            </a:extLst>
          </p:cNvPr>
          <p:cNvSpPr>
            <a:spLocks noGrp="1" noRot="1" noChangeAspect="1" noChangeArrowheads="1" noTextEdit="1"/>
          </p:cNvSpPr>
          <p:nvPr>
            <p:ph type="sldImg"/>
          </p:nvPr>
        </p:nvSpPr>
        <p:spPr>
          <a:ln cap="flat"/>
        </p:spPr>
      </p:sp>
      <p:sp>
        <p:nvSpPr>
          <p:cNvPr id="176131" name="Rectangle 3">
            <a:extLst>
              <a:ext uri="{FF2B5EF4-FFF2-40B4-BE49-F238E27FC236}">
                <a16:creationId xmlns:a16="http://schemas.microsoft.com/office/drawing/2014/main" id="{19587D1E-48AC-DD46-B744-1AE806E9F1C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简单说明</a:t>
            </a:r>
            <a:r>
              <a:rPr lang="en-US" altLang="zh-CN" dirty="0"/>
              <a:t>POP3</a:t>
            </a:r>
            <a:r>
              <a:rPr lang="zh-CN" altLang="en-US" dirty="0"/>
              <a:t>协议的实现过程</a:t>
            </a:r>
          </a:p>
        </p:txBody>
      </p:sp>
    </p:spTree>
    <p:extLst>
      <p:ext uri="{BB962C8B-B14F-4D97-AF65-F5344CB8AC3E}">
        <p14:creationId xmlns:p14="http://schemas.microsoft.com/office/powerpoint/2010/main" val="3602751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E2A33290-AB28-874C-B5EF-E8A45858715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799662-9A47-CA4F-B65F-B9292F602CAC}" type="slidenum">
              <a:rPr lang="en-US" altLang="zh-CN" sz="1300" smtClean="0">
                <a:latin typeface="Arial" panose="020B0604020202020204" pitchFamily="34" charset="0"/>
              </a:rPr>
              <a:pPr>
                <a:spcBef>
                  <a:spcPct val="0"/>
                </a:spcBef>
              </a:pPr>
              <a:t>91</a:t>
            </a:fld>
            <a:endParaRPr lang="en-US" altLang="zh-CN" sz="1300">
              <a:latin typeface="Arial" panose="020B0604020202020204" pitchFamily="34" charset="0"/>
            </a:endParaRPr>
          </a:p>
        </p:txBody>
      </p:sp>
      <p:sp>
        <p:nvSpPr>
          <p:cNvPr id="178178" name="Rectangle 2">
            <a:extLst>
              <a:ext uri="{FF2B5EF4-FFF2-40B4-BE49-F238E27FC236}">
                <a16:creationId xmlns:a16="http://schemas.microsoft.com/office/drawing/2014/main" id="{B9A17FB9-A4C6-5542-81C9-BFE1B05DA45E}"/>
              </a:ext>
            </a:extLst>
          </p:cNvPr>
          <p:cNvSpPr>
            <a:spLocks noGrp="1" noRot="1" noChangeAspect="1" noChangeArrowheads="1" noTextEdit="1"/>
          </p:cNvSpPr>
          <p:nvPr>
            <p:ph type="sldImg"/>
          </p:nvPr>
        </p:nvSpPr>
        <p:spPr>
          <a:ln cap="flat"/>
        </p:spPr>
      </p:sp>
      <p:sp>
        <p:nvSpPr>
          <p:cNvPr id="178179" name="Rectangle 3">
            <a:extLst>
              <a:ext uri="{FF2B5EF4-FFF2-40B4-BE49-F238E27FC236}">
                <a16:creationId xmlns:a16="http://schemas.microsoft.com/office/drawing/2014/main" id="{90831703-D47F-7640-BD79-8D5C2F59DA9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a:t>POP3</a:t>
            </a:r>
            <a:r>
              <a:rPr lang="zh-CN" altLang="en-US"/>
              <a:t>和</a:t>
            </a:r>
            <a:r>
              <a:rPr lang="en-US" altLang="zh-CN"/>
              <a:t>IMAP</a:t>
            </a:r>
            <a:r>
              <a:rPr lang="zh-CN" altLang="en-US"/>
              <a:t>协议的比较</a:t>
            </a:r>
          </a:p>
        </p:txBody>
      </p:sp>
    </p:spTree>
    <p:extLst>
      <p:ext uri="{BB962C8B-B14F-4D97-AF65-F5344CB8AC3E}">
        <p14:creationId xmlns:p14="http://schemas.microsoft.com/office/powerpoint/2010/main" val="11081194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F87D40-72F0-4384-B962-2DB024AE6596}" type="slidenum">
              <a:rPr lang="en-US" altLang="zh-CN" sz="1300" smtClean="0">
                <a:latin typeface="Arial" panose="020B0604020202020204" pitchFamily="34" charset="0"/>
              </a:rPr>
              <a:pPr>
                <a:spcBef>
                  <a:spcPct val="0"/>
                </a:spcBef>
              </a:pPr>
              <a:t>93</a:t>
            </a:fld>
            <a:endParaRPr lang="en-US" altLang="zh-CN" sz="1300">
              <a:latin typeface="Arial" panose="020B0604020202020204" pitchFamily="34" charset="0"/>
            </a:endParaRPr>
          </a:p>
        </p:txBody>
      </p:sp>
      <p:sp>
        <p:nvSpPr>
          <p:cNvPr id="19459" name="Rectangle 2"/>
          <p:cNvSpPr>
            <a:spLocks noGrp="1" noRot="1" noChangeAspect="1" noChangeArrowheads="1" noTextEdit="1"/>
          </p:cNvSpPr>
          <p:nvPr>
            <p:ph type="sldImg"/>
          </p:nvPr>
        </p:nvSpPr>
        <p:spPr>
          <a:ln cap="flat"/>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dirty="0"/>
              <a:t>https://mp.weixin.qq.com/s?__biz=MjM5MTA3MDY3Mg==&amp;mid=2653779080&amp;idx=1&amp;sn=b9b4d2deb9cc41b445df27ced0f0bd0d&amp;chksm=bd62f4378a157d2151be7012693c93f0be4dddb708174309a53486769f7dd554c1403f72c3c1&amp;scene=27</a:t>
            </a:r>
            <a:endParaRPr lang="zh-CN" altLang="en-US" dirty="0"/>
          </a:p>
        </p:txBody>
      </p:sp>
    </p:spTree>
    <p:extLst>
      <p:ext uri="{BB962C8B-B14F-4D97-AF65-F5344CB8AC3E}">
        <p14:creationId xmlns:p14="http://schemas.microsoft.com/office/powerpoint/2010/main" val="22322852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4D602CCD-8213-F242-9EDF-AFFE7B93202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C4FA55-5DE1-CC48-A70D-55A33923AAE7}" type="slidenum">
              <a:rPr lang="en-US" altLang="zh-CN" sz="1300" smtClean="0">
                <a:latin typeface="Arial" panose="020B0604020202020204" pitchFamily="34" charset="0"/>
              </a:rPr>
              <a:pPr>
                <a:spcBef>
                  <a:spcPct val="0"/>
                </a:spcBef>
              </a:pPr>
              <a:t>94</a:t>
            </a:fld>
            <a:endParaRPr lang="en-US" altLang="zh-CN" sz="1300">
              <a:latin typeface="Arial" panose="020B0604020202020204" pitchFamily="34" charset="0"/>
            </a:endParaRPr>
          </a:p>
        </p:txBody>
      </p:sp>
      <p:sp>
        <p:nvSpPr>
          <p:cNvPr id="182274" name="Rectangle 2">
            <a:extLst>
              <a:ext uri="{FF2B5EF4-FFF2-40B4-BE49-F238E27FC236}">
                <a16:creationId xmlns:a16="http://schemas.microsoft.com/office/drawing/2014/main" id="{B21A3409-F742-924F-A190-337523B7D0DE}"/>
              </a:ext>
            </a:extLst>
          </p:cNvPr>
          <p:cNvSpPr>
            <a:spLocks noGrp="1" noRot="1" noChangeAspect="1" noChangeArrowheads="1" noTextEdit="1"/>
          </p:cNvSpPr>
          <p:nvPr>
            <p:ph type="sldImg"/>
          </p:nvPr>
        </p:nvSpPr>
        <p:spPr>
          <a:ln cap="flat"/>
        </p:spPr>
      </p:sp>
      <p:sp>
        <p:nvSpPr>
          <p:cNvPr id="182275" name="Rectangle 3">
            <a:extLst>
              <a:ext uri="{FF2B5EF4-FFF2-40B4-BE49-F238E27FC236}">
                <a16:creationId xmlns:a16="http://schemas.microsoft.com/office/drawing/2014/main" id="{55FD9423-8A57-D34A-ABC6-A89D3EA05D2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根据网页访问的实际过程引入网址和</a:t>
            </a:r>
            <a:r>
              <a:rPr lang="en-US" altLang="zh-CN"/>
              <a:t>IP</a:t>
            </a:r>
            <a:r>
              <a:rPr lang="zh-CN" altLang="en-US"/>
              <a:t>地址两个不同的地址表示方式，引入</a:t>
            </a:r>
            <a:r>
              <a:rPr lang="en-US" altLang="zh-CN"/>
              <a:t>DNS</a:t>
            </a:r>
            <a:r>
              <a:rPr lang="zh-CN" altLang="en-US"/>
              <a:t>的功能说明，探讨如何保存二者之间的对应关系。</a:t>
            </a:r>
          </a:p>
        </p:txBody>
      </p:sp>
    </p:spTree>
    <p:extLst>
      <p:ext uri="{BB962C8B-B14F-4D97-AF65-F5344CB8AC3E}">
        <p14:creationId xmlns:p14="http://schemas.microsoft.com/office/powerpoint/2010/main" val="22532894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794C4A4E-65F2-7A40-A6E8-2CDBAA9A9AE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AA175E-3BD3-B245-8B5B-241D3DB10375}" type="slidenum">
              <a:rPr lang="en-US" altLang="zh-CN" sz="1300" smtClean="0">
                <a:latin typeface="Arial" panose="020B0604020202020204" pitchFamily="34" charset="0"/>
              </a:rPr>
              <a:pPr>
                <a:spcBef>
                  <a:spcPct val="0"/>
                </a:spcBef>
              </a:pPr>
              <a:t>95</a:t>
            </a:fld>
            <a:endParaRPr lang="en-US" altLang="zh-CN" sz="1300">
              <a:latin typeface="Arial" panose="020B0604020202020204" pitchFamily="34" charset="0"/>
            </a:endParaRPr>
          </a:p>
        </p:txBody>
      </p:sp>
      <p:sp>
        <p:nvSpPr>
          <p:cNvPr id="184322" name="Rectangle 2">
            <a:extLst>
              <a:ext uri="{FF2B5EF4-FFF2-40B4-BE49-F238E27FC236}">
                <a16:creationId xmlns:a16="http://schemas.microsoft.com/office/drawing/2014/main" id="{B818E3CC-7219-1C4B-B1E8-32801376D765}"/>
              </a:ext>
            </a:extLst>
          </p:cNvPr>
          <p:cNvSpPr>
            <a:spLocks noGrp="1" noRot="1" noChangeAspect="1" noChangeArrowheads="1" noTextEdit="1"/>
          </p:cNvSpPr>
          <p:nvPr>
            <p:ph type="sldImg"/>
          </p:nvPr>
        </p:nvSpPr>
        <p:spPr>
          <a:ln cap="flat"/>
        </p:spPr>
      </p:sp>
      <p:sp>
        <p:nvSpPr>
          <p:cNvPr id="184323" name="Rectangle 3">
            <a:extLst>
              <a:ext uri="{FF2B5EF4-FFF2-40B4-BE49-F238E27FC236}">
                <a16:creationId xmlns:a16="http://schemas.microsoft.com/office/drawing/2014/main" id="{3D61C987-0174-4644-859A-E862CCDD2C4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讨论</a:t>
            </a:r>
            <a:r>
              <a:rPr lang="en-US" altLang="zh-CN"/>
              <a:t>DNS</a:t>
            </a:r>
            <a:r>
              <a:rPr lang="zh-CN" altLang="en-US"/>
              <a:t>提供的功能，分析集中式与分布式的差异。</a:t>
            </a:r>
          </a:p>
        </p:txBody>
      </p:sp>
    </p:spTree>
    <p:extLst>
      <p:ext uri="{BB962C8B-B14F-4D97-AF65-F5344CB8AC3E}">
        <p14:creationId xmlns:p14="http://schemas.microsoft.com/office/powerpoint/2010/main" val="20761468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76944314-BAF4-4E4F-A7F9-DADED5D411B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963B0D-8E38-B548-BE8B-BDE45B48F4E7}" type="slidenum">
              <a:rPr lang="en-US" altLang="zh-CN" sz="1300" smtClean="0">
                <a:latin typeface="Arial" panose="020B0604020202020204" pitchFamily="34" charset="0"/>
              </a:rPr>
              <a:pPr>
                <a:spcBef>
                  <a:spcPct val="0"/>
                </a:spcBef>
              </a:pPr>
              <a:t>96</a:t>
            </a:fld>
            <a:endParaRPr lang="en-US" altLang="zh-CN" sz="1300">
              <a:latin typeface="Arial" panose="020B0604020202020204" pitchFamily="34" charset="0"/>
            </a:endParaRPr>
          </a:p>
        </p:txBody>
      </p:sp>
      <p:sp>
        <p:nvSpPr>
          <p:cNvPr id="186370" name="Rectangle 2">
            <a:extLst>
              <a:ext uri="{FF2B5EF4-FFF2-40B4-BE49-F238E27FC236}">
                <a16:creationId xmlns:a16="http://schemas.microsoft.com/office/drawing/2014/main" id="{B2FB7CC7-82AB-DD4F-99EC-344B52D9A1F8}"/>
              </a:ext>
            </a:extLst>
          </p:cNvPr>
          <p:cNvSpPr>
            <a:spLocks noGrp="1" noRot="1" noChangeAspect="1" noChangeArrowheads="1" noTextEdit="1"/>
          </p:cNvSpPr>
          <p:nvPr>
            <p:ph type="sldImg"/>
          </p:nvPr>
        </p:nvSpPr>
        <p:spPr>
          <a:ln cap="flat"/>
        </p:spPr>
      </p:sp>
      <p:sp>
        <p:nvSpPr>
          <p:cNvPr id="186371" name="Rectangle 3">
            <a:extLst>
              <a:ext uri="{FF2B5EF4-FFF2-40B4-BE49-F238E27FC236}">
                <a16:creationId xmlns:a16="http://schemas.microsoft.com/office/drawing/2014/main" id="{523503C7-F0FD-B44A-B76B-CDCC17405F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介绍分布式的组织方式，引入主机名的命名规则与数据库之间的对应关系。简单描述计算机查询目的计算机的域名对应的</a:t>
            </a:r>
            <a:r>
              <a:rPr lang="en-US" altLang="zh-CN"/>
              <a:t>IP</a:t>
            </a:r>
            <a:r>
              <a:rPr lang="zh-CN" altLang="en-US"/>
              <a:t>地址的过程。</a:t>
            </a:r>
          </a:p>
        </p:txBody>
      </p:sp>
    </p:spTree>
    <p:extLst>
      <p:ext uri="{BB962C8B-B14F-4D97-AF65-F5344CB8AC3E}">
        <p14:creationId xmlns:p14="http://schemas.microsoft.com/office/powerpoint/2010/main" val="3092233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a:extLst>
              <a:ext uri="{FF2B5EF4-FFF2-40B4-BE49-F238E27FC236}">
                <a16:creationId xmlns:a16="http://schemas.microsoft.com/office/drawing/2014/main" id="{F6549B8E-7D4F-4A49-9AA4-216AAE69649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F5A6ED7-33D5-2342-968F-14FD2FBAD8DF}" type="slidenum">
              <a:rPr lang="en-US" altLang="zh-CN" sz="1300" smtClean="0">
                <a:latin typeface="Arial" panose="020B0604020202020204" pitchFamily="34" charset="0"/>
              </a:rPr>
              <a:pPr>
                <a:spcBef>
                  <a:spcPct val="0"/>
                </a:spcBef>
              </a:pPr>
              <a:t>97</a:t>
            </a:fld>
            <a:endParaRPr lang="en-US" altLang="zh-CN" sz="1300">
              <a:latin typeface="Arial" panose="020B0604020202020204" pitchFamily="34" charset="0"/>
            </a:endParaRPr>
          </a:p>
        </p:txBody>
      </p:sp>
      <p:sp>
        <p:nvSpPr>
          <p:cNvPr id="188418" name="Rectangle 2">
            <a:extLst>
              <a:ext uri="{FF2B5EF4-FFF2-40B4-BE49-F238E27FC236}">
                <a16:creationId xmlns:a16="http://schemas.microsoft.com/office/drawing/2014/main" id="{B720B36C-DA77-484C-9C4A-511DD4DFC49F}"/>
              </a:ext>
            </a:extLst>
          </p:cNvPr>
          <p:cNvSpPr>
            <a:spLocks noGrp="1" noRot="1" noChangeAspect="1" noChangeArrowheads="1" noTextEdit="1"/>
          </p:cNvSpPr>
          <p:nvPr>
            <p:ph type="sldImg"/>
          </p:nvPr>
        </p:nvSpPr>
        <p:spPr>
          <a:ln cap="flat"/>
        </p:spPr>
      </p:sp>
      <p:sp>
        <p:nvSpPr>
          <p:cNvPr id="188419" name="Rectangle 3">
            <a:extLst>
              <a:ext uri="{FF2B5EF4-FFF2-40B4-BE49-F238E27FC236}">
                <a16:creationId xmlns:a16="http://schemas.microsoft.com/office/drawing/2014/main" id="{BEDDDCB2-94E1-8644-B8A9-21BAD0BAA71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介绍分布式的组织方式，引入主机名的命名规则与数据库之间的对应关系。简单描述计算机查询目的计算机的域名对应的</a:t>
            </a:r>
            <a:r>
              <a:rPr lang="en-US" altLang="zh-CN"/>
              <a:t>IP</a:t>
            </a:r>
            <a:r>
              <a:rPr lang="zh-CN" altLang="en-US"/>
              <a:t>地址的过程。</a:t>
            </a:r>
          </a:p>
        </p:txBody>
      </p:sp>
    </p:spTree>
    <p:extLst>
      <p:ext uri="{BB962C8B-B14F-4D97-AF65-F5344CB8AC3E}">
        <p14:creationId xmlns:p14="http://schemas.microsoft.com/office/powerpoint/2010/main" val="722835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a:extLst>
              <a:ext uri="{FF2B5EF4-FFF2-40B4-BE49-F238E27FC236}">
                <a16:creationId xmlns:a16="http://schemas.microsoft.com/office/drawing/2014/main" id="{F18A8DD1-15C1-6042-B6E1-560739FD8199}"/>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E5446B-55F9-4E4F-B412-3D6FAACAED61}" type="slidenum">
              <a:rPr lang="en-US" altLang="zh-CN" sz="1300" smtClean="0">
                <a:latin typeface="Arial" panose="020B0604020202020204" pitchFamily="34" charset="0"/>
              </a:rPr>
              <a:pPr>
                <a:spcBef>
                  <a:spcPct val="0"/>
                </a:spcBef>
              </a:pPr>
              <a:t>98</a:t>
            </a:fld>
            <a:endParaRPr lang="en-US" altLang="zh-CN" sz="1300">
              <a:latin typeface="Arial" panose="020B0604020202020204" pitchFamily="34" charset="0"/>
            </a:endParaRPr>
          </a:p>
        </p:txBody>
      </p:sp>
      <p:sp>
        <p:nvSpPr>
          <p:cNvPr id="190466" name="Rectangle 2">
            <a:extLst>
              <a:ext uri="{FF2B5EF4-FFF2-40B4-BE49-F238E27FC236}">
                <a16:creationId xmlns:a16="http://schemas.microsoft.com/office/drawing/2014/main" id="{46735513-CB69-004B-9CA3-5BEDA55126DA}"/>
              </a:ext>
            </a:extLst>
          </p:cNvPr>
          <p:cNvSpPr>
            <a:spLocks noGrp="1" noRot="1" noChangeAspect="1" noChangeArrowheads="1" noTextEdit="1"/>
          </p:cNvSpPr>
          <p:nvPr>
            <p:ph type="sldImg"/>
          </p:nvPr>
        </p:nvSpPr>
        <p:spPr>
          <a:ln cap="flat"/>
        </p:spPr>
      </p:sp>
      <p:sp>
        <p:nvSpPr>
          <p:cNvPr id="190467" name="Rectangle 3">
            <a:extLst>
              <a:ext uri="{FF2B5EF4-FFF2-40B4-BE49-F238E27FC236}">
                <a16:creationId xmlns:a16="http://schemas.microsoft.com/office/drawing/2014/main" id="{F7E26429-6F42-784F-9325-D9C12C1CE22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en-US" altLang="zh-CN" sz="1200" b="0" i="0" kern="1200" dirty="0">
                <a:solidFill>
                  <a:schemeClr val="tx1"/>
                </a:solidFill>
                <a:effectLst/>
                <a:latin typeface="+mn-lt"/>
                <a:ea typeface="+mn-ea"/>
                <a:cs typeface="+mn-cs"/>
              </a:rPr>
              <a:t>As of 2020-03-12, the root server system consists of 1092 instances operated by the 12 independent root server operators.</a:t>
            </a:r>
          </a:p>
          <a:p>
            <a:pPr eaLnBrk="1" hangingPunct="1"/>
            <a:endParaRPr lang="en-US" altLang="zh-CN" sz="1200" b="0" i="0" kern="1200" dirty="0">
              <a:solidFill>
                <a:schemeClr val="tx1"/>
              </a:solidFill>
              <a:effectLst/>
              <a:latin typeface="+mn-lt"/>
              <a:ea typeface="+mn-ea"/>
              <a:cs typeface="+mn-cs"/>
            </a:endParaRPr>
          </a:p>
          <a:p>
            <a:pPr eaLnBrk="1" hangingPunct="1"/>
            <a:r>
              <a:rPr lang="en-US" altLang="zh-CN" dirty="0"/>
              <a:t>https://mp.weixin.qq.com/s?src=11&amp;timestamp=1584027460&amp;ver=2212&amp;signature=02V4vkZlB0nzTAlueborl7Npe29rUkDxTCorpoOsvTPUwVdH3Y5pepqfelSSibj*3L7CnGOP*fvEUDijvgoXNG7k8MGuvM*0JcF4ltFtB4-hfm8RSr9lYameDvWXXZ5N&amp;new=1</a:t>
            </a:r>
            <a:endParaRPr lang="zh-CN" altLang="en-US" dirty="0"/>
          </a:p>
        </p:txBody>
      </p:sp>
    </p:spTree>
    <p:extLst>
      <p:ext uri="{BB962C8B-B14F-4D97-AF65-F5344CB8AC3E}">
        <p14:creationId xmlns:p14="http://schemas.microsoft.com/office/powerpoint/2010/main" val="22595754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D4AF5130-06A9-BB49-9DCE-F4EDFC0E3EEE}"/>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B50DEC-56E0-5347-9022-90D76089BB46}" type="slidenum">
              <a:rPr lang="en-US" altLang="zh-CN" sz="1300" smtClean="0">
                <a:latin typeface="Arial" panose="020B0604020202020204" pitchFamily="34" charset="0"/>
              </a:rPr>
              <a:pPr>
                <a:spcBef>
                  <a:spcPct val="0"/>
                </a:spcBef>
              </a:pPr>
              <a:t>99</a:t>
            </a:fld>
            <a:endParaRPr lang="en-US" altLang="zh-CN" sz="1300">
              <a:latin typeface="Arial" panose="020B0604020202020204" pitchFamily="34" charset="0"/>
            </a:endParaRPr>
          </a:p>
        </p:txBody>
      </p:sp>
      <p:sp>
        <p:nvSpPr>
          <p:cNvPr id="192514" name="Rectangle 2">
            <a:extLst>
              <a:ext uri="{FF2B5EF4-FFF2-40B4-BE49-F238E27FC236}">
                <a16:creationId xmlns:a16="http://schemas.microsoft.com/office/drawing/2014/main" id="{9DF61A66-26B1-0C41-BB4E-4B7F6AC8DDEE}"/>
              </a:ext>
            </a:extLst>
          </p:cNvPr>
          <p:cNvSpPr>
            <a:spLocks noGrp="1" noRot="1" noChangeAspect="1" noChangeArrowheads="1" noTextEdit="1"/>
          </p:cNvSpPr>
          <p:nvPr>
            <p:ph type="sldImg"/>
          </p:nvPr>
        </p:nvSpPr>
        <p:spPr>
          <a:ln cap="flat"/>
        </p:spPr>
      </p:sp>
      <p:sp>
        <p:nvSpPr>
          <p:cNvPr id="192515" name="Rectangle 3">
            <a:extLst>
              <a:ext uri="{FF2B5EF4-FFF2-40B4-BE49-F238E27FC236}">
                <a16:creationId xmlns:a16="http://schemas.microsoft.com/office/drawing/2014/main" id="{8A8F25D0-BF23-AE43-9115-D3477449E6F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介绍根名字服务器的作用</a:t>
            </a:r>
          </a:p>
        </p:txBody>
      </p:sp>
    </p:spTree>
    <p:extLst>
      <p:ext uri="{BB962C8B-B14F-4D97-AF65-F5344CB8AC3E}">
        <p14:creationId xmlns:p14="http://schemas.microsoft.com/office/powerpoint/2010/main" val="26236559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2C5698F0-ADD1-664B-9ACA-8419896B69B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190DB5-4FE7-DC44-A471-B0DBF97DB867}" type="slidenum">
              <a:rPr lang="en-US" altLang="zh-CN" sz="1300" smtClean="0">
                <a:latin typeface="Arial" panose="020B0604020202020204" pitchFamily="34" charset="0"/>
              </a:rPr>
              <a:pPr>
                <a:spcBef>
                  <a:spcPct val="0"/>
                </a:spcBef>
              </a:pPr>
              <a:t>100</a:t>
            </a:fld>
            <a:endParaRPr lang="en-US" altLang="zh-CN" sz="1300">
              <a:latin typeface="Arial" panose="020B0604020202020204" pitchFamily="34" charset="0"/>
            </a:endParaRPr>
          </a:p>
        </p:txBody>
      </p:sp>
      <p:sp>
        <p:nvSpPr>
          <p:cNvPr id="196610" name="Rectangle 2">
            <a:extLst>
              <a:ext uri="{FF2B5EF4-FFF2-40B4-BE49-F238E27FC236}">
                <a16:creationId xmlns:a16="http://schemas.microsoft.com/office/drawing/2014/main" id="{2FA7C901-0691-CC4D-B3C9-511AD219CE66}"/>
              </a:ext>
            </a:extLst>
          </p:cNvPr>
          <p:cNvSpPr>
            <a:spLocks noGrp="1" noRot="1" noChangeAspect="1" noChangeArrowheads="1" noTextEdit="1"/>
          </p:cNvSpPr>
          <p:nvPr>
            <p:ph type="sldImg"/>
          </p:nvPr>
        </p:nvSpPr>
        <p:spPr>
          <a:ln cap="flat"/>
        </p:spPr>
      </p:sp>
      <p:sp>
        <p:nvSpPr>
          <p:cNvPr id="196611" name="Rectangle 3">
            <a:extLst>
              <a:ext uri="{FF2B5EF4-FFF2-40B4-BE49-F238E27FC236}">
                <a16:creationId xmlns:a16="http://schemas.microsoft.com/office/drawing/2014/main" id="{A7B12C43-0AFF-DC45-A771-C93066FD63F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介绍本的</a:t>
            </a:r>
            <a:r>
              <a:rPr lang="en-US" altLang="zh-CN" dirty="0"/>
              <a:t>DNS</a:t>
            </a:r>
            <a:r>
              <a:rPr lang="zh-CN" altLang="en-US" dirty="0"/>
              <a:t>服务器的作用，区分与顶级域名服务器、权威</a:t>
            </a:r>
            <a:r>
              <a:rPr lang="en-US" altLang="zh-CN" dirty="0"/>
              <a:t>DNS</a:t>
            </a:r>
            <a:r>
              <a:rPr lang="zh-CN" altLang="en-US" dirty="0"/>
              <a:t>服务器的区别。</a:t>
            </a:r>
          </a:p>
        </p:txBody>
      </p:sp>
    </p:spTree>
    <p:extLst>
      <p:ext uri="{BB962C8B-B14F-4D97-AF65-F5344CB8AC3E}">
        <p14:creationId xmlns:p14="http://schemas.microsoft.com/office/powerpoint/2010/main" val="246715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E40073B-DE38-4F5F-8C65-19600E6C9985}" type="slidenum">
              <a:rPr lang="en-US" altLang="zh-CN" sz="1300" smtClean="0">
                <a:latin typeface="Arial" panose="020B0604020202020204" pitchFamily="34" charset="0"/>
              </a:rPr>
              <a:pPr>
                <a:spcBef>
                  <a:spcPct val="0"/>
                </a:spcBef>
              </a:pPr>
              <a:t>13</a:t>
            </a:fld>
            <a:endParaRPr lang="en-US" altLang="zh-CN" sz="1300">
              <a:latin typeface="Arial" panose="020B0604020202020204" pitchFamily="34" charset="0"/>
            </a:endParaRPr>
          </a:p>
        </p:txBody>
      </p:sp>
      <p:sp>
        <p:nvSpPr>
          <p:cNvPr id="38915" name="Rectangle 2"/>
          <p:cNvSpPr>
            <a:spLocks noGrp="1" noRot="1" noChangeAspect="1" noChangeArrowheads="1" noTextEdit="1"/>
          </p:cNvSpPr>
          <p:nvPr>
            <p:ph type="sldImg"/>
          </p:nvPr>
        </p:nvSpPr>
        <p:spPr>
          <a:ln cap="flat"/>
        </p:spPr>
      </p:sp>
      <p:sp>
        <p:nvSpPr>
          <p:cNvPr id="389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sz="2800"/>
              <a:t>网络网络层和传输层之间的接口：套接字。提出问题：为实现网络通信，如何标识通信双方的位置呢？</a:t>
            </a:r>
          </a:p>
        </p:txBody>
      </p:sp>
    </p:spTree>
    <p:extLst>
      <p:ext uri="{BB962C8B-B14F-4D97-AF65-F5344CB8AC3E}">
        <p14:creationId xmlns:p14="http://schemas.microsoft.com/office/powerpoint/2010/main" val="12496822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2C5698F0-ADD1-664B-9ACA-8419896B69BC}"/>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D190DB5-4FE7-DC44-A471-B0DBF97DB867}" type="slidenum">
              <a:rPr lang="en-US" altLang="zh-CN" sz="1300" smtClean="0">
                <a:latin typeface="Arial" panose="020B0604020202020204" pitchFamily="34" charset="0"/>
              </a:rPr>
              <a:pPr>
                <a:spcBef>
                  <a:spcPct val="0"/>
                </a:spcBef>
              </a:pPr>
              <a:t>101</a:t>
            </a:fld>
            <a:endParaRPr lang="en-US" altLang="zh-CN" sz="1300">
              <a:latin typeface="Arial" panose="020B0604020202020204" pitchFamily="34" charset="0"/>
            </a:endParaRPr>
          </a:p>
        </p:txBody>
      </p:sp>
      <p:sp>
        <p:nvSpPr>
          <p:cNvPr id="196610" name="Rectangle 2">
            <a:extLst>
              <a:ext uri="{FF2B5EF4-FFF2-40B4-BE49-F238E27FC236}">
                <a16:creationId xmlns:a16="http://schemas.microsoft.com/office/drawing/2014/main" id="{2FA7C901-0691-CC4D-B3C9-511AD219CE66}"/>
              </a:ext>
            </a:extLst>
          </p:cNvPr>
          <p:cNvSpPr>
            <a:spLocks noGrp="1" noRot="1" noChangeAspect="1" noChangeArrowheads="1" noTextEdit="1"/>
          </p:cNvSpPr>
          <p:nvPr>
            <p:ph type="sldImg"/>
          </p:nvPr>
        </p:nvSpPr>
        <p:spPr>
          <a:ln cap="flat"/>
        </p:spPr>
      </p:sp>
      <p:sp>
        <p:nvSpPr>
          <p:cNvPr id="196611" name="Rectangle 3">
            <a:extLst>
              <a:ext uri="{FF2B5EF4-FFF2-40B4-BE49-F238E27FC236}">
                <a16:creationId xmlns:a16="http://schemas.microsoft.com/office/drawing/2014/main" id="{A7B12C43-0AFF-DC45-A771-C93066FD63F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endParaRPr lang="zh-CN" altLang="en-US" dirty="0"/>
          </a:p>
        </p:txBody>
      </p:sp>
    </p:spTree>
    <p:extLst>
      <p:ext uri="{BB962C8B-B14F-4D97-AF65-F5344CB8AC3E}">
        <p14:creationId xmlns:p14="http://schemas.microsoft.com/office/powerpoint/2010/main" val="3164989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1FA096BF-1D11-734F-8D36-B95E5D053D61}"/>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724DD8A-4EA1-0D44-ADDB-B56D159BAEB3}" type="slidenum">
              <a:rPr lang="en-US" altLang="zh-CN" sz="1300" smtClean="0">
                <a:latin typeface="Arial" panose="020B0604020202020204" pitchFamily="34" charset="0"/>
              </a:rPr>
              <a:pPr>
                <a:spcBef>
                  <a:spcPct val="0"/>
                </a:spcBef>
              </a:pPr>
              <a:t>102</a:t>
            </a:fld>
            <a:endParaRPr lang="en-US" altLang="zh-CN" sz="1300">
              <a:latin typeface="Arial" panose="020B0604020202020204" pitchFamily="34" charset="0"/>
            </a:endParaRPr>
          </a:p>
        </p:txBody>
      </p:sp>
      <p:sp>
        <p:nvSpPr>
          <p:cNvPr id="198658" name="Rectangle 2">
            <a:extLst>
              <a:ext uri="{FF2B5EF4-FFF2-40B4-BE49-F238E27FC236}">
                <a16:creationId xmlns:a16="http://schemas.microsoft.com/office/drawing/2014/main" id="{56D21526-A9EF-1843-BC9B-CA6B41E851AF}"/>
              </a:ext>
            </a:extLst>
          </p:cNvPr>
          <p:cNvSpPr>
            <a:spLocks noGrp="1" noRot="1" noChangeAspect="1" noChangeArrowheads="1" noTextEdit="1"/>
          </p:cNvSpPr>
          <p:nvPr>
            <p:ph type="sldImg"/>
          </p:nvPr>
        </p:nvSpPr>
        <p:spPr>
          <a:ln cap="flat"/>
        </p:spPr>
      </p:sp>
      <p:sp>
        <p:nvSpPr>
          <p:cNvPr id="198659" name="Rectangle 3">
            <a:extLst>
              <a:ext uri="{FF2B5EF4-FFF2-40B4-BE49-F238E27FC236}">
                <a16:creationId xmlns:a16="http://schemas.microsoft.com/office/drawing/2014/main" id="{68826CCC-45AB-DA40-A9AE-902D068BFD2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介绍两种查询方法，并进行比较分析，给出实际应用的案例描述。</a:t>
            </a:r>
          </a:p>
        </p:txBody>
      </p:sp>
    </p:spTree>
    <p:extLst>
      <p:ext uri="{BB962C8B-B14F-4D97-AF65-F5344CB8AC3E}">
        <p14:creationId xmlns:p14="http://schemas.microsoft.com/office/powerpoint/2010/main" val="19105200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1BF03CF9-CA03-754F-A0DF-8F50EB00E01B}"/>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F57E447-1AC3-5541-BA41-4C07A2D48FEB}" type="slidenum">
              <a:rPr lang="en-US" altLang="zh-CN" sz="1300" smtClean="0">
                <a:latin typeface="Arial" panose="020B0604020202020204" pitchFamily="34" charset="0"/>
              </a:rPr>
              <a:pPr>
                <a:spcBef>
                  <a:spcPct val="0"/>
                </a:spcBef>
              </a:pPr>
              <a:t>103</a:t>
            </a:fld>
            <a:endParaRPr lang="en-US" altLang="zh-CN" sz="1300">
              <a:latin typeface="Arial" panose="020B0604020202020204" pitchFamily="34" charset="0"/>
            </a:endParaRPr>
          </a:p>
        </p:txBody>
      </p:sp>
      <p:sp>
        <p:nvSpPr>
          <p:cNvPr id="200706" name="Rectangle 2">
            <a:extLst>
              <a:ext uri="{FF2B5EF4-FFF2-40B4-BE49-F238E27FC236}">
                <a16:creationId xmlns:a16="http://schemas.microsoft.com/office/drawing/2014/main" id="{826D1809-BEA0-9544-8362-57EDE32B590C}"/>
              </a:ext>
            </a:extLst>
          </p:cNvPr>
          <p:cNvSpPr>
            <a:spLocks noGrp="1" noRot="1" noChangeAspect="1" noChangeArrowheads="1" noTextEdit="1"/>
          </p:cNvSpPr>
          <p:nvPr>
            <p:ph type="sldImg"/>
          </p:nvPr>
        </p:nvSpPr>
        <p:spPr>
          <a:ln cap="flat"/>
        </p:spPr>
      </p:sp>
      <p:sp>
        <p:nvSpPr>
          <p:cNvPr id="200707" name="Rectangle 3">
            <a:extLst>
              <a:ext uri="{FF2B5EF4-FFF2-40B4-BE49-F238E27FC236}">
                <a16:creationId xmlns:a16="http://schemas.microsoft.com/office/drawing/2014/main" id="{DF6EF6B2-A2D0-914A-97D4-AA0CC9B1AB6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无论递归还是迭代，注意这个信息：“我不知道</a:t>
            </a:r>
            <a:r>
              <a:rPr lang="en-US" altLang="zh-CN" dirty="0"/>
              <a:t>xx.abcd.com</a:t>
            </a:r>
            <a:r>
              <a:rPr lang="zh-CN" altLang="en-US" dirty="0"/>
              <a:t>的</a:t>
            </a:r>
            <a:r>
              <a:rPr lang="en-US" altLang="zh-CN" dirty="0"/>
              <a:t>IP</a:t>
            </a:r>
            <a:r>
              <a:rPr lang="zh-CN" altLang="en-US" dirty="0"/>
              <a:t>地址，但我知道谁负责</a:t>
            </a:r>
            <a:r>
              <a:rPr lang="en-US" altLang="zh-CN" dirty="0"/>
              <a:t>.com</a:t>
            </a:r>
            <a:r>
              <a:rPr lang="zh-CN" altLang="en-US" dirty="0"/>
              <a:t>的解析”</a:t>
            </a:r>
            <a:r>
              <a:rPr lang="en-US" altLang="zh-CN" dirty="0"/>
              <a:t>——root</a:t>
            </a:r>
            <a:r>
              <a:rPr lang="zh-CN" altLang="en-US" dirty="0"/>
              <a:t>怎么知道谁负责</a:t>
            </a:r>
            <a:r>
              <a:rPr lang="en-US" altLang="zh-CN" dirty="0"/>
              <a:t>.com</a:t>
            </a:r>
            <a:r>
              <a:rPr lang="zh-CN" altLang="en-US" dirty="0"/>
              <a:t>解析？类似的：</a:t>
            </a:r>
            <a:r>
              <a:rPr lang="en-US" altLang="zh-CN" dirty="0"/>
              <a:t>.com</a:t>
            </a:r>
            <a:r>
              <a:rPr lang="zh-CN" altLang="en-US" baseline="0" dirty="0"/>
              <a:t> </a:t>
            </a:r>
            <a:r>
              <a:rPr lang="en-US" altLang="zh-CN" baseline="0" dirty="0"/>
              <a:t>TLD</a:t>
            </a:r>
            <a:r>
              <a:rPr lang="zh-CN" altLang="en-US" baseline="0" dirty="0"/>
              <a:t>服务器怎么知道 谁负责 </a:t>
            </a:r>
            <a:r>
              <a:rPr lang="en-US" altLang="zh-CN" baseline="0" dirty="0"/>
              <a:t>abcd.com</a:t>
            </a:r>
            <a:r>
              <a:rPr lang="zh-CN" altLang="en-US" baseline="0" dirty="0"/>
              <a:t>？</a:t>
            </a:r>
            <a:endParaRPr lang="en-US" altLang="zh-CN" baseline="0" dirty="0"/>
          </a:p>
          <a:p>
            <a:pPr eaLnBrk="1" hangingPunct="1"/>
            <a:r>
              <a:rPr lang="zh-CN" altLang="en-US" dirty="0"/>
              <a:t>诸如此类，从而后面讲网络乌托邦的时候，加入</a:t>
            </a:r>
            <a:r>
              <a:rPr lang="en-US" altLang="zh-CN" dirty="0"/>
              <a:t>NS</a:t>
            </a:r>
            <a:r>
              <a:rPr lang="zh-CN" altLang="en-US" dirty="0"/>
              <a:t>解析，才有铺垫。</a:t>
            </a:r>
            <a:endParaRPr lang="en-US" altLang="zh-CN" dirty="0"/>
          </a:p>
          <a:p>
            <a:pPr eaLnBrk="1" hangingPunct="1"/>
            <a:endParaRPr lang="en-US" altLang="zh-CN" dirty="0"/>
          </a:p>
          <a:p>
            <a:pPr eaLnBrk="1" hangingPunct="1"/>
            <a:r>
              <a:rPr lang="zh-CN" altLang="en-US" dirty="0"/>
              <a:t>此外，强调下本地</a:t>
            </a:r>
            <a:r>
              <a:rPr lang="en-US" altLang="zh-CN" dirty="0"/>
              <a:t>DNS——</a:t>
            </a:r>
            <a:r>
              <a:rPr lang="zh-CN" altLang="en-US" dirty="0"/>
              <a:t>因为它要替你解析，所以，速度快的，干净的本地</a:t>
            </a:r>
            <a:r>
              <a:rPr lang="en-US" altLang="zh-CN" dirty="0"/>
              <a:t>DNS</a:t>
            </a:r>
            <a:r>
              <a:rPr lang="zh-CN" altLang="en-US" dirty="0"/>
              <a:t>很重要。</a:t>
            </a:r>
            <a:endParaRPr lang="en-US" altLang="zh-CN" dirty="0"/>
          </a:p>
          <a:p>
            <a:pPr eaLnBrk="1" hangingPunct="1"/>
            <a:r>
              <a:rPr lang="zh-CN" altLang="en-US" dirty="0"/>
              <a:t>先用</a:t>
            </a:r>
            <a:r>
              <a:rPr lang="en-US" altLang="zh-CN" dirty="0" err="1"/>
              <a:t>ipconfig</a:t>
            </a:r>
            <a:r>
              <a:rPr lang="zh-CN" altLang="en-US" dirty="0"/>
              <a:t>看本地</a:t>
            </a:r>
            <a:r>
              <a:rPr lang="en-US" altLang="zh-CN" dirty="0"/>
              <a:t>DNS</a:t>
            </a:r>
            <a:r>
              <a:rPr lang="zh-CN" altLang="en-US" dirty="0"/>
              <a:t>：</a:t>
            </a:r>
            <a:r>
              <a:rPr lang="en-US" altLang="zh-CN" dirty="0"/>
              <a:t>——</a:t>
            </a:r>
            <a:r>
              <a:rPr lang="zh-CN" altLang="en-US" dirty="0"/>
              <a:t>一般是家里路由器。</a:t>
            </a:r>
            <a:endParaRPr lang="en-US" altLang="zh-CN" dirty="0"/>
          </a:p>
          <a:p>
            <a:pPr eaLnBrk="1" hangingPunct="1"/>
            <a:r>
              <a:rPr lang="zh-CN" altLang="en-US" dirty="0"/>
              <a:t>然后是参考资料：</a:t>
            </a:r>
            <a:endParaRPr lang="en-US" altLang="zh-CN" dirty="0"/>
          </a:p>
          <a:p>
            <a:pPr eaLnBrk="1" hangingPunct="1"/>
            <a:r>
              <a:rPr lang="zh-CN" altLang="en-US" dirty="0"/>
              <a:t>公共</a:t>
            </a:r>
            <a:r>
              <a:rPr lang="en-US" altLang="zh-CN" dirty="0"/>
              <a:t>DNS</a:t>
            </a:r>
            <a:r>
              <a:rPr lang="zh-CN" altLang="en-US" dirty="0"/>
              <a:t>哪家强？  </a:t>
            </a:r>
            <a:r>
              <a:rPr lang="en-US" altLang="zh-CN" dirty="0"/>
              <a:t>https://www.zhihu.com/question/32229915/answer/574532020?utm_source=wechat_session</a:t>
            </a:r>
          </a:p>
          <a:p>
            <a:pPr eaLnBrk="1" hangingPunct="1"/>
            <a:r>
              <a:rPr lang="zh-CN" altLang="en-US" dirty="0"/>
              <a:t>全国各省市</a:t>
            </a:r>
            <a:r>
              <a:rPr lang="en-US" altLang="zh-CN" dirty="0"/>
              <a:t>DNS</a:t>
            </a:r>
            <a:r>
              <a:rPr lang="zh-CN" altLang="en-US" dirty="0"/>
              <a:t>服务器</a:t>
            </a:r>
            <a:r>
              <a:rPr lang="en-US" altLang="zh-CN" dirty="0"/>
              <a:t>IP</a:t>
            </a:r>
            <a:r>
              <a:rPr lang="zh-CN" altLang="en-US" dirty="0"/>
              <a:t>地址：  </a:t>
            </a:r>
            <a:r>
              <a:rPr lang="en-US" altLang="zh-CN" dirty="0"/>
              <a:t>http://www.6ke.com.cn/dn/2019/0819/14519.html</a:t>
            </a:r>
          </a:p>
          <a:p>
            <a:pPr eaLnBrk="1" hangingPunct="1"/>
            <a:endParaRPr lang="zh-CN" altLang="en-US" dirty="0"/>
          </a:p>
        </p:txBody>
      </p:sp>
    </p:spTree>
    <p:extLst>
      <p:ext uri="{BB962C8B-B14F-4D97-AF65-F5344CB8AC3E}">
        <p14:creationId xmlns:p14="http://schemas.microsoft.com/office/powerpoint/2010/main" val="41875921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265BCA33-C588-4A4D-918D-30215F27F214}"/>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09AE16D-707D-9644-9BAF-F06F701C37A3}" type="slidenum">
              <a:rPr lang="en-US" altLang="zh-CN" sz="1300" smtClean="0">
                <a:latin typeface="Arial" panose="020B0604020202020204" pitchFamily="34" charset="0"/>
              </a:rPr>
              <a:pPr>
                <a:spcBef>
                  <a:spcPct val="0"/>
                </a:spcBef>
              </a:pPr>
              <a:t>104</a:t>
            </a:fld>
            <a:endParaRPr lang="en-US" altLang="zh-CN" sz="1300">
              <a:latin typeface="Arial" panose="020B0604020202020204" pitchFamily="34" charset="0"/>
            </a:endParaRPr>
          </a:p>
        </p:txBody>
      </p:sp>
      <p:sp>
        <p:nvSpPr>
          <p:cNvPr id="202754" name="Rectangle 2">
            <a:extLst>
              <a:ext uri="{FF2B5EF4-FFF2-40B4-BE49-F238E27FC236}">
                <a16:creationId xmlns:a16="http://schemas.microsoft.com/office/drawing/2014/main" id="{7CDB89A3-CEB4-804C-A9A2-589C12BD15B1}"/>
              </a:ext>
            </a:extLst>
          </p:cNvPr>
          <p:cNvSpPr>
            <a:spLocks noGrp="1" noRot="1" noChangeAspect="1" noChangeArrowheads="1" noTextEdit="1"/>
          </p:cNvSpPr>
          <p:nvPr>
            <p:ph type="sldImg"/>
          </p:nvPr>
        </p:nvSpPr>
        <p:spPr>
          <a:ln cap="flat"/>
        </p:spPr>
      </p:sp>
      <p:sp>
        <p:nvSpPr>
          <p:cNvPr id="202755" name="Rectangle 3">
            <a:extLst>
              <a:ext uri="{FF2B5EF4-FFF2-40B4-BE49-F238E27FC236}">
                <a16:creationId xmlns:a16="http://schemas.microsoft.com/office/drawing/2014/main" id="{49A9F260-572A-0540-9B4D-043E8A08F47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介绍为提高查询速度，使用</a:t>
            </a:r>
            <a:r>
              <a:rPr lang="en-US" altLang="zh-CN"/>
              <a:t>DNS</a:t>
            </a:r>
            <a:r>
              <a:rPr lang="zh-CN" altLang="en-US"/>
              <a:t>缓存技术，简单说明记录更新的问题。</a:t>
            </a:r>
          </a:p>
        </p:txBody>
      </p:sp>
    </p:spTree>
    <p:extLst>
      <p:ext uri="{BB962C8B-B14F-4D97-AF65-F5344CB8AC3E}">
        <p14:creationId xmlns:p14="http://schemas.microsoft.com/office/powerpoint/2010/main" val="2162420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81B5BE60-037C-4946-A7F2-4ED9A9F0A635}"/>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BB4A85-5618-3640-86E7-3736CB0D7CC7}" type="slidenum">
              <a:rPr lang="en-US" altLang="zh-CN" sz="1300" smtClean="0">
                <a:latin typeface="Arial" panose="020B0604020202020204" pitchFamily="34" charset="0"/>
              </a:rPr>
              <a:pPr>
                <a:spcBef>
                  <a:spcPct val="0"/>
                </a:spcBef>
              </a:pPr>
              <a:t>105</a:t>
            </a:fld>
            <a:endParaRPr lang="en-US" altLang="zh-CN" sz="1300">
              <a:latin typeface="Arial" panose="020B0604020202020204" pitchFamily="34" charset="0"/>
            </a:endParaRPr>
          </a:p>
        </p:txBody>
      </p:sp>
      <p:sp>
        <p:nvSpPr>
          <p:cNvPr id="204802" name="Rectangle 2">
            <a:extLst>
              <a:ext uri="{FF2B5EF4-FFF2-40B4-BE49-F238E27FC236}">
                <a16:creationId xmlns:a16="http://schemas.microsoft.com/office/drawing/2014/main" id="{04821062-E52D-1B4F-83F4-D029B67F06C8}"/>
              </a:ext>
            </a:extLst>
          </p:cNvPr>
          <p:cNvSpPr>
            <a:spLocks noGrp="1" noRot="1" noChangeAspect="1" noChangeArrowheads="1" noTextEdit="1"/>
          </p:cNvSpPr>
          <p:nvPr>
            <p:ph type="sldImg"/>
          </p:nvPr>
        </p:nvSpPr>
        <p:spPr>
          <a:ln cap="flat"/>
        </p:spPr>
      </p:sp>
      <p:sp>
        <p:nvSpPr>
          <p:cNvPr id="204803" name="Rectangle 3">
            <a:extLst>
              <a:ext uri="{FF2B5EF4-FFF2-40B4-BE49-F238E27FC236}">
                <a16:creationId xmlns:a16="http://schemas.microsoft.com/office/drawing/2014/main" id="{CD8A3D70-0BA5-8943-BC2A-4B2D51940AD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dirty="0"/>
              <a:t>深入学习</a:t>
            </a:r>
            <a:r>
              <a:rPr lang="en-US" altLang="zh-CN" dirty="0"/>
              <a:t>DNS</a:t>
            </a:r>
            <a:r>
              <a:rPr lang="zh-CN" altLang="en-US" dirty="0"/>
              <a:t>实现技术中的记录保存格式及其类型说明。</a:t>
            </a:r>
          </a:p>
        </p:txBody>
      </p:sp>
    </p:spTree>
    <p:extLst>
      <p:ext uri="{BB962C8B-B14F-4D97-AF65-F5344CB8AC3E}">
        <p14:creationId xmlns:p14="http://schemas.microsoft.com/office/powerpoint/2010/main" val="24451563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a:extLst>
              <a:ext uri="{FF2B5EF4-FFF2-40B4-BE49-F238E27FC236}">
                <a16:creationId xmlns:a16="http://schemas.microsoft.com/office/drawing/2014/main" id="{3E7E445D-EF43-414C-9A04-B086B5CF862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32882C8-BDB1-594B-B6D1-62E350FF8ADE}" type="slidenum">
              <a:rPr lang="en-US" altLang="zh-CN" sz="1300" smtClean="0">
                <a:latin typeface="Arial" panose="020B0604020202020204" pitchFamily="34" charset="0"/>
              </a:rPr>
              <a:pPr>
                <a:spcBef>
                  <a:spcPct val="0"/>
                </a:spcBef>
              </a:pPr>
              <a:t>106</a:t>
            </a:fld>
            <a:endParaRPr lang="en-US" altLang="zh-CN" sz="1300">
              <a:latin typeface="Arial" panose="020B0604020202020204" pitchFamily="34" charset="0"/>
            </a:endParaRPr>
          </a:p>
        </p:txBody>
      </p:sp>
      <p:sp>
        <p:nvSpPr>
          <p:cNvPr id="206850" name="Rectangle 2">
            <a:extLst>
              <a:ext uri="{FF2B5EF4-FFF2-40B4-BE49-F238E27FC236}">
                <a16:creationId xmlns:a16="http://schemas.microsoft.com/office/drawing/2014/main" id="{11B2A259-931E-E840-8A59-A73201E05827}"/>
              </a:ext>
            </a:extLst>
          </p:cNvPr>
          <p:cNvSpPr>
            <a:spLocks noGrp="1" noRot="1" noChangeAspect="1" noChangeArrowheads="1" noTextEdit="1"/>
          </p:cNvSpPr>
          <p:nvPr>
            <p:ph type="sldImg"/>
          </p:nvPr>
        </p:nvSpPr>
        <p:spPr>
          <a:ln cap="flat"/>
        </p:spPr>
      </p:sp>
      <p:sp>
        <p:nvSpPr>
          <p:cNvPr id="206851" name="Rectangle 3">
            <a:extLst>
              <a:ext uri="{FF2B5EF4-FFF2-40B4-BE49-F238E27FC236}">
                <a16:creationId xmlns:a16="http://schemas.microsoft.com/office/drawing/2014/main" id="{6CE99772-3A30-834A-9922-C74183DFD3E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国内：</a:t>
            </a:r>
            <a:r>
              <a:rPr lang="en-US" altLang="zh-CN" dirty="0" err="1"/>
              <a:t>dnspod</a:t>
            </a:r>
            <a:r>
              <a:rPr lang="zh-CN" altLang="en-US" dirty="0"/>
              <a:t>，阿里云等</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国外：</a:t>
            </a:r>
            <a:r>
              <a:rPr lang="en-US" altLang="zh-CN" sz="1200" b="0" i="0" kern="1200" dirty="0">
                <a:solidFill>
                  <a:schemeClr val="tx1"/>
                </a:solidFill>
                <a:effectLst/>
                <a:latin typeface="+mn-lt"/>
                <a:ea typeface="+mn-ea"/>
                <a:cs typeface="+mn-cs"/>
              </a:rPr>
              <a:t>www.godaddy.com,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www.namesoli.com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免费的： </a:t>
            </a:r>
            <a:r>
              <a:rPr lang="en-US" altLang="zh-CN" sz="1200" b="0" i="0" kern="1200" dirty="0">
                <a:solidFill>
                  <a:schemeClr val="tx1"/>
                </a:solidFill>
                <a:effectLst/>
                <a:latin typeface="+mn-lt"/>
                <a:ea typeface="+mn-ea"/>
                <a:cs typeface="+mn-cs"/>
              </a:rPr>
              <a:t>www.freenom.com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freenom</a:t>
            </a:r>
            <a:r>
              <a:rPr lang="zh-CN" altLang="en-US" sz="1200" b="0" i="0" kern="1200" dirty="0">
                <a:solidFill>
                  <a:schemeClr val="tx1"/>
                </a:solidFill>
                <a:effectLst/>
                <a:latin typeface="+mn-lt"/>
                <a:ea typeface="+mn-ea"/>
                <a:cs typeface="+mn-cs"/>
              </a:rPr>
              <a:t>申请永久免费域名</a:t>
            </a:r>
          </a:p>
          <a:p>
            <a:pPr eaLnBrk="1" hangingPunct="1"/>
            <a:r>
              <a:rPr lang="en-US" altLang="zh-CN" dirty="0"/>
              <a:t>https://mp.weixin.qq.com/s?src=11&amp;timestamp=1584028066&amp;ver=2212&amp;signature=XTJrufkCpmi2vgf-u9HGB3CV2IftC5MeEAjGqANKX4wT78iBM977VKwtSaJf4tARLTuquUqFd6jM3s3Qt1I*xMb6CcpjW3W4mpwn1bncxPkpYm3KqvQYy8Eo0M5u5ZkK&amp;new=1</a:t>
            </a:r>
          </a:p>
          <a:p>
            <a:pPr eaLnBrk="1" hangingPunct="1"/>
            <a:endParaRPr lang="en-US" altLang="zh-CN" dirty="0"/>
          </a:p>
          <a:p>
            <a:pPr eaLnBrk="1" hangingPunct="1"/>
            <a:r>
              <a:rPr lang="zh-CN" altLang="en-US" dirty="0"/>
              <a:t>管理： </a:t>
            </a:r>
            <a:r>
              <a:rPr lang="en-US" altLang="zh-CN" dirty="0" err="1"/>
              <a:t>dnspod</a:t>
            </a:r>
            <a:r>
              <a:rPr lang="zh-CN" altLang="en-US" dirty="0"/>
              <a:t>，阿里云等都可以</a:t>
            </a:r>
            <a:endParaRPr lang="en-US" altLang="zh-CN" dirty="0"/>
          </a:p>
          <a:p>
            <a:pPr eaLnBrk="1" hangingPunct="1"/>
            <a:endParaRPr lang="en-US" altLang="zh-CN" dirty="0"/>
          </a:p>
          <a:p>
            <a:pPr eaLnBrk="1" hangingPunct="1"/>
            <a:r>
              <a:rPr lang="en-US" altLang="zh-CN" dirty="0" err="1"/>
              <a:t>Dns</a:t>
            </a:r>
            <a:r>
              <a:rPr lang="zh-CN" altLang="en-US" dirty="0"/>
              <a:t>检查工具：</a:t>
            </a:r>
            <a:r>
              <a:rPr lang="en-US" altLang="zh-CN" dirty="0"/>
              <a:t>https://dnschecker.org</a:t>
            </a:r>
            <a:endParaRPr lang="zh-CN" altLang="en-US" dirty="0"/>
          </a:p>
        </p:txBody>
      </p:sp>
    </p:spTree>
    <p:extLst>
      <p:ext uri="{BB962C8B-B14F-4D97-AF65-F5344CB8AC3E}">
        <p14:creationId xmlns:p14="http://schemas.microsoft.com/office/powerpoint/2010/main" val="42226993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298FC70C-086A-DE4A-AB29-7AAFC8253BF2}"/>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F8EA04-063D-3444-89E7-D1A90DC7206B}" type="slidenum">
              <a:rPr lang="en-US" altLang="zh-CN" sz="1300" smtClean="0">
                <a:latin typeface="Arial" panose="020B0604020202020204" pitchFamily="34" charset="0"/>
              </a:rPr>
              <a:pPr>
                <a:spcBef>
                  <a:spcPct val="0"/>
                </a:spcBef>
              </a:pPr>
              <a:t>107</a:t>
            </a:fld>
            <a:endParaRPr lang="en-US" altLang="zh-CN" sz="1300">
              <a:latin typeface="Arial" panose="020B0604020202020204" pitchFamily="34" charset="0"/>
            </a:endParaRPr>
          </a:p>
        </p:txBody>
      </p:sp>
      <p:sp>
        <p:nvSpPr>
          <p:cNvPr id="208898" name="Rectangle 2">
            <a:extLst>
              <a:ext uri="{FF2B5EF4-FFF2-40B4-BE49-F238E27FC236}">
                <a16:creationId xmlns:a16="http://schemas.microsoft.com/office/drawing/2014/main" id="{CBB0F30E-7E5D-4645-8B9C-512DF098BBF0}"/>
              </a:ext>
            </a:extLst>
          </p:cNvPr>
          <p:cNvSpPr>
            <a:spLocks noGrp="1" noRot="1" noChangeAspect="1" noChangeArrowheads="1" noTextEdit="1"/>
          </p:cNvSpPr>
          <p:nvPr>
            <p:ph type="sldImg"/>
          </p:nvPr>
        </p:nvSpPr>
        <p:spPr>
          <a:ln cap="flat"/>
        </p:spPr>
      </p:sp>
      <p:sp>
        <p:nvSpPr>
          <p:cNvPr id="208899" name="Rectangle 3">
            <a:extLst>
              <a:ext uri="{FF2B5EF4-FFF2-40B4-BE49-F238E27FC236}">
                <a16:creationId xmlns:a16="http://schemas.microsoft.com/office/drawing/2014/main" id="{FE653882-8AE0-8347-9F64-E43FC4C7C61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协议实现过程中所使用的报文格式及其各字段的含义。</a:t>
            </a:r>
            <a:r>
              <a:rPr lang="en-US" altLang="zh-CN"/>
              <a:t>RR</a:t>
            </a:r>
            <a:r>
              <a:rPr lang="zh-CN" altLang="en-US"/>
              <a:t>：</a:t>
            </a:r>
            <a:r>
              <a:rPr lang="en-US" altLang="zh-CN"/>
              <a:t>resource record(</a:t>
            </a:r>
            <a:r>
              <a:rPr lang="zh-CN" altLang="en-US"/>
              <a:t>资源记录</a:t>
            </a:r>
            <a:r>
              <a:rPr lang="en-US" altLang="zh-CN"/>
              <a:t>)</a:t>
            </a:r>
          </a:p>
        </p:txBody>
      </p:sp>
    </p:spTree>
    <p:extLst>
      <p:ext uri="{BB962C8B-B14F-4D97-AF65-F5344CB8AC3E}">
        <p14:creationId xmlns:p14="http://schemas.microsoft.com/office/powerpoint/2010/main" val="35235458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a:extLst>
              <a:ext uri="{FF2B5EF4-FFF2-40B4-BE49-F238E27FC236}">
                <a16:creationId xmlns:a16="http://schemas.microsoft.com/office/drawing/2014/main" id="{1F18F4AD-FAA3-284A-A24A-9CCE9F6F44B0}"/>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4D5642-EB78-F745-90A8-3CD132871EEA}" type="slidenum">
              <a:rPr lang="en-US" altLang="zh-CN" sz="1300" smtClean="0">
                <a:latin typeface="Arial" panose="020B0604020202020204" pitchFamily="34" charset="0"/>
              </a:rPr>
              <a:pPr>
                <a:spcBef>
                  <a:spcPct val="0"/>
                </a:spcBef>
              </a:pPr>
              <a:t>108</a:t>
            </a:fld>
            <a:endParaRPr lang="en-US" altLang="zh-CN" sz="1300">
              <a:latin typeface="Arial" panose="020B0604020202020204" pitchFamily="34" charset="0"/>
            </a:endParaRPr>
          </a:p>
        </p:txBody>
      </p:sp>
      <p:sp>
        <p:nvSpPr>
          <p:cNvPr id="210946" name="Rectangle 2">
            <a:extLst>
              <a:ext uri="{FF2B5EF4-FFF2-40B4-BE49-F238E27FC236}">
                <a16:creationId xmlns:a16="http://schemas.microsoft.com/office/drawing/2014/main" id="{97BF3388-1095-344B-91B3-723F067547D3}"/>
              </a:ext>
            </a:extLst>
          </p:cNvPr>
          <p:cNvSpPr>
            <a:spLocks noGrp="1" noRot="1" noChangeAspect="1" noChangeArrowheads="1" noTextEdit="1"/>
          </p:cNvSpPr>
          <p:nvPr>
            <p:ph type="sldImg"/>
          </p:nvPr>
        </p:nvSpPr>
        <p:spPr>
          <a:ln cap="flat"/>
        </p:spPr>
      </p:sp>
      <p:sp>
        <p:nvSpPr>
          <p:cNvPr id="210947" name="Rectangle 3">
            <a:extLst>
              <a:ext uri="{FF2B5EF4-FFF2-40B4-BE49-F238E27FC236}">
                <a16:creationId xmlns:a16="http://schemas.microsoft.com/office/drawing/2014/main" id="{3F38F27C-E7BE-DC4F-BC81-57592D54D9D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p>
        </p:txBody>
      </p:sp>
    </p:spTree>
    <p:extLst>
      <p:ext uri="{BB962C8B-B14F-4D97-AF65-F5344CB8AC3E}">
        <p14:creationId xmlns:p14="http://schemas.microsoft.com/office/powerpoint/2010/main" val="23972256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6973D084-449C-494A-AF3B-EC00F7AFCB6F}"/>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4628FF-2D70-1A43-BFA0-23A757A072FC}" type="slidenum">
              <a:rPr lang="en-US" altLang="zh-CN" sz="1300" smtClean="0">
                <a:latin typeface="Arial" panose="020B0604020202020204" pitchFamily="34" charset="0"/>
              </a:rPr>
              <a:pPr>
                <a:spcBef>
                  <a:spcPct val="0"/>
                </a:spcBef>
              </a:pPr>
              <a:t>109</a:t>
            </a:fld>
            <a:endParaRPr lang="en-US" altLang="zh-CN" sz="1300">
              <a:latin typeface="Arial" panose="020B0604020202020204" pitchFamily="34" charset="0"/>
            </a:endParaRPr>
          </a:p>
        </p:txBody>
      </p:sp>
      <p:sp>
        <p:nvSpPr>
          <p:cNvPr id="212994" name="Rectangle 2">
            <a:extLst>
              <a:ext uri="{FF2B5EF4-FFF2-40B4-BE49-F238E27FC236}">
                <a16:creationId xmlns:a16="http://schemas.microsoft.com/office/drawing/2014/main" id="{AC1FD974-141B-744E-A5F6-F696AA1E1389}"/>
              </a:ext>
            </a:extLst>
          </p:cNvPr>
          <p:cNvSpPr>
            <a:spLocks noGrp="1" noRot="1" noChangeAspect="1" noChangeArrowheads="1" noTextEdit="1"/>
          </p:cNvSpPr>
          <p:nvPr>
            <p:ph type="sldImg"/>
          </p:nvPr>
        </p:nvSpPr>
        <p:spPr>
          <a:ln cap="flat"/>
        </p:spPr>
      </p:sp>
      <p:sp>
        <p:nvSpPr>
          <p:cNvPr id="212995" name="Rectangle 3">
            <a:extLst>
              <a:ext uri="{FF2B5EF4-FFF2-40B4-BE49-F238E27FC236}">
                <a16:creationId xmlns:a16="http://schemas.microsoft.com/office/drawing/2014/main" id="{E7648597-A016-B040-A822-ADDA36A72A0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p>
        </p:txBody>
      </p:sp>
    </p:spTree>
    <p:extLst>
      <p:ext uri="{BB962C8B-B14F-4D97-AF65-F5344CB8AC3E}">
        <p14:creationId xmlns:p14="http://schemas.microsoft.com/office/powerpoint/2010/main" val="13889149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a:extLst>
              <a:ext uri="{FF2B5EF4-FFF2-40B4-BE49-F238E27FC236}">
                <a16:creationId xmlns:a16="http://schemas.microsoft.com/office/drawing/2014/main" id="{195C8195-8B9F-AB4E-B3DF-E00F1111B858}"/>
              </a:ext>
            </a:extLst>
          </p:cNvPr>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73B8A4-22AF-DA47-86DC-ED0AAE1E02A3}" type="slidenum">
              <a:rPr lang="en-US" altLang="zh-CN" sz="1300" smtClean="0">
                <a:latin typeface="Arial" panose="020B0604020202020204" pitchFamily="34" charset="0"/>
              </a:rPr>
              <a:pPr>
                <a:spcBef>
                  <a:spcPct val="0"/>
                </a:spcBef>
              </a:pPr>
              <a:t>110</a:t>
            </a:fld>
            <a:endParaRPr lang="en-US" altLang="zh-CN" sz="1300">
              <a:latin typeface="Arial" panose="020B0604020202020204" pitchFamily="34" charset="0"/>
            </a:endParaRPr>
          </a:p>
        </p:txBody>
      </p:sp>
      <p:sp>
        <p:nvSpPr>
          <p:cNvPr id="215042" name="Rectangle 2">
            <a:extLst>
              <a:ext uri="{FF2B5EF4-FFF2-40B4-BE49-F238E27FC236}">
                <a16:creationId xmlns:a16="http://schemas.microsoft.com/office/drawing/2014/main" id="{D9B6A29A-D51C-804D-91E4-2DB1DB3118CA}"/>
              </a:ext>
            </a:extLst>
          </p:cNvPr>
          <p:cNvSpPr>
            <a:spLocks noGrp="1" noRot="1" noChangeAspect="1" noChangeArrowheads="1" noTextEdit="1"/>
          </p:cNvSpPr>
          <p:nvPr>
            <p:ph type="sldImg"/>
          </p:nvPr>
        </p:nvSpPr>
        <p:spPr>
          <a:ln cap="flat"/>
        </p:spPr>
      </p:sp>
      <p:sp>
        <p:nvSpPr>
          <p:cNvPr id="215043" name="Rectangle 3">
            <a:extLst>
              <a:ext uri="{FF2B5EF4-FFF2-40B4-BE49-F238E27FC236}">
                <a16:creationId xmlns:a16="http://schemas.microsoft.com/office/drawing/2014/main" id="{683106BB-1ACB-474F-8164-945D79370C5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eaLnBrk="1" hangingPunct="1"/>
            <a:r>
              <a:rPr lang="zh-CN" altLang="en-US"/>
              <a:t>介绍</a:t>
            </a:r>
            <a:r>
              <a:rPr lang="en-US" altLang="zh-CN"/>
              <a:t>DNS</a:t>
            </a:r>
            <a:r>
              <a:rPr lang="zh-CN" altLang="en-US"/>
              <a:t>协议实现过程中所使用的报文格式。</a:t>
            </a:r>
          </a:p>
        </p:txBody>
      </p:sp>
    </p:spTree>
    <p:extLst>
      <p:ext uri="{BB962C8B-B14F-4D97-AF65-F5344CB8AC3E}">
        <p14:creationId xmlns:p14="http://schemas.microsoft.com/office/powerpoint/2010/main" val="26513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13" name="圆角矩形 12"/>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6479725" y="3800546"/>
            <a:ext cx="3877986" cy="584775"/>
          </a:xfrm>
          <a:prstGeom prst="rect">
            <a:avLst/>
          </a:prstGeom>
          <a:noFill/>
        </p:spPr>
        <p:txBody>
          <a:bodyPr wrap="none" rtlCol="0">
            <a:spAutoFit/>
          </a:bodyPr>
          <a:lstStyle/>
          <a:p>
            <a:pPr algn="r"/>
            <a:r>
              <a:rPr lang="en-US" altLang="zh-CN" sz="3200" b="1" dirty="0">
                <a:solidFill>
                  <a:srgbClr val="575757"/>
                </a:solidFill>
              </a:rPr>
              <a:t>《</a:t>
            </a:r>
            <a:r>
              <a:rPr lang="zh-CN" altLang="en-US" sz="3200" b="1" dirty="0">
                <a:solidFill>
                  <a:srgbClr val="575757"/>
                </a:solidFill>
              </a:rPr>
              <a:t>计算机网络系统</a:t>
            </a:r>
            <a:r>
              <a:rPr lang="en-US" altLang="zh-CN" sz="3200" b="1" dirty="0">
                <a:solidFill>
                  <a:srgbClr val="575757"/>
                </a:solidFill>
              </a:rPr>
              <a:t>》</a:t>
            </a:r>
            <a:endParaRPr lang="zh-CN" altLang="en-US" sz="3200" b="1" dirty="0">
              <a:solidFill>
                <a:srgbClr val="575757"/>
              </a:solidFill>
            </a:endParaRPr>
          </a:p>
        </p:txBody>
      </p:sp>
      <p:cxnSp>
        <p:nvCxnSpPr>
          <p:cNvPr id="20" name="直接连接符 19"/>
          <p:cNvCxnSpPr/>
          <p:nvPr userDrawn="1"/>
        </p:nvCxnSpPr>
        <p:spPr>
          <a:xfrm>
            <a:off x="6701246" y="4400168"/>
            <a:ext cx="3401213"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590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0-#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2"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611313"/>
            <a:ext cx="103632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fld id="{D1672616-4001-4344-9B16-A1BC66298950}" type="datetime1">
              <a:rPr lang="en-US" altLang="zh-CN"/>
              <a:pPr/>
              <a:t>2/23/2025</a:t>
            </a:fld>
            <a:endParaRPr lang="en-US" altLang="zh-CN"/>
          </a:p>
        </p:txBody>
      </p:sp>
      <p:sp>
        <p:nvSpPr>
          <p:cNvPr id="5" name="Rectangle 7"/>
          <p:cNvSpPr>
            <a:spLocks noGrp="1" noChangeArrowheads="1"/>
          </p:cNvSpPr>
          <p:nvPr>
            <p:ph type="ftr" sz="quarter" idx="11"/>
          </p:nvPr>
        </p:nvSpPr>
        <p:spPr>
          <a:xfrm>
            <a:off x="7435851" y="6467475"/>
            <a:ext cx="3860800" cy="287338"/>
          </a:xfrm>
          <a:prstGeom prst="rect">
            <a:avLst/>
          </a:prstGeom>
          <a:ln/>
        </p:spPr>
        <p:txBody>
          <a:bodyPr/>
          <a:lstStyle>
            <a:lvl1pPr>
              <a:defRPr/>
            </a:lvl1pPr>
          </a:lstStyle>
          <a:p>
            <a:pPr>
              <a:defRPr/>
            </a:pPr>
            <a:r>
              <a:rPr lang="en-US"/>
              <a:t>Application Layer</a:t>
            </a:r>
          </a:p>
        </p:txBody>
      </p:sp>
      <p:sp>
        <p:nvSpPr>
          <p:cNvPr id="6" name="Rectangle 8"/>
          <p:cNvSpPr>
            <a:spLocks noGrp="1" noChangeArrowheads="1"/>
          </p:cNvSpPr>
          <p:nvPr>
            <p:ph type="sldNum" sz="quarter" idx="12"/>
          </p:nvPr>
        </p:nvSpPr>
        <p:spPr>
          <a:xfrm>
            <a:off x="11099801" y="6462714"/>
            <a:ext cx="901700" cy="276225"/>
          </a:xfrm>
          <a:prstGeom prst="rect">
            <a:avLst/>
          </a:prstGeom>
          <a:ln/>
        </p:spPr>
        <p:txBody>
          <a:bodyPr/>
          <a:lstStyle>
            <a:lvl1pPr>
              <a:defRPr/>
            </a:lvl1pPr>
          </a:lstStyle>
          <a:p>
            <a:r>
              <a:rPr lang="en-US" altLang="zh-CN"/>
              <a:t>2-</a:t>
            </a:r>
            <a:fld id="{A27306EE-FC4D-421C-9A98-E878B44D136F}" type="slidenum">
              <a:rPr lang="en-US" altLang="zh-CN"/>
              <a:pPr/>
              <a:t>‹#›</a:t>
            </a:fld>
            <a:endParaRPr lang="en-US" altLang="zh-CN"/>
          </a:p>
        </p:txBody>
      </p:sp>
    </p:spTree>
    <p:extLst>
      <p:ext uri="{BB962C8B-B14F-4D97-AF65-F5344CB8AC3E}">
        <p14:creationId xmlns:p14="http://schemas.microsoft.com/office/powerpoint/2010/main" val="341061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5" name="任意多边形 14"/>
          <p:cNvSpPr/>
          <p:nvPr userDrawn="1"/>
        </p:nvSpPr>
        <p:spPr>
          <a:xfrm rot="5400000">
            <a:off x="9944567" y="-470491"/>
            <a:ext cx="589616" cy="3905250"/>
          </a:xfrm>
          <a:custGeom>
            <a:avLst/>
            <a:gdLst>
              <a:gd name="connsiteX0" fmla="*/ 0 w 589616"/>
              <a:gd name="connsiteY0" fmla="*/ 4329742 h 4624550"/>
              <a:gd name="connsiteX1" fmla="*/ 0 w 589616"/>
              <a:gd name="connsiteY1" fmla="*/ 0 h 4624550"/>
              <a:gd name="connsiteX2" fmla="*/ 589616 w 589616"/>
              <a:gd name="connsiteY2" fmla="*/ 0 h 4624550"/>
              <a:gd name="connsiteX3" fmla="*/ 589616 w 589616"/>
              <a:gd name="connsiteY3" fmla="*/ 4329742 h 4624550"/>
              <a:gd name="connsiteX4" fmla="*/ 294808 w 589616"/>
              <a:gd name="connsiteY4" fmla="*/ 4624550 h 4624550"/>
              <a:gd name="connsiteX5" fmla="*/ 0 w 589616"/>
              <a:gd name="connsiteY5" fmla="*/ 4329742 h 46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616" h="4624550">
                <a:moveTo>
                  <a:pt x="0" y="4329742"/>
                </a:moveTo>
                <a:lnTo>
                  <a:pt x="0" y="0"/>
                </a:lnTo>
                <a:lnTo>
                  <a:pt x="589616" y="0"/>
                </a:lnTo>
                <a:lnTo>
                  <a:pt x="589616" y="4329742"/>
                </a:lnTo>
                <a:cubicBezTo>
                  <a:pt x="589616" y="4492560"/>
                  <a:pt x="457626" y="4624550"/>
                  <a:pt x="294808" y="4624550"/>
                </a:cubicBezTo>
                <a:cubicBezTo>
                  <a:pt x="131990" y="4624550"/>
                  <a:pt x="0" y="4492560"/>
                  <a:pt x="0" y="4329742"/>
                </a:cubicBezTo>
                <a:close/>
              </a:path>
            </a:pathLst>
          </a:cu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rot="5400000">
            <a:off x="1482702" y="-398344"/>
            <a:ext cx="795552" cy="3760956"/>
          </a:xfrm>
          <a:custGeom>
            <a:avLst/>
            <a:gdLst>
              <a:gd name="connsiteX0" fmla="*/ 0 w 795552"/>
              <a:gd name="connsiteY0" fmla="*/ 3760956 h 3760956"/>
              <a:gd name="connsiteX1" fmla="*/ 0 w 795552"/>
              <a:gd name="connsiteY1" fmla="*/ 397776 h 3760956"/>
              <a:gd name="connsiteX2" fmla="*/ 397776 w 795552"/>
              <a:gd name="connsiteY2" fmla="*/ 0 h 3760956"/>
              <a:gd name="connsiteX3" fmla="*/ 795552 w 795552"/>
              <a:gd name="connsiteY3" fmla="*/ 397776 h 3760956"/>
              <a:gd name="connsiteX4" fmla="*/ 795552 w 795552"/>
              <a:gd name="connsiteY4" fmla="*/ 3760956 h 3760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552" h="3760956">
                <a:moveTo>
                  <a:pt x="0" y="3760956"/>
                </a:moveTo>
                <a:lnTo>
                  <a:pt x="0" y="397776"/>
                </a:lnTo>
                <a:cubicBezTo>
                  <a:pt x="0" y="178090"/>
                  <a:pt x="178090" y="0"/>
                  <a:pt x="397776" y="0"/>
                </a:cubicBezTo>
                <a:cubicBezTo>
                  <a:pt x="617462" y="0"/>
                  <a:pt x="795552" y="178090"/>
                  <a:pt x="795552" y="397776"/>
                </a:cubicBezTo>
                <a:lnTo>
                  <a:pt x="795552" y="3760956"/>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3832287" y="1020469"/>
            <a:ext cx="1569660" cy="923330"/>
          </a:xfrm>
          <a:prstGeom prst="rect">
            <a:avLst/>
          </a:prstGeom>
          <a:noFill/>
        </p:spPr>
        <p:txBody>
          <a:bodyPr wrap="none" rtlCol="0">
            <a:spAutoFit/>
          </a:bodyPr>
          <a:lstStyle/>
          <a:p>
            <a:r>
              <a:rPr lang="zh-CN" altLang="en-US" sz="5400" b="1" dirty="0">
                <a:solidFill>
                  <a:srgbClr val="575757"/>
                </a:solidFill>
              </a:rPr>
              <a:t>目录</a:t>
            </a:r>
          </a:p>
        </p:txBody>
      </p:sp>
      <p:sp>
        <p:nvSpPr>
          <p:cNvPr id="17" name="文本框 16"/>
          <p:cNvSpPr txBox="1"/>
          <p:nvPr userDrawn="1"/>
        </p:nvSpPr>
        <p:spPr>
          <a:xfrm>
            <a:off x="5361818" y="1097414"/>
            <a:ext cx="2028119" cy="769441"/>
          </a:xfrm>
          <a:prstGeom prst="rect">
            <a:avLst/>
          </a:prstGeom>
          <a:noFill/>
        </p:spPr>
        <p:txBody>
          <a:bodyPr wrap="none" rtlCol="0">
            <a:spAutoFit/>
          </a:bodyPr>
          <a:lstStyle/>
          <a:p>
            <a:r>
              <a:rPr lang="en-US" altLang="zh-CN" sz="4400" b="1" dirty="0">
                <a:solidFill>
                  <a:srgbClr val="575757"/>
                </a:solidFill>
              </a:rPr>
              <a:t>CONTENT</a:t>
            </a:r>
            <a:endParaRPr lang="zh-CN" altLang="en-US" sz="4400" b="1" dirty="0">
              <a:solidFill>
                <a:srgbClr val="575757"/>
              </a:solidFill>
            </a:endParaRPr>
          </a:p>
        </p:txBody>
      </p:sp>
    </p:spTree>
    <p:extLst>
      <p:ext uri="{BB962C8B-B14F-4D97-AF65-F5344CB8AC3E}">
        <p14:creationId xmlns:p14="http://schemas.microsoft.com/office/powerpoint/2010/main" val="265119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6" grpId="0"/>
      <p:bldP spid="1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圆角矩形 2"/>
          <p:cNvSpPr/>
          <p:nvPr userDrawn="1"/>
        </p:nvSpPr>
        <p:spPr>
          <a:xfrm rot="3451016">
            <a:off x="9900969" y="-608721"/>
            <a:ext cx="770864" cy="527697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rot="3451016">
            <a:off x="10541378" y="-820257"/>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10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5" name="任意多边形 4">
            <a:extLst>
              <a:ext uri="{FF2B5EF4-FFF2-40B4-BE49-F238E27FC236}">
                <a16:creationId xmlns:a16="http://schemas.microsoft.com/office/drawing/2014/main" id="{C414AD3A-5E27-440D-AFF8-C2267F937EB7}"/>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27720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圆角矩形 4"/>
          <p:cNvSpPr/>
          <p:nvPr userDrawn="1"/>
        </p:nvSpPr>
        <p:spPr>
          <a:xfrm rot="3249195">
            <a:off x="10070942" y="3140413"/>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userDrawn="1"/>
        </p:nvSpPr>
        <p:spPr>
          <a:xfrm rot="3249195">
            <a:off x="9048551" y="4065046"/>
            <a:ext cx="578925" cy="3556031"/>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5234094" y="4400168"/>
            <a:ext cx="4959859" cy="0"/>
          </a:xfrm>
          <a:prstGeom prst="line">
            <a:avLst/>
          </a:prstGeom>
          <a:ln w="25400">
            <a:solidFill>
              <a:srgbClr val="575757"/>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userDrawn="1"/>
        </p:nvSpPr>
        <p:spPr>
          <a:xfrm rot="3368301">
            <a:off x="6295868" y="-519379"/>
            <a:ext cx="589616" cy="4927506"/>
          </a:xfrm>
          <a:prstGeom prst="roundRect">
            <a:avLst>
              <a:gd name="adj" fmla="val 50000"/>
            </a:avLst>
          </a:prstGeom>
          <a:solidFill>
            <a:srgbClr val="686E7E">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userDrawn="1"/>
        </p:nvSpPr>
        <p:spPr>
          <a:xfrm rot="3437467">
            <a:off x="5333871" y="-305445"/>
            <a:ext cx="589616" cy="4927506"/>
          </a:xfrm>
          <a:prstGeom prst="roundRect">
            <a:avLst>
              <a:gd name="adj" fmla="val 50000"/>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userDrawn="1"/>
        </p:nvSpPr>
        <p:spPr>
          <a:xfrm>
            <a:off x="5772103" y="3630727"/>
            <a:ext cx="4698722" cy="769441"/>
          </a:xfrm>
          <a:prstGeom prst="rect">
            <a:avLst/>
          </a:prstGeom>
          <a:noFill/>
        </p:spPr>
        <p:txBody>
          <a:bodyPr wrap="none" rtlCol="0">
            <a:spAutoFit/>
          </a:bodyPr>
          <a:lstStyle/>
          <a:p>
            <a:r>
              <a:rPr lang="zh-CN" altLang="en-US" sz="4400" b="1" dirty="0">
                <a:solidFill>
                  <a:srgbClr val="575757"/>
                </a:solidFill>
              </a:rPr>
              <a:t>感谢大家</a:t>
            </a:r>
            <a:r>
              <a:rPr lang="zh-CN" altLang="en-US" sz="4400" b="1">
                <a:solidFill>
                  <a:srgbClr val="575757"/>
                </a:solidFill>
              </a:rPr>
              <a:t>的观看！</a:t>
            </a:r>
            <a:endParaRPr lang="zh-CN" altLang="en-US" sz="4400" b="1" dirty="0">
              <a:solidFill>
                <a:srgbClr val="575757"/>
              </a:solidFill>
            </a:endParaRPr>
          </a:p>
        </p:txBody>
      </p:sp>
    </p:spTree>
    <p:extLst>
      <p:ext uri="{BB962C8B-B14F-4D97-AF65-F5344CB8AC3E}">
        <p14:creationId xmlns:p14="http://schemas.microsoft.com/office/powerpoint/2010/main" val="132577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144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24000"/>
            <a:ext cx="5080000" cy="4800600"/>
          </a:xfrm>
        </p:spPr>
        <p:txBody>
          <a:bodyPr/>
          <a:lstStyle>
            <a:lvl1pPr>
              <a:defRPr sz="3600"/>
            </a:lvl1pPr>
            <a:lvl2pPr>
              <a:defRPr sz="3600"/>
            </a:lvl2pPr>
            <a:lvl3pPr>
              <a:defRPr sz="3600"/>
            </a:lvl3pPr>
            <a:lvl4pPr>
              <a:defRPr sz="3600"/>
            </a:lvl4pPr>
            <a:lvl5pPr>
              <a:defRPr sz="3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FB12030-791F-8A42-87C0-BDBA6E534A58}"/>
              </a:ext>
            </a:extLst>
          </p:cNvPr>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pPr>
              <a:defRPr/>
            </a:pPr>
            <a:r>
              <a:rPr lang="en-US" altLang="zh-CN"/>
              <a:t>Copyright © 2008 W. W. Norton &amp; Company.</a:t>
            </a:r>
          </a:p>
          <a:p>
            <a:pPr>
              <a:defRPr/>
            </a:pPr>
            <a:r>
              <a:rPr lang="en-US" altLang="zh-CN"/>
              <a:t>All rights reserved.</a:t>
            </a:r>
            <a:endParaRPr lang="en-US" altLang="zh-CN" sz="1400"/>
          </a:p>
        </p:txBody>
      </p:sp>
    </p:spTree>
    <p:extLst>
      <p:ext uri="{BB962C8B-B14F-4D97-AF65-F5344CB8AC3E}">
        <p14:creationId xmlns:p14="http://schemas.microsoft.com/office/powerpoint/2010/main" val="133331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4AB475-DB26-7F46-89F2-3EE54CEE5A10}"/>
              </a:ext>
            </a:extLst>
          </p:cNvPr>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pPr>
              <a:defRPr/>
            </a:pPr>
            <a:r>
              <a:rPr lang="en-US" altLang="zh-CN"/>
              <a:t>Copyright © 2008 W. W. Norton &amp; Company.</a:t>
            </a:r>
          </a:p>
          <a:p>
            <a:pPr>
              <a:defRPr/>
            </a:pPr>
            <a:r>
              <a:rPr lang="en-US" altLang="zh-CN"/>
              <a:t>All rights reserved.</a:t>
            </a:r>
            <a:endParaRPr lang="en-US" altLang="zh-CN" sz="1400"/>
          </a:p>
        </p:txBody>
      </p:sp>
    </p:spTree>
    <p:extLst>
      <p:ext uri="{BB962C8B-B14F-4D97-AF65-F5344CB8AC3E}">
        <p14:creationId xmlns:p14="http://schemas.microsoft.com/office/powerpoint/2010/main" val="2549662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8C6E597C-FFF7-F843-9DCC-E53F60E6B9F7}"/>
              </a:ext>
            </a:extLst>
          </p:cNvPr>
          <p:cNvSpPr>
            <a:spLocks noGrp="1"/>
          </p:cNvSpPr>
          <p:nvPr>
            <p:ph type="ftr" sz="quarter" idx="10"/>
          </p:nvPr>
        </p:nvSpPr>
        <p:spPr>
          <a:xfrm>
            <a:off x="7112000" y="6362700"/>
            <a:ext cx="4165600" cy="457200"/>
          </a:xfrm>
          <a:prstGeom prst="rect">
            <a:avLst/>
          </a:prstGeom>
        </p:spPr>
        <p:txBody>
          <a:bodyPr vert="horz" wrap="square" lIns="91440" tIns="45720" rIns="91440" bIns="45720" numCol="1" anchor="t" anchorCtr="0" compatLnSpc="1">
            <a:prstTxWarp prst="textNoShape">
              <a:avLst/>
            </a:prstTxWarp>
          </a:bodyPr>
          <a:lstStyle>
            <a:lvl1pPr>
              <a:defRPr>
                <a:ea typeface="宋体" charset="-122"/>
              </a:defRPr>
            </a:lvl1pPr>
          </a:lstStyle>
          <a:p>
            <a:pPr>
              <a:defRPr/>
            </a:pPr>
            <a:r>
              <a:rPr lang="en-US" altLang="zh-CN"/>
              <a:t>Copyright © 2008 W. W. Norton &amp; Company.</a:t>
            </a:r>
          </a:p>
          <a:p>
            <a:pPr>
              <a:defRPr/>
            </a:pPr>
            <a:r>
              <a:rPr lang="en-US" altLang="zh-CN"/>
              <a:t>All rights reserved.</a:t>
            </a:r>
            <a:endParaRPr lang="en-US" altLang="zh-CN" sz="1400"/>
          </a:p>
        </p:txBody>
      </p:sp>
    </p:spTree>
    <p:extLst>
      <p:ext uri="{BB962C8B-B14F-4D97-AF65-F5344CB8AC3E}">
        <p14:creationId xmlns:p14="http://schemas.microsoft.com/office/powerpoint/2010/main" val="291387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557338"/>
            <a:ext cx="53848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557338"/>
            <a:ext cx="53848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98CD038-0CFA-3D47-AB28-F9B92D5C85D4}"/>
              </a:ext>
            </a:extLst>
          </p:cNvPr>
          <p:cNvSpPr>
            <a:spLocks noGrp="1" noChangeArrowheads="1"/>
          </p:cNvSpPr>
          <p:nvPr>
            <p:ph type="dt" sz="half" idx="10"/>
          </p:nvPr>
        </p:nvSpPr>
        <p:spPr>
          <a:xfrm>
            <a:off x="0" y="0"/>
            <a:ext cx="0" cy="0"/>
          </a:xfr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endParaRPr lang="en-US" altLang="zh-CN"/>
          </a:p>
        </p:txBody>
      </p:sp>
      <p:sp>
        <p:nvSpPr>
          <p:cNvPr id="6" name="Rectangle 5">
            <a:extLst>
              <a:ext uri="{FF2B5EF4-FFF2-40B4-BE49-F238E27FC236}">
                <a16:creationId xmlns:a16="http://schemas.microsoft.com/office/drawing/2014/main" id="{322255DD-5754-B342-B165-606C108A30F9}"/>
              </a:ext>
            </a:extLst>
          </p:cNvPr>
          <p:cNvSpPr>
            <a:spLocks noGrp="1" noChangeArrowheads="1"/>
          </p:cNvSpPr>
          <p:nvPr>
            <p:ph type="ftr" sz="quarter" idx="11"/>
          </p:nvPr>
        </p:nvSpPr>
        <p:spPr>
          <a:xfrm>
            <a:off x="0" y="0"/>
            <a:ext cx="0" cy="0"/>
          </a:xfr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r>
              <a:rPr lang="en-US" altLang="zh-CN"/>
              <a:t>2：应用层</a:t>
            </a:r>
          </a:p>
        </p:txBody>
      </p:sp>
      <p:sp>
        <p:nvSpPr>
          <p:cNvPr id="7" name="Rectangle 6">
            <a:extLst>
              <a:ext uri="{FF2B5EF4-FFF2-40B4-BE49-F238E27FC236}">
                <a16:creationId xmlns:a16="http://schemas.microsoft.com/office/drawing/2014/main" id="{17149EAF-6960-AD44-B2E2-1A92EB11D218}"/>
              </a:ext>
            </a:extLst>
          </p:cNvPr>
          <p:cNvSpPr>
            <a:spLocks noGrp="1" noChangeArrowheads="1"/>
          </p:cNvSpPr>
          <p:nvPr>
            <p:ph type="sldNum" sz="quarter" idx="12"/>
          </p:nvPr>
        </p:nvSpPr>
        <p:spPr>
          <a:xfrm>
            <a:off x="0" y="0"/>
            <a:ext cx="0" cy="0"/>
          </a:xfr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pPr>
              <a:defRPr/>
            </a:pPr>
            <a:fld id="{AD16A1AC-5A04-3444-93AF-1BA986B5FE73}" type="slidenum">
              <a:rPr lang="en-US" altLang="zh-CN"/>
              <a:pPr>
                <a:defRPr/>
              </a:pPr>
              <a:t>‹#›</a:t>
            </a:fld>
            <a:endParaRPr lang="en-US" altLang="zh-CN"/>
          </a:p>
        </p:txBody>
      </p:sp>
    </p:spTree>
    <p:extLst>
      <p:ext uri="{BB962C8B-B14F-4D97-AF65-F5344CB8AC3E}">
        <p14:creationId xmlns:p14="http://schemas.microsoft.com/office/powerpoint/2010/main" val="268280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任意多边形 4">
            <a:extLst>
              <a:ext uri="{FF2B5EF4-FFF2-40B4-BE49-F238E27FC236}">
                <a16:creationId xmlns:a16="http://schemas.microsoft.com/office/drawing/2014/main" id="{3A8B1BB4-8211-AC41-820C-C30993BCCFE4}"/>
              </a:ext>
            </a:extLst>
          </p:cNvPr>
          <p:cNvSpPr/>
          <p:nvPr userDrawn="1"/>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5">
            <a:extLst>
              <a:ext uri="{FF2B5EF4-FFF2-40B4-BE49-F238E27FC236}">
                <a16:creationId xmlns:a16="http://schemas.microsoft.com/office/drawing/2014/main" id="{0D140C06-68F6-AC4B-BC77-AB2D85D9297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spTree>
    <p:extLst>
      <p:ext uri="{BB962C8B-B14F-4D97-AF65-F5344CB8AC3E}">
        <p14:creationId xmlns:p14="http://schemas.microsoft.com/office/powerpoint/2010/main" val="347252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107.emf"/><Relationship Id="rId5" Type="http://schemas.openxmlformats.org/officeDocument/2006/relationships/oleObject" Target="../embeddings/oleObject74.bin"/><Relationship Id="rId4" Type="http://schemas.openxmlformats.org/officeDocument/2006/relationships/image" Target="../media/image106.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oleObject" Target="../embeddings/oleObject76.bin"/><Relationship Id="rId4" Type="http://schemas.openxmlformats.org/officeDocument/2006/relationships/image" Target="../media/image108.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jpeg"/><Relationship Id="rId7" Type="http://schemas.openxmlformats.org/officeDocument/2006/relationships/image" Target="../media/image119.svg"/><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108.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s>
</file>

<file path=ppt/slides/_rels/slide12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49.emf"/><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145.emf"/><Relationship Id="rId11" Type="http://schemas.openxmlformats.org/officeDocument/2006/relationships/image" Target="../media/image148.emf"/><Relationship Id="rId5" Type="http://schemas.openxmlformats.org/officeDocument/2006/relationships/oleObject" Target="../embeddings/oleObject78.bin"/><Relationship Id="rId10" Type="http://schemas.openxmlformats.org/officeDocument/2006/relationships/image" Target="../media/image147.emf"/><Relationship Id="rId4" Type="http://schemas.openxmlformats.org/officeDocument/2006/relationships/image" Target="../media/image144.emf"/><Relationship Id="rId9" Type="http://schemas.openxmlformats.org/officeDocument/2006/relationships/oleObject" Target="../embeddings/oleObject80.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55.emf"/><Relationship Id="rId3" Type="http://schemas.openxmlformats.org/officeDocument/2006/relationships/oleObject" Target="../embeddings/oleObject81.bin"/><Relationship Id="rId7" Type="http://schemas.openxmlformats.org/officeDocument/2006/relationships/image" Target="../media/image152.emf"/><Relationship Id="rId12" Type="http://schemas.openxmlformats.org/officeDocument/2006/relationships/oleObject" Target="../embeddings/oleObject85.bin"/><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51.emf"/><Relationship Id="rId11" Type="http://schemas.openxmlformats.org/officeDocument/2006/relationships/image" Target="../media/image154.emf"/><Relationship Id="rId5" Type="http://schemas.openxmlformats.org/officeDocument/2006/relationships/oleObject" Target="../embeddings/oleObject82.bin"/><Relationship Id="rId10" Type="http://schemas.openxmlformats.org/officeDocument/2006/relationships/oleObject" Target="../embeddings/oleObject84.bin"/><Relationship Id="rId4" Type="http://schemas.openxmlformats.org/officeDocument/2006/relationships/image" Target="../media/image150.emf"/><Relationship Id="rId9" Type="http://schemas.openxmlformats.org/officeDocument/2006/relationships/image" Target="../media/image153.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notesSlide" Target="../notesSlides/notesSlide115.xml"/><Relationship Id="rId1" Type="http://schemas.openxmlformats.org/officeDocument/2006/relationships/slideLayout" Target="../slideLayouts/slideLayout9.xml"/><Relationship Id="rId4" Type="http://schemas.openxmlformats.org/officeDocument/2006/relationships/image" Target="../media/image156.em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0.wmf"/><Relationship Id="rId5" Type="http://schemas.openxmlformats.org/officeDocument/2006/relationships/oleObject" Target="../embeddings/oleObject45.bin"/><Relationship Id="rId4" Type="http://schemas.openxmlformats.org/officeDocument/2006/relationships/image" Target="../media/image49.w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audio" Target="../media/audio1.bin"/><Relationship Id="rId7" Type="http://schemas.openxmlformats.org/officeDocument/2006/relationships/image" Target="../media/image162.png"/><Relationship Id="rId2" Type="http://schemas.openxmlformats.org/officeDocument/2006/relationships/notesSlide" Target="../notesSlides/notesSlide132.xml"/><Relationship Id="rId1" Type="http://schemas.openxmlformats.org/officeDocument/2006/relationships/slideLayout" Target="../slideLayouts/slideLayout10.xml"/><Relationship Id="rId6" Type="http://schemas.openxmlformats.org/officeDocument/2006/relationships/image" Target="../media/image161.png"/><Relationship Id="rId5" Type="http://schemas.openxmlformats.org/officeDocument/2006/relationships/image" Target="../media/image160.jpeg"/><Relationship Id="rId4" Type="http://schemas.openxmlformats.org/officeDocument/2006/relationships/image" Target="../media/image159.png"/><Relationship Id="rId9" Type="http://schemas.openxmlformats.org/officeDocument/2006/relationships/image" Target="../media/image164.jpeg"/></Relationships>
</file>

<file path=ppt/slides/_rels/slide1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3.xml"/><Relationship Id="rId1" Type="http://schemas.openxmlformats.org/officeDocument/2006/relationships/slideLayout" Target="../slideLayouts/slideLayout10.xml"/><Relationship Id="rId4" Type="http://schemas.openxmlformats.org/officeDocument/2006/relationships/image" Target="../media/image165.png"/></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4.xml"/><Relationship Id="rId1" Type="http://schemas.openxmlformats.org/officeDocument/2006/relationships/slideLayout" Target="../slideLayouts/slideLayout10.xml"/><Relationship Id="rId4" Type="http://schemas.openxmlformats.org/officeDocument/2006/relationships/image" Target="../media/image165.png"/></Relationships>
</file>

<file path=ppt/slides/_rels/slide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9"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5.emf"/><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1.emf"/><Relationship Id="rId4" Type="http://schemas.openxmlformats.org/officeDocument/2006/relationships/image" Target="../media/image70.emf"/></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18" Type="http://schemas.openxmlformats.org/officeDocument/2006/relationships/image" Target="../media/image10.wmf"/><Relationship Id="rId26" Type="http://schemas.openxmlformats.org/officeDocument/2006/relationships/image" Target="../media/image14.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7.wmf"/><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notesSlide" Target="../notesSlides/notesSlide3.xml"/><Relationship Id="rId16" Type="http://schemas.openxmlformats.org/officeDocument/2006/relationships/image" Target="../media/image9.wmf"/><Relationship Id="rId20" Type="http://schemas.openxmlformats.org/officeDocument/2006/relationships/image" Target="../media/image11.wmf"/><Relationship Id="rId29" Type="http://schemas.openxmlformats.org/officeDocument/2006/relationships/oleObject" Target="../embeddings/oleObject14.bin"/><Relationship Id="rId1" Type="http://schemas.openxmlformats.org/officeDocument/2006/relationships/slideLayout" Target="../slideLayouts/slideLayout4.xml"/><Relationship Id="rId6" Type="http://schemas.openxmlformats.org/officeDocument/2006/relationships/image" Target="../media/image4.wmf"/><Relationship Id="rId11" Type="http://schemas.openxmlformats.org/officeDocument/2006/relationships/oleObject" Target="../embeddings/oleObject5.bin"/><Relationship Id="rId24" Type="http://schemas.openxmlformats.org/officeDocument/2006/relationships/image" Target="../media/image13.wmf"/><Relationship Id="rId32" Type="http://schemas.openxmlformats.org/officeDocument/2006/relationships/image" Target="../media/image17.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5.wmf"/><Relationship Id="rId10" Type="http://schemas.openxmlformats.org/officeDocument/2006/relationships/image" Target="../media/image6.w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 Id="rId22" Type="http://schemas.openxmlformats.org/officeDocument/2006/relationships/image" Target="../media/image12.wmf"/><Relationship Id="rId27" Type="http://schemas.openxmlformats.org/officeDocument/2006/relationships/oleObject" Target="../embeddings/oleObject13.bin"/><Relationship Id="rId30" Type="http://schemas.openxmlformats.org/officeDocument/2006/relationships/image" Target="../media/image16.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oleObject" Target="../embeddings/oleObject49.bin"/><Relationship Id="rId7" Type="http://schemas.openxmlformats.org/officeDocument/2006/relationships/image" Target="../media/image74.emf"/><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5.e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oleObject" Target="../embeddings/oleObject52.bin"/><Relationship Id="rId7" Type="http://schemas.openxmlformats.org/officeDocument/2006/relationships/image" Target="../media/image74.emf"/><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oleObject" Target="../embeddings/oleObject53.bin"/><Relationship Id="rId5" Type="http://schemas.openxmlformats.org/officeDocument/2006/relationships/image" Target="../media/image73.emf"/><Relationship Id="rId4" Type="http://schemas.openxmlformats.org/officeDocument/2006/relationships/image" Target="../media/image72.emf"/><Relationship Id="rId9" Type="http://schemas.openxmlformats.org/officeDocument/2006/relationships/image" Target="../media/image75.e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oleObject" Target="../embeddings/oleObject55.bin"/><Relationship Id="rId7" Type="http://schemas.openxmlformats.org/officeDocument/2006/relationships/image" Target="../media/image78.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oleObject" Target="../embeddings/oleObject56.bin"/><Relationship Id="rId5" Type="http://schemas.openxmlformats.org/officeDocument/2006/relationships/image" Target="../media/image77.emf"/><Relationship Id="rId4" Type="http://schemas.openxmlformats.org/officeDocument/2006/relationships/image" Target="../media/image76.emf"/><Relationship Id="rId9" Type="http://schemas.openxmlformats.org/officeDocument/2006/relationships/image" Target="../media/image79.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81.emf"/><Relationship Id="rId4" Type="http://schemas.openxmlformats.org/officeDocument/2006/relationships/image" Target="../media/image80.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82.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88.e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oleObject" Target="../embeddings/oleObject64.bin"/><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84.emf"/><Relationship Id="rId11" Type="http://schemas.openxmlformats.org/officeDocument/2006/relationships/image" Target="../media/image87.emf"/><Relationship Id="rId5" Type="http://schemas.openxmlformats.org/officeDocument/2006/relationships/oleObject" Target="../embeddings/oleObject61.bin"/><Relationship Id="rId10" Type="http://schemas.openxmlformats.org/officeDocument/2006/relationships/oleObject" Target="../embeddings/oleObject63.bin"/><Relationship Id="rId4" Type="http://schemas.openxmlformats.org/officeDocument/2006/relationships/image" Target="../media/image83.emf"/><Relationship Id="rId9" Type="http://schemas.openxmlformats.org/officeDocument/2006/relationships/image" Target="../media/image86.emf"/></Relationships>
</file>

<file path=ppt/slides/_rels/slide78.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4.emf"/><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oleObject" Target="../embeddings/oleObject69.bin"/><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90.emf"/><Relationship Id="rId11" Type="http://schemas.openxmlformats.org/officeDocument/2006/relationships/image" Target="../media/image93.emf"/><Relationship Id="rId5" Type="http://schemas.openxmlformats.org/officeDocument/2006/relationships/oleObject" Target="../embeddings/oleObject66.bin"/><Relationship Id="rId10" Type="http://schemas.openxmlformats.org/officeDocument/2006/relationships/oleObject" Target="../embeddings/oleObject68.bin"/><Relationship Id="rId4" Type="http://schemas.openxmlformats.org/officeDocument/2006/relationships/image" Target="../media/image89.emf"/><Relationship Id="rId9" Type="http://schemas.openxmlformats.org/officeDocument/2006/relationships/image" Target="../media/image92.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1.bin"/><Relationship Id="rId18" Type="http://schemas.openxmlformats.org/officeDocument/2006/relationships/oleObject" Target="../embeddings/oleObject23.bin"/><Relationship Id="rId26" Type="http://schemas.openxmlformats.org/officeDocument/2006/relationships/oleObject" Target="../embeddings/oleObject27.bin"/><Relationship Id="rId3" Type="http://schemas.openxmlformats.org/officeDocument/2006/relationships/oleObject" Target="../embeddings/oleObject16.bin"/><Relationship Id="rId21" Type="http://schemas.openxmlformats.org/officeDocument/2006/relationships/image" Target="../media/image27.wmf"/><Relationship Id="rId7" Type="http://schemas.openxmlformats.org/officeDocument/2006/relationships/oleObject" Target="../embeddings/oleObject18.bin"/><Relationship Id="rId12" Type="http://schemas.openxmlformats.org/officeDocument/2006/relationships/image" Target="../media/image22.wmf"/><Relationship Id="rId17" Type="http://schemas.openxmlformats.org/officeDocument/2006/relationships/image" Target="../media/image25.wmf"/><Relationship Id="rId25" Type="http://schemas.openxmlformats.org/officeDocument/2006/relationships/image" Target="../media/image29.wmf"/><Relationship Id="rId2" Type="http://schemas.openxmlformats.org/officeDocument/2006/relationships/notesSlide" Target="../notesSlides/notesSlide5.xml"/><Relationship Id="rId16" Type="http://schemas.openxmlformats.org/officeDocument/2006/relationships/image" Target="../media/image24.wmf"/><Relationship Id="rId20" Type="http://schemas.openxmlformats.org/officeDocument/2006/relationships/oleObject" Target="../embeddings/oleObject24.bin"/><Relationship Id="rId29" Type="http://schemas.openxmlformats.org/officeDocument/2006/relationships/image" Target="../media/image31.wmf"/><Relationship Id="rId1" Type="http://schemas.openxmlformats.org/officeDocument/2006/relationships/slideLayout" Target="../slideLayouts/slideLayout4.xml"/><Relationship Id="rId6" Type="http://schemas.openxmlformats.org/officeDocument/2006/relationships/image" Target="../media/image19.wmf"/><Relationship Id="rId11" Type="http://schemas.openxmlformats.org/officeDocument/2006/relationships/oleObject" Target="../embeddings/oleObject20.bin"/><Relationship Id="rId24" Type="http://schemas.openxmlformats.org/officeDocument/2006/relationships/oleObject" Target="../embeddings/oleObject26.bin"/><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image" Target="../media/image28.wmf"/><Relationship Id="rId28" Type="http://schemas.openxmlformats.org/officeDocument/2006/relationships/oleObject" Target="../embeddings/oleObject28.bin"/><Relationship Id="rId10" Type="http://schemas.openxmlformats.org/officeDocument/2006/relationships/image" Target="../media/image21.wmf"/><Relationship Id="rId19" Type="http://schemas.openxmlformats.org/officeDocument/2006/relationships/image" Target="../media/image26.wmf"/><Relationship Id="rId4" Type="http://schemas.openxmlformats.org/officeDocument/2006/relationships/image" Target="../media/image18.wmf"/><Relationship Id="rId9" Type="http://schemas.openxmlformats.org/officeDocument/2006/relationships/oleObject" Target="../embeddings/oleObject19.bin"/><Relationship Id="rId14" Type="http://schemas.openxmlformats.org/officeDocument/2006/relationships/image" Target="../media/image23.wmf"/><Relationship Id="rId22" Type="http://schemas.openxmlformats.org/officeDocument/2006/relationships/oleObject" Target="../embeddings/oleObject25.bin"/><Relationship Id="rId27" Type="http://schemas.openxmlformats.org/officeDocument/2006/relationships/image" Target="../media/image30.wmf"/><Relationship Id="rId30" Type="http://schemas.openxmlformats.org/officeDocument/2006/relationships/image" Target="../media/image32.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98.emf"/><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image" Target="../media/image98.emf"/><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oleObject" Target="../embeddings/oleObject71.bin"/><Relationship Id="rId7" Type="http://schemas.openxmlformats.org/officeDocument/2006/relationships/image" Target="../media/image101.emf"/><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00.emf"/><Relationship Id="rId5" Type="http://schemas.openxmlformats.org/officeDocument/2006/relationships/oleObject" Target="../embeddings/oleObject72.bin"/><Relationship Id="rId4" Type="http://schemas.openxmlformats.org/officeDocument/2006/relationships/image" Target="../media/image99.emf"/></Relationships>
</file>

<file path=ppt/slides/_rels/slide88.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oleObject" Target="../embeddings/oleObject71.bin"/><Relationship Id="rId7" Type="http://schemas.openxmlformats.org/officeDocument/2006/relationships/image" Target="../media/image101.emf"/><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00.emf"/><Relationship Id="rId5" Type="http://schemas.openxmlformats.org/officeDocument/2006/relationships/oleObject" Target="../embeddings/oleObject72.bin"/><Relationship Id="rId4" Type="http://schemas.openxmlformats.org/officeDocument/2006/relationships/image" Target="../media/image99.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34.bin"/><Relationship Id="rId18" Type="http://schemas.openxmlformats.org/officeDocument/2006/relationships/image" Target="../media/image40.wmf"/><Relationship Id="rId26" Type="http://schemas.openxmlformats.org/officeDocument/2006/relationships/image" Target="../media/image44.wmf"/><Relationship Id="rId3" Type="http://schemas.openxmlformats.org/officeDocument/2006/relationships/oleObject" Target="../embeddings/oleObject29.bin"/><Relationship Id="rId21" Type="http://schemas.openxmlformats.org/officeDocument/2006/relationships/oleObject" Target="../embeddings/oleObject38.bin"/><Relationship Id="rId7" Type="http://schemas.openxmlformats.org/officeDocument/2006/relationships/oleObject" Target="../embeddings/oleObject31.bin"/><Relationship Id="rId12" Type="http://schemas.openxmlformats.org/officeDocument/2006/relationships/image" Target="../media/image37.wmf"/><Relationship Id="rId17" Type="http://schemas.openxmlformats.org/officeDocument/2006/relationships/oleObject" Target="../embeddings/oleObject36.bin"/><Relationship Id="rId25" Type="http://schemas.openxmlformats.org/officeDocument/2006/relationships/oleObject" Target="../embeddings/oleObject40.bin"/><Relationship Id="rId2" Type="http://schemas.openxmlformats.org/officeDocument/2006/relationships/notesSlide" Target="../notesSlides/notesSlide6.xml"/><Relationship Id="rId16" Type="http://schemas.openxmlformats.org/officeDocument/2006/relationships/image" Target="../media/image39.wmf"/><Relationship Id="rId20" Type="http://schemas.openxmlformats.org/officeDocument/2006/relationships/image" Target="../media/image41.wmf"/><Relationship Id="rId29" Type="http://schemas.openxmlformats.org/officeDocument/2006/relationships/oleObject" Target="../embeddings/oleObject42.bin"/><Relationship Id="rId1" Type="http://schemas.openxmlformats.org/officeDocument/2006/relationships/slideLayout" Target="../slideLayouts/slideLayout4.xml"/><Relationship Id="rId6" Type="http://schemas.openxmlformats.org/officeDocument/2006/relationships/image" Target="../media/image34.wmf"/><Relationship Id="rId11" Type="http://schemas.openxmlformats.org/officeDocument/2006/relationships/oleObject" Target="../embeddings/oleObject33.bin"/><Relationship Id="rId24" Type="http://schemas.openxmlformats.org/officeDocument/2006/relationships/image" Target="../media/image43.wmf"/><Relationship Id="rId32" Type="http://schemas.openxmlformats.org/officeDocument/2006/relationships/image" Target="../media/image47.wmf"/><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oleObject" Target="../embeddings/oleObject39.bin"/><Relationship Id="rId28" Type="http://schemas.openxmlformats.org/officeDocument/2006/relationships/image" Target="../media/image45.wmf"/><Relationship Id="rId10" Type="http://schemas.openxmlformats.org/officeDocument/2006/relationships/image" Target="../media/image36.wmf"/><Relationship Id="rId19" Type="http://schemas.openxmlformats.org/officeDocument/2006/relationships/oleObject" Target="../embeddings/oleObject37.bin"/><Relationship Id="rId31" Type="http://schemas.openxmlformats.org/officeDocument/2006/relationships/oleObject" Target="../embeddings/oleObject43.bin"/><Relationship Id="rId4" Type="http://schemas.openxmlformats.org/officeDocument/2006/relationships/image" Target="../media/image33.wmf"/><Relationship Id="rId9" Type="http://schemas.openxmlformats.org/officeDocument/2006/relationships/oleObject" Target="../embeddings/oleObject32.bin"/><Relationship Id="rId14" Type="http://schemas.openxmlformats.org/officeDocument/2006/relationships/image" Target="../media/image38.wmf"/><Relationship Id="rId22" Type="http://schemas.openxmlformats.org/officeDocument/2006/relationships/image" Target="../media/image42.wmf"/><Relationship Id="rId27" Type="http://schemas.openxmlformats.org/officeDocument/2006/relationships/oleObject" Target="../embeddings/oleObject41.bin"/><Relationship Id="rId30" Type="http://schemas.openxmlformats.org/officeDocument/2006/relationships/image" Target="../media/image46.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0926" y="2030094"/>
            <a:ext cx="2790167" cy="923330"/>
          </a:xfrm>
          <a:prstGeom prst="rect">
            <a:avLst/>
          </a:prstGeom>
          <a:noFill/>
        </p:spPr>
        <p:txBody>
          <a:bodyPr wrap="square" rtlCol="0">
            <a:spAutoFit/>
          </a:bodyPr>
          <a:lstStyle/>
          <a:p>
            <a:r>
              <a:rPr lang="zh-CN" altLang="en-US" sz="5400" b="1" dirty="0">
                <a:solidFill>
                  <a:srgbClr val="575757"/>
                </a:solidFill>
                <a:latin typeface="Algerian" panose="04020705040A02060702" pitchFamily="82" charset="0"/>
                <a:cs typeface="+mn-ea"/>
                <a:sym typeface="+mn-lt"/>
              </a:rPr>
              <a:t>第</a:t>
            </a:r>
            <a:r>
              <a:rPr lang="en-US" altLang="zh-CN" sz="5400" b="1" dirty="0">
                <a:solidFill>
                  <a:srgbClr val="575757"/>
                </a:solidFill>
                <a:latin typeface="Algerian" panose="04020705040A02060702" pitchFamily="82" charset="0"/>
                <a:cs typeface="+mn-ea"/>
                <a:sym typeface="+mn-lt"/>
              </a:rPr>
              <a:t>2</a:t>
            </a:r>
            <a:r>
              <a:rPr lang="zh-CN" altLang="en-US" sz="5400" b="1" dirty="0">
                <a:solidFill>
                  <a:srgbClr val="575757"/>
                </a:solidFill>
                <a:latin typeface="Algerian" panose="04020705040A02060702" pitchFamily="82" charset="0"/>
                <a:cs typeface="+mn-ea"/>
                <a:sym typeface="+mn-lt"/>
              </a:rPr>
              <a:t>章</a:t>
            </a:r>
          </a:p>
        </p:txBody>
      </p:sp>
      <p:sp>
        <p:nvSpPr>
          <p:cNvPr id="6" name="文本框 5"/>
          <p:cNvSpPr txBox="1"/>
          <p:nvPr/>
        </p:nvSpPr>
        <p:spPr>
          <a:xfrm>
            <a:off x="2784430" y="2024737"/>
            <a:ext cx="2262158" cy="923330"/>
          </a:xfrm>
          <a:prstGeom prst="rect">
            <a:avLst/>
          </a:prstGeom>
          <a:noFill/>
        </p:spPr>
        <p:txBody>
          <a:bodyPr wrap="none" rtlCol="0">
            <a:spAutoFit/>
          </a:bodyPr>
          <a:lstStyle/>
          <a:p>
            <a:r>
              <a:rPr lang="zh-CN" altLang="en-US" sz="5400" b="1" dirty="0">
                <a:solidFill>
                  <a:srgbClr val="575757"/>
                </a:solidFill>
                <a:latin typeface="+mj-ea"/>
                <a:ea typeface="+mj-ea"/>
                <a:cs typeface="+mn-ea"/>
                <a:sym typeface="+mn-lt"/>
              </a:rPr>
              <a:t>应用层</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9CAB24CB-7198-C047-9744-5B9797249432}"/>
              </a:ext>
            </a:extLst>
          </p:cNvPr>
          <p:cNvSpPr txBox="1"/>
          <p:nvPr/>
        </p:nvSpPr>
        <p:spPr>
          <a:xfrm>
            <a:off x="840776" y="4887370"/>
            <a:ext cx="4354077"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电子科技大学信息与软件工程学院</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计算机网络</a:t>
            </a:r>
            <a:r>
              <a:rPr lang="zh-CN" altLang="en-US" sz="2000">
                <a:latin typeface="微软雅黑" panose="020B0503020204020204" pitchFamily="34" charset="-122"/>
                <a:ea typeface="微软雅黑" panose="020B0503020204020204" pitchFamily="34" charset="-122"/>
              </a:rPr>
              <a:t>课程组</a:t>
            </a:r>
            <a:endParaRPr lang="zh-CN" altLang="en-US" sz="2000" b="1" dirty="0">
              <a:solidFill>
                <a:srgbClr val="575757"/>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971231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524000" y="533400"/>
            <a:ext cx="94503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5" name="矩形 4"/>
          <p:cNvSpPr/>
          <p:nvPr/>
        </p:nvSpPr>
        <p:spPr>
          <a:xfrm>
            <a:off x="2271877" y="710268"/>
            <a:ext cx="7648248" cy="646331"/>
          </a:xfrm>
          <a:prstGeom prst="rect">
            <a:avLst/>
          </a:prstGeom>
        </p:spPr>
        <p:txBody>
          <a:bodyPr wrap="none">
            <a:spAutoFit/>
          </a:bodyPr>
          <a:lstStyle/>
          <a:p>
            <a:pPr algn="ctr"/>
            <a:r>
              <a:rPr lang="zh-CN" altLang="en-US" sz="3600" b="1" dirty="0">
                <a:solidFill>
                  <a:schemeClr val="accent1"/>
                </a:solidFill>
                <a:cs typeface="+mn-ea"/>
                <a:sym typeface="+mn-lt"/>
              </a:rPr>
              <a:t>客户机</a:t>
            </a:r>
            <a:r>
              <a:rPr lang="en-US" altLang="zh-CN" sz="3600" b="1" dirty="0">
                <a:solidFill>
                  <a:schemeClr val="accent1"/>
                </a:solidFill>
                <a:cs typeface="+mn-ea"/>
                <a:sym typeface="+mn-lt"/>
              </a:rPr>
              <a:t>/</a:t>
            </a:r>
            <a:r>
              <a:rPr lang="zh-CN" altLang="en-US" sz="3600" b="1" dirty="0">
                <a:solidFill>
                  <a:schemeClr val="accent1"/>
                </a:solidFill>
                <a:cs typeface="+mn-ea"/>
                <a:sym typeface="+mn-lt"/>
              </a:rPr>
              <a:t>服务器和</a:t>
            </a:r>
            <a:r>
              <a:rPr lang="en-US" altLang="zh-CN" sz="3600" b="1" dirty="0">
                <a:solidFill>
                  <a:schemeClr val="accent1"/>
                </a:solidFill>
                <a:cs typeface="+mn-ea"/>
                <a:sym typeface="+mn-lt"/>
              </a:rPr>
              <a:t>P2P</a:t>
            </a:r>
            <a:r>
              <a:rPr lang="zh-CN" altLang="en-US" sz="3600" b="1" dirty="0">
                <a:solidFill>
                  <a:schemeClr val="accent1"/>
                </a:solidFill>
                <a:cs typeface="+mn-ea"/>
                <a:sym typeface="+mn-lt"/>
              </a:rPr>
              <a:t>混合的体系结构</a:t>
            </a:r>
          </a:p>
        </p:txBody>
      </p:sp>
      <p:grpSp>
        <p:nvGrpSpPr>
          <p:cNvPr id="6" name="组合 5"/>
          <p:cNvGrpSpPr/>
          <p:nvPr/>
        </p:nvGrpSpPr>
        <p:grpSpPr>
          <a:xfrm>
            <a:off x="4983105" y="1853268"/>
            <a:ext cx="7259905" cy="3561399"/>
            <a:chOff x="4350067" y="1304925"/>
            <a:chExt cx="5164841" cy="2533650"/>
          </a:xfrm>
        </p:grpSpPr>
        <p:sp>
          <p:nvSpPr>
            <p:cNvPr id="7" name="Freeform: Shape 12"/>
            <p:cNvSpPr/>
            <p:nvPr/>
          </p:nvSpPr>
          <p:spPr>
            <a:xfrm>
              <a:off x="4350067" y="1304925"/>
              <a:ext cx="2339642" cy="2533650"/>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Freeform: Shape 13"/>
            <p:cNvSpPr>
              <a:spLocks/>
            </p:cNvSpPr>
            <p:nvPr/>
          </p:nvSpPr>
          <p:spPr bwMode="auto">
            <a:xfrm>
              <a:off x="5288774" y="2093576"/>
              <a:ext cx="726992" cy="916268"/>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2"/>
            </a:solidFill>
            <a:ln>
              <a:noFill/>
            </a:ln>
          </p:spPr>
          <p:txBody>
            <a:bodyPr anchor="ctr"/>
            <a:lstStyle/>
            <a:p>
              <a:pPr algn="ctr"/>
              <a:endParaRPr>
                <a:cs typeface="+mn-ea"/>
                <a:sym typeface="+mn-lt"/>
              </a:endParaRPr>
            </a:p>
          </p:txBody>
        </p:sp>
        <p:sp>
          <p:nvSpPr>
            <p:cNvPr id="9" name="TextBox 6"/>
            <p:cNvSpPr txBox="1"/>
            <p:nvPr/>
          </p:nvSpPr>
          <p:spPr>
            <a:xfrm>
              <a:off x="6224064" y="1935584"/>
              <a:ext cx="3290844" cy="1465631"/>
            </a:xfrm>
            <a:prstGeom prst="rect">
              <a:avLst/>
            </a:prstGeom>
            <a:noFill/>
          </p:spPr>
          <p:txBody>
            <a:bodyPr wrap="square" lIns="72000" tIns="0" rIns="72000" bIns="0" anchor="ctr" anchorCtr="0">
              <a:noAutofit/>
            </a:bodyPr>
            <a:lstStyle/>
            <a:p>
              <a:pPr defTabSz="914378">
                <a:lnSpc>
                  <a:spcPct val="120000"/>
                </a:lnSpc>
                <a:defRPr/>
              </a:pPr>
              <a:r>
                <a:rPr lang="zh-CN" altLang="en-US" sz="2000" dirty="0">
                  <a:cs typeface="+mn-ea"/>
                  <a:sym typeface="+mn-lt"/>
                </a:rPr>
                <a:t>两个聊天用户之间是</a:t>
              </a:r>
              <a:r>
                <a:rPr lang="en-US" altLang="zh-CN" sz="2000" dirty="0">
                  <a:cs typeface="+mn-ea"/>
                  <a:sym typeface="+mn-lt"/>
                </a:rPr>
                <a:t>P2P</a:t>
              </a:r>
            </a:p>
            <a:p>
              <a:pPr defTabSz="914378">
                <a:lnSpc>
                  <a:spcPct val="120000"/>
                </a:lnSpc>
                <a:defRPr/>
              </a:pPr>
              <a:r>
                <a:rPr lang="zh-CN" altLang="en-US" sz="2000" dirty="0">
                  <a:cs typeface="+mn-ea"/>
                  <a:sym typeface="+mn-lt"/>
                </a:rPr>
                <a:t>注册、查询通过服务器</a:t>
              </a:r>
            </a:p>
            <a:p>
              <a:pPr defTabSz="914378">
                <a:lnSpc>
                  <a:spcPct val="120000"/>
                </a:lnSpc>
                <a:defRPr/>
              </a:pPr>
              <a:r>
                <a:rPr lang="zh-CN" altLang="en-US" sz="2000" dirty="0">
                  <a:cs typeface="+mn-ea"/>
                  <a:sym typeface="+mn-lt"/>
                </a:rPr>
                <a:t>用户上线时要在中心服务器上进行注册</a:t>
              </a:r>
            </a:p>
            <a:p>
              <a:pPr defTabSz="914378">
                <a:lnSpc>
                  <a:spcPct val="120000"/>
                </a:lnSpc>
                <a:defRPr/>
              </a:pPr>
              <a:r>
                <a:rPr lang="zh-CN" altLang="en-US" sz="2000" dirty="0">
                  <a:cs typeface="+mn-ea"/>
                  <a:sym typeface="+mn-lt"/>
                </a:rPr>
                <a:t>用户与中心服务器联系以找出在线伙伴</a:t>
              </a:r>
            </a:p>
          </p:txBody>
        </p:sp>
        <p:sp>
          <p:nvSpPr>
            <p:cNvPr id="10" name="Rectangle 8"/>
            <p:cNvSpPr/>
            <p:nvPr/>
          </p:nvSpPr>
          <p:spPr>
            <a:xfrm>
              <a:off x="6689709" y="1788099"/>
              <a:ext cx="1842997" cy="184666"/>
            </a:xfrm>
            <a:prstGeom prst="rect">
              <a:avLst/>
            </a:prstGeom>
          </p:spPr>
          <p:txBody>
            <a:bodyPr wrap="none" lIns="72000" tIns="0" rIns="72000" bIns="0">
              <a:noAutofit/>
            </a:bodyPr>
            <a:lstStyle/>
            <a:p>
              <a:pPr lvl="0" defTabSz="914378">
                <a:defRPr/>
              </a:pPr>
              <a:r>
                <a:rPr lang="zh-CN" altLang="en-US" sz="2400" b="1" dirty="0">
                  <a:solidFill>
                    <a:schemeClr val="accent2"/>
                  </a:solidFill>
                  <a:cs typeface="+mn-ea"/>
                  <a:sym typeface="+mn-lt"/>
                </a:rPr>
                <a:t>即时讯息</a:t>
              </a:r>
            </a:p>
          </p:txBody>
        </p:sp>
      </p:grpSp>
      <p:grpSp>
        <p:nvGrpSpPr>
          <p:cNvPr id="11" name="组合 10"/>
          <p:cNvGrpSpPr/>
          <p:nvPr/>
        </p:nvGrpSpPr>
        <p:grpSpPr>
          <a:xfrm>
            <a:off x="-54021" y="1840395"/>
            <a:ext cx="6906010" cy="3692312"/>
            <a:chOff x="-33968" y="1304925"/>
            <a:chExt cx="4810533" cy="2533650"/>
          </a:xfrm>
        </p:grpSpPr>
        <p:sp>
          <p:nvSpPr>
            <p:cNvPr id="12" name="Freeform: Shape 7"/>
            <p:cNvSpPr/>
            <p:nvPr/>
          </p:nvSpPr>
          <p:spPr>
            <a:xfrm>
              <a:off x="2436923" y="1304925"/>
              <a:ext cx="2339642" cy="2533650"/>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Freeform: Shape 9"/>
            <p:cNvSpPr>
              <a:spLocks/>
            </p:cNvSpPr>
            <p:nvPr/>
          </p:nvSpPr>
          <p:spPr bwMode="auto">
            <a:xfrm>
              <a:off x="2956180" y="2142091"/>
              <a:ext cx="804353" cy="789248"/>
            </a:xfrm>
            <a:custGeom>
              <a:avLst/>
              <a:gdLst>
                <a:gd name="connsiteX0" fmla="*/ 44450 w 338138"/>
                <a:gd name="connsiteY0" fmla="*/ 285750 h 331788"/>
                <a:gd name="connsiteX1" fmla="*/ 293688 w 338138"/>
                <a:gd name="connsiteY1" fmla="*/ 285750 h 331788"/>
                <a:gd name="connsiteX2" fmla="*/ 246464 w 338138"/>
                <a:gd name="connsiteY2" fmla="*/ 331788 h 331788"/>
                <a:gd name="connsiteX3" fmla="*/ 91674 w 338138"/>
                <a:gd name="connsiteY3" fmla="*/ 331788 h 331788"/>
                <a:gd name="connsiteX4" fmla="*/ 44450 w 338138"/>
                <a:gd name="connsiteY4" fmla="*/ 285750 h 331788"/>
                <a:gd name="connsiteX5" fmla="*/ 27738 w 338138"/>
                <a:gd name="connsiteY5" fmla="*/ 139700 h 331788"/>
                <a:gd name="connsiteX6" fmla="*/ 79251 w 338138"/>
                <a:gd name="connsiteY6" fmla="*/ 169963 h 331788"/>
                <a:gd name="connsiteX7" fmla="*/ 87176 w 338138"/>
                <a:gd name="connsiteY7" fmla="*/ 169963 h 331788"/>
                <a:gd name="connsiteX8" fmla="*/ 87176 w 338138"/>
                <a:gd name="connsiteY8" fmla="*/ 204173 h 331788"/>
                <a:gd name="connsiteX9" fmla="*/ 99064 w 338138"/>
                <a:gd name="connsiteY9" fmla="*/ 216014 h 331788"/>
                <a:gd name="connsiteX10" fmla="*/ 110951 w 338138"/>
                <a:gd name="connsiteY10" fmla="*/ 204173 h 331788"/>
                <a:gd name="connsiteX11" fmla="*/ 110951 w 338138"/>
                <a:gd name="connsiteY11" fmla="*/ 169963 h 331788"/>
                <a:gd name="connsiteX12" fmla="*/ 227187 w 338138"/>
                <a:gd name="connsiteY12" fmla="*/ 169963 h 331788"/>
                <a:gd name="connsiteX13" fmla="*/ 227187 w 338138"/>
                <a:gd name="connsiteY13" fmla="*/ 204173 h 331788"/>
                <a:gd name="connsiteX14" fmla="*/ 239074 w 338138"/>
                <a:gd name="connsiteY14" fmla="*/ 216014 h 331788"/>
                <a:gd name="connsiteX15" fmla="*/ 250962 w 338138"/>
                <a:gd name="connsiteY15" fmla="*/ 204173 h 331788"/>
                <a:gd name="connsiteX16" fmla="*/ 250962 w 338138"/>
                <a:gd name="connsiteY16" fmla="*/ 169963 h 331788"/>
                <a:gd name="connsiteX17" fmla="*/ 258887 w 338138"/>
                <a:gd name="connsiteY17" fmla="*/ 169963 h 331788"/>
                <a:gd name="connsiteX18" fmla="*/ 310400 w 338138"/>
                <a:gd name="connsiteY18" fmla="*/ 139700 h 331788"/>
                <a:gd name="connsiteX19" fmla="*/ 338138 w 338138"/>
                <a:gd name="connsiteY19" fmla="*/ 183120 h 331788"/>
                <a:gd name="connsiteX20" fmla="*/ 338138 w 338138"/>
                <a:gd name="connsiteY20" fmla="*/ 239698 h 331788"/>
                <a:gd name="connsiteX21" fmla="*/ 294550 w 338138"/>
                <a:gd name="connsiteY21" fmla="*/ 285750 h 331788"/>
                <a:gd name="connsiteX22" fmla="*/ 294550 w 338138"/>
                <a:gd name="connsiteY22" fmla="*/ 263382 h 331788"/>
                <a:gd name="connsiteX23" fmla="*/ 43588 w 338138"/>
                <a:gd name="connsiteY23" fmla="*/ 263382 h 331788"/>
                <a:gd name="connsiteX24" fmla="*/ 43588 w 338138"/>
                <a:gd name="connsiteY24" fmla="*/ 285750 h 331788"/>
                <a:gd name="connsiteX25" fmla="*/ 0 w 338138"/>
                <a:gd name="connsiteY25" fmla="*/ 239698 h 331788"/>
                <a:gd name="connsiteX26" fmla="*/ 0 w 338138"/>
                <a:gd name="connsiteY26" fmla="*/ 183120 h 331788"/>
                <a:gd name="connsiteX27" fmla="*/ 27738 w 338138"/>
                <a:gd name="connsiteY27" fmla="*/ 139700 h 331788"/>
                <a:gd name="connsiteX28" fmla="*/ 169070 w 338138"/>
                <a:gd name="connsiteY28" fmla="*/ 22225 h 331788"/>
                <a:gd name="connsiteX29" fmla="*/ 153988 w 338138"/>
                <a:gd name="connsiteY29" fmla="*/ 38100 h 331788"/>
                <a:gd name="connsiteX30" fmla="*/ 184151 w 338138"/>
                <a:gd name="connsiteY30" fmla="*/ 38100 h 331788"/>
                <a:gd name="connsiteX31" fmla="*/ 169070 w 338138"/>
                <a:gd name="connsiteY31" fmla="*/ 22225 h 331788"/>
                <a:gd name="connsiteX32" fmla="*/ 169069 w 338138"/>
                <a:gd name="connsiteY32" fmla="*/ 0 h 331788"/>
                <a:gd name="connsiteX33" fmla="*/ 200552 w 338138"/>
                <a:gd name="connsiteY33" fmla="*/ 15818 h 331788"/>
                <a:gd name="connsiteX34" fmla="*/ 208422 w 338138"/>
                <a:gd name="connsiteY34" fmla="*/ 38228 h 331788"/>
                <a:gd name="connsiteX35" fmla="*/ 258270 w 338138"/>
                <a:gd name="connsiteY35" fmla="*/ 38228 h 331788"/>
                <a:gd name="connsiteX36" fmla="*/ 293688 w 338138"/>
                <a:gd name="connsiteY36" fmla="*/ 73819 h 331788"/>
                <a:gd name="connsiteX37" fmla="*/ 293688 w 338138"/>
                <a:gd name="connsiteY37" fmla="*/ 112047 h 331788"/>
                <a:gd name="connsiteX38" fmla="*/ 258270 w 338138"/>
                <a:gd name="connsiteY38" fmla="*/ 147638 h 331788"/>
                <a:gd name="connsiteX39" fmla="*/ 250399 w 338138"/>
                <a:gd name="connsiteY39" fmla="*/ 147638 h 331788"/>
                <a:gd name="connsiteX40" fmla="*/ 250399 w 338138"/>
                <a:gd name="connsiteY40" fmla="*/ 102819 h 331788"/>
                <a:gd name="connsiteX41" fmla="*/ 238593 w 338138"/>
                <a:gd name="connsiteY41" fmla="*/ 90956 h 331788"/>
                <a:gd name="connsiteX42" fmla="*/ 226787 w 338138"/>
                <a:gd name="connsiteY42" fmla="*/ 102819 h 331788"/>
                <a:gd name="connsiteX43" fmla="*/ 226787 w 338138"/>
                <a:gd name="connsiteY43" fmla="*/ 147638 h 331788"/>
                <a:gd name="connsiteX44" fmla="*/ 111351 w 338138"/>
                <a:gd name="connsiteY44" fmla="*/ 147638 h 331788"/>
                <a:gd name="connsiteX45" fmla="*/ 111351 w 338138"/>
                <a:gd name="connsiteY45" fmla="*/ 102819 h 331788"/>
                <a:gd name="connsiteX46" fmla="*/ 99545 w 338138"/>
                <a:gd name="connsiteY46" fmla="*/ 90956 h 331788"/>
                <a:gd name="connsiteX47" fmla="*/ 87739 w 338138"/>
                <a:gd name="connsiteY47" fmla="*/ 102819 h 331788"/>
                <a:gd name="connsiteX48" fmla="*/ 87739 w 338138"/>
                <a:gd name="connsiteY48" fmla="*/ 147638 h 331788"/>
                <a:gd name="connsiteX49" fmla="*/ 79868 w 338138"/>
                <a:gd name="connsiteY49" fmla="*/ 147638 h 331788"/>
                <a:gd name="connsiteX50" fmla="*/ 44450 w 338138"/>
                <a:gd name="connsiteY50" fmla="*/ 112047 h 331788"/>
                <a:gd name="connsiteX51" fmla="*/ 44450 w 338138"/>
                <a:gd name="connsiteY51" fmla="*/ 73819 h 331788"/>
                <a:gd name="connsiteX52" fmla="*/ 79868 w 338138"/>
                <a:gd name="connsiteY52" fmla="*/ 38228 h 331788"/>
                <a:gd name="connsiteX53" fmla="*/ 131027 w 338138"/>
                <a:gd name="connsiteY53" fmla="*/ 38228 h 331788"/>
                <a:gd name="connsiteX54" fmla="*/ 138898 w 338138"/>
                <a:gd name="connsiteY54" fmla="*/ 15818 h 331788"/>
                <a:gd name="connsiteX55" fmla="*/ 169069 w 338138"/>
                <a:gd name="connsiteY55"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331788">
                  <a:moveTo>
                    <a:pt x="44450" y="285750"/>
                  </a:moveTo>
                  <a:cubicBezTo>
                    <a:pt x="44450" y="285750"/>
                    <a:pt x="44450" y="285750"/>
                    <a:pt x="293688" y="285750"/>
                  </a:cubicBezTo>
                  <a:cubicBezTo>
                    <a:pt x="292376" y="312057"/>
                    <a:pt x="272700" y="331788"/>
                    <a:pt x="246464" y="331788"/>
                  </a:cubicBezTo>
                  <a:cubicBezTo>
                    <a:pt x="246464" y="331788"/>
                    <a:pt x="246464" y="331788"/>
                    <a:pt x="91674" y="331788"/>
                  </a:cubicBezTo>
                  <a:cubicBezTo>
                    <a:pt x="66750" y="331788"/>
                    <a:pt x="45762" y="312057"/>
                    <a:pt x="44450" y="285750"/>
                  </a:cubicBezTo>
                  <a:close/>
                  <a:moveTo>
                    <a:pt x="27738" y="139700"/>
                  </a:moveTo>
                  <a:cubicBezTo>
                    <a:pt x="38305" y="158121"/>
                    <a:pt x="58117" y="169963"/>
                    <a:pt x="79251" y="169963"/>
                  </a:cubicBezTo>
                  <a:cubicBezTo>
                    <a:pt x="79251" y="169963"/>
                    <a:pt x="79251" y="169963"/>
                    <a:pt x="87176" y="169963"/>
                  </a:cubicBezTo>
                  <a:cubicBezTo>
                    <a:pt x="87176" y="169963"/>
                    <a:pt x="87176" y="169963"/>
                    <a:pt x="87176" y="204173"/>
                  </a:cubicBezTo>
                  <a:cubicBezTo>
                    <a:pt x="87176" y="210751"/>
                    <a:pt x="92460" y="216014"/>
                    <a:pt x="99064" y="216014"/>
                  </a:cubicBezTo>
                  <a:cubicBezTo>
                    <a:pt x="105668" y="216014"/>
                    <a:pt x="110951" y="210751"/>
                    <a:pt x="110951" y="204173"/>
                  </a:cubicBezTo>
                  <a:cubicBezTo>
                    <a:pt x="110951" y="204173"/>
                    <a:pt x="110951" y="204173"/>
                    <a:pt x="110951" y="169963"/>
                  </a:cubicBezTo>
                  <a:cubicBezTo>
                    <a:pt x="110951" y="169963"/>
                    <a:pt x="110951" y="169963"/>
                    <a:pt x="227187" y="169963"/>
                  </a:cubicBezTo>
                  <a:cubicBezTo>
                    <a:pt x="227187" y="169963"/>
                    <a:pt x="227187" y="169963"/>
                    <a:pt x="227187" y="204173"/>
                  </a:cubicBezTo>
                  <a:cubicBezTo>
                    <a:pt x="227187" y="210751"/>
                    <a:pt x="232470" y="216014"/>
                    <a:pt x="239074" y="216014"/>
                  </a:cubicBezTo>
                  <a:cubicBezTo>
                    <a:pt x="245678" y="216014"/>
                    <a:pt x="250962" y="210751"/>
                    <a:pt x="250962" y="204173"/>
                  </a:cubicBezTo>
                  <a:cubicBezTo>
                    <a:pt x="250962" y="204173"/>
                    <a:pt x="250962" y="204173"/>
                    <a:pt x="250962" y="169963"/>
                  </a:cubicBezTo>
                  <a:cubicBezTo>
                    <a:pt x="250962" y="169963"/>
                    <a:pt x="250962" y="169963"/>
                    <a:pt x="258887" y="169963"/>
                  </a:cubicBezTo>
                  <a:cubicBezTo>
                    <a:pt x="281341" y="169963"/>
                    <a:pt x="299833" y="158121"/>
                    <a:pt x="310400" y="139700"/>
                  </a:cubicBezTo>
                  <a:cubicBezTo>
                    <a:pt x="326250" y="146279"/>
                    <a:pt x="338138" y="163384"/>
                    <a:pt x="338138" y="183120"/>
                  </a:cubicBezTo>
                  <a:cubicBezTo>
                    <a:pt x="338138" y="183120"/>
                    <a:pt x="338138" y="183120"/>
                    <a:pt x="338138" y="239698"/>
                  </a:cubicBezTo>
                  <a:cubicBezTo>
                    <a:pt x="338138" y="264698"/>
                    <a:pt x="319646" y="285750"/>
                    <a:pt x="294550" y="285750"/>
                  </a:cubicBezTo>
                  <a:cubicBezTo>
                    <a:pt x="294550" y="285750"/>
                    <a:pt x="294550" y="285750"/>
                    <a:pt x="294550" y="263382"/>
                  </a:cubicBezTo>
                  <a:cubicBezTo>
                    <a:pt x="294550" y="263382"/>
                    <a:pt x="294550" y="263382"/>
                    <a:pt x="43588" y="263382"/>
                  </a:cubicBezTo>
                  <a:cubicBezTo>
                    <a:pt x="43588" y="263382"/>
                    <a:pt x="43588" y="263382"/>
                    <a:pt x="43588" y="285750"/>
                  </a:cubicBezTo>
                  <a:cubicBezTo>
                    <a:pt x="19813" y="285750"/>
                    <a:pt x="0" y="264698"/>
                    <a:pt x="0" y="239698"/>
                  </a:cubicBezTo>
                  <a:cubicBezTo>
                    <a:pt x="0" y="239698"/>
                    <a:pt x="0" y="239698"/>
                    <a:pt x="0" y="183120"/>
                  </a:cubicBezTo>
                  <a:cubicBezTo>
                    <a:pt x="0" y="163384"/>
                    <a:pt x="11888" y="146279"/>
                    <a:pt x="27738" y="139700"/>
                  </a:cubicBezTo>
                  <a:close/>
                  <a:moveTo>
                    <a:pt x="169070" y="22225"/>
                  </a:moveTo>
                  <a:cubicBezTo>
                    <a:pt x="161529" y="22225"/>
                    <a:pt x="153988" y="30163"/>
                    <a:pt x="153988" y="38100"/>
                  </a:cubicBezTo>
                  <a:cubicBezTo>
                    <a:pt x="153988" y="38100"/>
                    <a:pt x="153988" y="38100"/>
                    <a:pt x="184151" y="38100"/>
                  </a:cubicBezTo>
                  <a:cubicBezTo>
                    <a:pt x="184151" y="30163"/>
                    <a:pt x="177867" y="22225"/>
                    <a:pt x="169070" y="22225"/>
                  </a:cubicBezTo>
                  <a:close/>
                  <a:moveTo>
                    <a:pt x="169069" y="0"/>
                  </a:moveTo>
                  <a:cubicBezTo>
                    <a:pt x="182187" y="0"/>
                    <a:pt x="193993" y="6591"/>
                    <a:pt x="200552" y="15818"/>
                  </a:cubicBezTo>
                  <a:cubicBezTo>
                    <a:pt x="205799" y="22409"/>
                    <a:pt x="208422" y="30319"/>
                    <a:pt x="208422" y="38228"/>
                  </a:cubicBezTo>
                  <a:cubicBezTo>
                    <a:pt x="208422" y="38228"/>
                    <a:pt x="208422" y="38228"/>
                    <a:pt x="258270" y="38228"/>
                  </a:cubicBezTo>
                  <a:cubicBezTo>
                    <a:pt x="277947" y="38228"/>
                    <a:pt x="293688" y="55364"/>
                    <a:pt x="293688" y="73819"/>
                  </a:cubicBezTo>
                  <a:cubicBezTo>
                    <a:pt x="293688" y="73819"/>
                    <a:pt x="293688" y="73819"/>
                    <a:pt x="293688" y="112047"/>
                  </a:cubicBezTo>
                  <a:cubicBezTo>
                    <a:pt x="293688" y="130501"/>
                    <a:pt x="277947" y="147638"/>
                    <a:pt x="258270" y="147638"/>
                  </a:cubicBezTo>
                  <a:cubicBezTo>
                    <a:pt x="258270" y="147638"/>
                    <a:pt x="258270" y="147638"/>
                    <a:pt x="250399" y="147638"/>
                  </a:cubicBezTo>
                  <a:cubicBezTo>
                    <a:pt x="250399" y="147638"/>
                    <a:pt x="250399" y="147638"/>
                    <a:pt x="250399" y="102819"/>
                  </a:cubicBezTo>
                  <a:cubicBezTo>
                    <a:pt x="250399" y="96228"/>
                    <a:pt x="245152" y="90956"/>
                    <a:pt x="238593" y="90956"/>
                  </a:cubicBezTo>
                  <a:cubicBezTo>
                    <a:pt x="232034" y="90956"/>
                    <a:pt x="226787" y="96228"/>
                    <a:pt x="226787" y="102819"/>
                  </a:cubicBezTo>
                  <a:cubicBezTo>
                    <a:pt x="226787" y="102819"/>
                    <a:pt x="226787" y="102819"/>
                    <a:pt x="226787" y="147638"/>
                  </a:cubicBezTo>
                  <a:cubicBezTo>
                    <a:pt x="226787" y="147638"/>
                    <a:pt x="226787" y="147638"/>
                    <a:pt x="111351" y="147638"/>
                  </a:cubicBezTo>
                  <a:cubicBezTo>
                    <a:pt x="111351" y="147638"/>
                    <a:pt x="111351" y="147638"/>
                    <a:pt x="111351" y="102819"/>
                  </a:cubicBezTo>
                  <a:cubicBezTo>
                    <a:pt x="111351" y="96228"/>
                    <a:pt x="106104" y="90956"/>
                    <a:pt x="99545" y="90956"/>
                  </a:cubicBezTo>
                  <a:cubicBezTo>
                    <a:pt x="92986" y="90956"/>
                    <a:pt x="87739" y="96228"/>
                    <a:pt x="87739" y="102819"/>
                  </a:cubicBezTo>
                  <a:cubicBezTo>
                    <a:pt x="87739" y="102819"/>
                    <a:pt x="87739" y="102819"/>
                    <a:pt x="87739" y="147638"/>
                  </a:cubicBezTo>
                  <a:cubicBezTo>
                    <a:pt x="87739" y="147638"/>
                    <a:pt x="87739" y="147638"/>
                    <a:pt x="79868" y="147638"/>
                  </a:cubicBezTo>
                  <a:cubicBezTo>
                    <a:pt x="61503" y="147638"/>
                    <a:pt x="44450" y="130501"/>
                    <a:pt x="44450" y="112047"/>
                  </a:cubicBezTo>
                  <a:cubicBezTo>
                    <a:pt x="44450" y="112047"/>
                    <a:pt x="44450" y="112047"/>
                    <a:pt x="44450" y="73819"/>
                  </a:cubicBezTo>
                  <a:cubicBezTo>
                    <a:pt x="44450" y="55364"/>
                    <a:pt x="61503" y="38228"/>
                    <a:pt x="79868" y="38228"/>
                  </a:cubicBezTo>
                  <a:cubicBezTo>
                    <a:pt x="79868" y="38228"/>
                    <a:pt x="79868" y="38228"/>
                    <a:pt x="131027" y="38228"/>
                  </a:cubicBezTo>
                  <a:cubicBezTo>
                    <a:pt x="131027" y="30319"/>
                    <a:pt x="133651" y="22409"/>
                    <a:pt x="138898" y="15818"/>
                  </a:cubicBezTo>
                  <a:cubicBezTo>
                    <a:pt x="145457" y="6591"/>
                    <a:pt x="157263" y="0"/>
                    <a:pt x="169069" y="0"/>
                  </a:cubicBezTo>
                  <a:close/>
                </a:path>
              </a:pathLst>
            </a:custGeom>
            <a:solidFill>
              <a:schemeClr val="accent1"/>
            </a:solidFill>
            <a:ln>
              <a:noFill/>
            </a:ln>
          </p:spPr>
          <p:txBody>
            <a:bodyPr anchor="ctr"/>
            <a:lstStyle/>
            <a:p>
              <a:pPr algn="ctr"/>
              <a:endParaRPr>
                <a:cs typeface="+mn-ea"/>
                <a:sym typeface="+mn-lt"/>
              </a:endParaRPr>
            </a:p>
          </p:txBody>
        </p:sp>
        <p:sp>
          <p:nvSpPr>
            <p:cNvPr id="14" name="TextBox 10"/>
            <p:cNvSpPr txBox="1"/>
            <p:nvPr/>
          </p:nvSpPr>
          <p:spPr>
            <a:xfrm>
              <a:off x="-33968" y="2038548"/>
              <a:ext cx="2783544" cy="1161357"/>
            </a:xfrm>
            <a:prstGeom prst="rect">
              <a:avLst/>
            </a:prstGeom>
            <a:noFill/>
          </p:spPr>
          <p:txBody>
            <a:bodyPr wrap="square" lIns="72000" tIns="0" rIns="72000" bIns="0" anchor="ctr" anchorCtr="0">
              <a:noAutofit/>
            </a:bodyPr>
            <a:lstStyle/>
            <a:p>
              <a:pPr algn="r" defTabSz="914378">
                <a:lnSpc>
                  <a:spcPct val="120000"/>
                </a:lnSpc>
                <a:defRPr/>
              </a:pPr>
              <a:r>
                <a:rPr lang="zh-CN" altLang="en-US" sz="2000" dirty="0">
                  <a:cs typeface="+mn-ea"/>
                  <a:sym typeface="+mn-lt"/>
                </a:rPr>
                <a:t>文件直接在对等方之间交换</a:t>
              </a:r>
            </a:p>
            <a:p>
              <a:pPr algn="r" defTabSz="914378">
                <a:lnSpc>
                  <a:spcPct val="120000"/>
                </a:lnSpc>
                <a:defRPr/>
              </a:pPr>
              <a:r>
                <a:rPr lang="zh-CN" altLang="en-US" sz="2000" dirty="0">
                  <a:cs typeface="+mn-ea"/>
                  <a:sym typeface="+mn-lt"/>
                </a:rPr>
                <a:t>文件搜索通过服务器</a:t>
              </a:r>
            </a:p>
            <a:p>
              <a:pPr algn="r" defTabSz="914378">
                <a:lnSpc>
                  <a:spcPct val="120000"/>
                </a:lnSpc>
                <a:defRPr/>
              </a:pPr>
              <a:r>
                <a:rPr lang="zh-CN" altLang="en-US" sz="2000" dirty="0">
                  <a:cs typeface="+mn-ea"/>
                  <a:sym typeface="+mn-lt"/>
                </a:rPr>
                <a:t>中心服务器记录对等方内容</a:t>
              </a:r>
            </a:p>
            <a:p>
              <a:pPr algn="r" defTabSz="914378">
                <a:lnSpc>
                  <a:spcPct val="120000"/>
                </a:lnSpc>
                <a:defRPr/>
              </a:pPr>
              <a:r>
                <a:rPr lang="zh-CN" altLang="en-US" sz="2000" dirty="0">
                  <a:cs typeface="+mn-ea"/>
                  <a:sym typeface="+mn-lt"/>
                </a:rPr>
                <a:t>对等方查询中心服务器来决定要求的文件位置</a:t>
              </a:r>
            </a:p>
          </p:txBody>
        </p:sp>
        <p:sp>
          <p:nvSpPr>
            <p:cNvPr id="15" name="Rectangle 11"/>
            <p:cNvSpPr/>
            <p:nvPr/>
          </p:nvSpPr>
          <p:spPr>
            <a:xfrm>
              <a:off x="658104" y="1719106"/>
              <a:ext cx="1805711" cy="184666"/>
            </a:xfrm>
            <a:prstGeom prst="rect">
              <a:avLst/>
            </a:prstGeom>
          </p:spPr>
          <p:txBody>
            <a:bodyPr wrap="none" lIns="72000" tIns="0" rIns="72000" bIns="0">
              <a:noAutofit/>
            </a:bodyPr>
            <a:lstStyle/>
            <a:p>
              <a:pPr lvl="0" algn="r" defTabSz="914378">
                <a:defRPr/>
              </a:pPr>
              <a:r>
                <a:rPr lang="en-US" altLang="zh-CN" sz="2400" b="1" dirty="0">
                  <a:solidFill>
                    <a:schemeClr val="accent1"/>
                  </a:solidFill>
                  <a:cs typeface="+mn-ea"/>
                  <a:sym typeface="+mn-lt"/>
                </a:rPr>
                <a:t>Napster</a:t>
              </a:r>
              <a:endParaRPr lang="zh-CN" altLang="en-US" sz="2400" b="1" dirty="0">
                <a:solidFill>
                  <a:schemeClr val="accent1"/>
                </a:solidFill>
                <a:cs typeface="+mn-ea"/>
                <a:sym typeface="+mn-lt"/>
              </a:endParaRPr>
            </a:p>
          </p:txBody>
        </p:sp>
      </p:grpSp>
    </p:spTree>
    <p:extLst>
      <p:ext uri="{BB962C8B-B14F-4D97-AF65-F5344CB8AC3E}">
        <p14:creationId xmlns:p14="http://schemas.microsoft.com/office/powerpoint/2010/main" val="358433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7570E6C-ABB1-204B-846F-8CE4D0164EE7}"/>
              </a:ext>
            </a:extLst>
          </p:cNvPr>
          <p:cNvSpPr txBox="1">
            <a:spLocks noChangeArrowheads="1"/>
          </p:cNvSpPr>
          <p:nvPr/>
        </p:nvSpPr>
        <p:spPr>
          <a:xfrm>
            <a:off x="2763971" y="963360"/>
            <a:ext cx="10363200" cy="68580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dirty="0">
                <a:solidFill>
                  <a:schemeClr val="accent1"/>
                </a:solidFill>
                <a:latin typeface="+mn-lt"/>
                <a:ea typeface="+mn-ea"/>
                <a:cs typeface="+mn-ea"/>
              </a:rPr>
              <a:t>顶级域服务器和权威</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服务器</a:t>
            </a:r>
          </a:p>
        </p:txBody>
      </p:sp>
      <p:sp>
        <p:nvSpPr>
          <p:cNvPr id="5" name="Rectangle 3">
            <a:extLst>
              <a:ext uri="{FF2B5EF4-FFF2-40B4-BE49-F238E27FC236}">
                <a16:creationId xmlns:a16="http://schemas.microsoft.com/office/drawing/2014/main" id="{30DE5470-F9EF-3948-91E3-9CA931495B24}"/>
              </a:ext>
            </a:extLst>
          </p:cNvPr>
          <p:cNvSpPr txBox="1">
            <a:spLocks noChangeArrowheads="1"/>
          </p:cNvSpPr>
          <p:nvPr/>
        </p:nvSpPr>
        <p:spPr>
          <a:xfrm>
            <a:off x="838200" y="2057400"/>
            <a:ext cx="10896600" cy="39624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defRPr/>
            </a:pPr>
            <a:r>
              <a:rPr lang="zh-CN" altLang="en-US" sz="2400" dirty="0">
                <a:solidFill>
                  <a:schemeClr val="accent2"/>
                </a:solidFill>
              </a:rPr>
              <a:t>顶级域服务器（</a:t>
            </a:r>
            <a:r>
              <a:rPr lang="en-US" altLang="zh-CN" sz="2400" dirty="0">
                <a:solidFill>
                  <a:schemeClr val="accent2"/>
                </a:solidFill>
              </a:rPr>
              <a:t>top-level domain servers</a:t>
            </a:r>
            <a:r>
              <a:rPr lang="zh-CN" altLang="en-US" sz="2400" dirty="0">
                <a:solidFill>
                  <a:schemeClr val="accent2"/>
                </a:solidFill>
              </a:rPr>
              <a:t>）：</a:t>
            </a:r>
            <a:r>
              <a:rPr lang="zh-CN" altLang="en-US" sz="2400" dirty="0"/>
              <a:t>负责顶级域名 </a:t>
            </a:r>
            <a:r>
              <a:rPr lang="en-US" altLang="zh-CN" sz="2400" dirty="0"/>
              <a:t>com, org, net, </a:t>
            </a:r>
            <a:r>
              <a:rPr lang="en-US" altLang="zh-CN" sz="2400" dirty="0" err="1"/>
              <a:t>edu</a:t>
            </a:r>
            <a:r>
              <a:rPr lang="en-US" altLang="zh-CN" sz="2400" dirty="0"/>
              <a:t>, </a:t>
            </a:r>
            <a:r>
              <a:rPr lang="en-US" altLang="zh-CN" sz="2400" dirty="0" err="1"/>
              <a:t>etc</a:t>
            </a:r>
            <a:r>
              <a:rPr lang="en-US" altLang="zh-CN" sz="2400" dirty="0"/>
              <a:t>, </a:t>
            </a:r>
            <a:r>
              <a:rPr lang="zh-CN" altLang="en-US" sz="2400" dirty="0"/>
              <a:t>和所有国家的顶级域名 </a:t>
            </a:r>
            <a:r>
              <a:rPr lang="en-US" altLang="zh-CN" sz="2400" dirty="0" err="1"/>
              <a:t>uk</a:t>
            </a:r>
            <a:r>
              <a:rPr lang="en-US" altLang="zh-CN" sz="2400" dirty="0"/>
              <a:t>, </a:t>
            </a:r>
            <a:r>
              <a:rPr lang="en-US" altLang="zh-CN" sz="2400" dirty="0" err="1"/>
              <a:t>fr</a:t>
            </a:r>
            <a:r>
              <a:rPr lang="en-US" altLang="zh-CN" sz="2400" dirty="0"/>
              <a:t>, ca, </a:t>
            </a:r>
            <a:r>
              <a:rPr lang="en-US" altLang="zh-CN" sz="2400" dirty="0" err="1"/>
              <a:t>jp</a:t>
            </a:r>
            <a:r>
              <a:rPr lang="en-US" altLang="zh-CN" sz="2400" dirty="0"/>
              <a:t>.</a:t>
            </a:r>
          </a:p>
          <a:p>
            <a:pPr lvl="1">
              <a:lnSpc>
                <a:spcPct val="100000"/>
              </a:lnSpc>
              <a:defRPr/>
            </a:pPr>
            <a:r>
              <a:rPr lang="en-US" altLang="zh-CN" dirty="0"/>
              <a:t>Network solutions </a:t>
            </a:r>
            <a:r>
              <a:rPr lang="zh-CN" altLang="en-US" dirty="0"/>
              <a:t>公司维护</a:t>
            </a:r>
            <a:r>
              <a:rPr lang="en-US" altLang="zh-CN" dirty="0"/>
              <a:t>com</a:t>
            </a:r>
            <a:r>
              <a:rPr lang="zh-CN" altLang="en-US" dirty="0"/>
              <a:t>顶级域的</a:t>
            </a:r>
            <a:r>
              <a:rPr lang="en-US" altLang="zh-CN" dirty="0"/>
              <a:t>TLD</a:t>
            </a:r>
            <a:r>
              <a:rPr lang="zh-CN" altLang="en-US" dirty="0"/>
              <a:t>服务器</a:t>
            </a:r>
          </a:p>
          <a:p>
            <a:pPr lvl="1">
              <a:lnSpc>
                <a:spcPct val="100000"/>
              </a:lnSpc>
              <a:defRPr/>
            </a:pPr>
            <a:r>
              <a:rPr lang="en-US" altLang="zh-CN" dirty="0"/>
              <a:t>Educause </a:t>
            </a:r>
            <a:r>
              <a:rPr lang="zh-CN" altLang="en-US" dirty="0"/>
              <a:t>公司维护</a:t>
            </a:r>
            <a:r>
              <a:rPr lang="en-US" altLang="zh-CN" dirty="0" err="1"/>
              <a:t>edu</a:t>
            </a:r>
            <a:r>
              <a:rPr lang="zh-CN" altLang="en-US" dirty="0"/>
              <a:t>顶级域的 </a:t>
            </a:r>
            <a:r>
              <a:rPr lang="en-US" altLang="zh-CN" dirty="0"/>
              <a:t>TLD</a:t>
            </a:r>
            <a:r>
              <a:rPr lang="zh-CN" altLang="en-US" dirty="0"/>
              <a:t>服务器</a:t>
            </a:r>
            <a:endParaRPr lang="en-US" altLang="zh-CN" dirty="0"/>
          </a:p>
          <a:p>
            <a:pPr marL="457200" lvl="1" indent="0">
              <a:lnSpc>
                <a:spcPct val="100000"/>
              </a:lnSpc>
              <a:buFontTx/>
              <a:buNone/>
              <a:defRPr/>
            </a:pPr>
            <a:endParaRPr lang="zh-CN" altLang="en-US" dirty="0"/>
          </a:p>
          <a:p>
            <a:pPr>
              <a:lnSpc>
                <a:spcPct val="100000"/>
              </a:lnSpc>
              <a:defRPr/>
            </a:pPr>
            <a:r>
              <a:rPr lang="zh-CN" altLang="en-US" sz="2400" dirty="0">
                <a:solidFill>
                  <a:schemeClr val="accent2"/>
                </a:solidFill>
              </a:rPr>
              <a:t>权威</a:t>
            </a:r>
            <a:r>
              <a:rPr lang="en-US" altLang="zh-CN" sz="2400" dirty="0">
                <a:solidFill>
                  <a:schemeClr val="accent2"/>
                </a:solidFill>
              </a:rPr>
              <a:t>DNS</a:t>
            </a:r>
            <a:r>
              <a:rPr lang="zh-CN" altLang="en-US" sz="2400" dirty="0">
                <a:solidFill>
                  <a:schemeClr val="accent2"/>
                </a:solidFill>
              </a:rPr>
              <a:t>服务器</a:t>
            </a:r>
            <a:r>
              <a:rPr lang="en-US" altLang="zh-CN" sz="2400" dirty="0">
                <a:solidFill>
                  <a:schemeClr val="accent2"/>
                </a:solidFill>
              </a:rPr>
              <a:t>(authoritative DNS servers): </a:t>
            </a:r>
            <a:r>
              <a:rPr lang="zh-CN" altLang="en-US" sz="2400" dirty="0"/>
              <a:t>在因特网上具有公共可访问主机（如</a:t>
            </a:r>
            <a:r>
              <a:rPr lang="en-US" altLang="zh-CN" sz="2400" dirty="0"/>
              <a:t>Web</a:t>
            </a:r>
            <a:r>
              <a:rPr lang="zh-CN" altLang="en-US" sz="2400" dirty="0"/>
              <a:t>服务器和邮件服务器）的每个组织机构必须提供公共可访问的</a:t>
            </a:r>
            <a:r>
              <a:rPr lang="en-US" altLang="zh-CN" sz="2400" dirty="0"/>
              <a:t>DNS</a:t>
            </a:r>
            <a:r>
              <a:rPr lang="zh-CN" altLang="en-US" sz="2400" dirty="0"/>
              <a:t>记录，这些记录将这些主机的名字映射为</a:t>
            </a:r>
            <a:r>
              <a:rPr lang="en-US" altLang="zh-CN" sz="2400" dirty="0"/>
              <a:t>IP</a:t>
            </a:r>
            <a:r>
              <a:rPr lang="zh-CN" altLang="en-US" sz="2400" dirty="0"/>
              <a:t>地址。组织机构的权威</a:t>
            </a:r>
            <a:r>
              <a:rPr lang="en-US" altLang="zh-CN" sz="2400" dirty="0"/>
              <a:t>DNS</a:t>
            </a:r>
            <a:r>
              <a:rPr lang="zh-CN" altLang="en-US" sz="2400" dirty="0"/>
              <a:t>服务器负责保存这些</a:t>
            </a:r>
            <a:r>
              <a:rPr lang="en-US" altLang="zh-CN" sz="2400" dirty="0"/>
              <a:t>DNS</a:t>
            </a:r>
            <a:r>
              <a:rPr lang="zh-CN" altLang="en-US" sz="2400" dirty="0"/>
              <a:t>记录。</a:t>
            </a:r>
          </a:p>
          <a:p>
            <a:pPr lvl="1">
              <a:lnSpc>
                <a:spcPct val="100000"/>
              </a:lnSpc>
              <a:defRPr/>
            </a:pPr>
            <a:r>
              <a:rPr lang="zh-CN" altLang="en-US" dirty="0"/>
              <a:t>多数大学和公司维护它们的基本权威</a:t>
            </a:r>
            <a:r>
              <a:rPr lang="en-US" altLang="zh-CN" dirty="0"/>
              <a:t>DNS</a:t>
            </a:r>
            <a:r>
              <a:rPr lang="zh-CN" altLang="en-US" dirty="0"/>
              <a:t>服务器</a:t>
            </a:r>
          </a:p>
          <a:p>
            <a:pPr>
              <a:buFont typeface="Wingdings" pitchFamily="2" charset="2"/>
              <a:buChar char="m"/>
              <a:defRPr/>
            </a:pPr>
            <a:endParaRPr lang="en-US" altLang="zh-CN" sz="2400" dirty="0"/>
          </a:p>
        </p:txBody>
      </p:sp>
      <p:sp>
        <p:nvSpPr>
          <p:cNvPr id="6" name="Title 1">
            <a:extLst>
              <a:ext uri="{FF2B5EF4-FFF2-40B4-BE49-F238E27FC236}">
                <a16:creationId xmlns:a16="http://schemas.microsoft.com/office/drawing/2014/main" id="{B377C990-82CA-2641-8596-931F2C7025E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18372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a:extLst>
              <a:ext uri="{FF2B5EF4-FFF2-40B4-BE49-F238E27FC236}">
                <a16:creationId xmlns:a16="http://schemas.microsoft.com/office/drawing/2014/main" id="{763F0CD5-3B51-D14B-8541-9CF10A278FF8}"/>
              </a:ext>
            </a:extLst>
          </p:cNvPr>
          <p:cNvSpPr>
            <a:spLocks noChangeArrowheads="1"/>
          </p:cNvSpPr>
          <p:nvPr/>
        </p:nvSpPr>
        <p:spPr bwMode="auto">
          <a:xfrm>
            <a:off x="2142507" y="963360"/>
            <a:ext cx="10439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本地</a:t>
            </a: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服务器</a:t>
            </a:r>
            <a:r>
              <a:rPr lang="en-US" altLang="zh-CN" sz="3600" dirty="0">
                <a:solidFill>
                  <a:schemeClr val="accent1"/>
                </a:solidFill>
                <a:latin typeface="+mn-lt"/>
                <a:ea typeface="+mn-ea"/>
                <a:cs typeface="+mn-ea"/>
              </a:rPr>
              <a:t>(Local DNS name server)</a:t>
            </a:r>
            <a:endParaRPr lang="zh-CN" altLang="en-US" sz="3600" dirty="0">
              <a:solidFill>
                <a:schemeClr val="accent1"/>
              </a:solidFill>
              <a:latin typeface="+mn-lt"/>
              <a:ea typeface="+mn-ea"/>
              <a:cs typeface="+mn-ea"/>
            </a:endParaRPr>
          </a:p>
        </p:txBody>
      </p:sp>
      <p:sp>
        <p:nvSpPr>
          <p:cNvPr id="195586" name="Rectangle 3">
            <a:extLst>
              <a:ext uri="{FF2B5EF4-FFF2-40B4-BE49-F238E27FC236}">
                <a16:creationId xmlns:a16="http://schemas.microsoft.com/office/drawing/2014/main" id="{8752C651-969A-8D4B-93F6-A7F8725EA0E7}"/>
              </a:ext>
            </a:extLst>
          </p:cNvPr>
          <p:cNvSpPr>
            <a:spLocks noChangeArrowheads="1"/>
          </p:cNvSpPr>
          <p:nvPr/>
        </p:nvSpPr>
        <p:spPr bwMode="auto">
          <a:xfrm>
            <a:off x="2057400" y="25146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zh-CN" altLang="en-US" sz="2800" dirty="0"/>
              <a:t>严格来说不属于该服务器的层次结构</a:t>
            </a:r>
          </a:p>
          <a:p>
            <a:pPr eaLnBrk="1" hangingPunct="1">
              <a:buClr>
                <a:srgbClr val="3333CC"/>
              </a:buClr>
              <a:buSzPct val="85000"/>
              <a:buFont typeface="Wingdings" pitchFamily="2" charset="2"/>
              <a:buChar char="r"/>
            </a:pPr>
            <a:r>
              <a:rPr lang="zh-CN" altLang="en-US" sz="2800" dirty="0"/>
              <a:t>每个</a:t>
            </a:r>
            <a:r>
              <a:rPr lang="en-US" altLang="zh-CN" sz="2800" dirty="0"/>
              <a:t>ISP</a:t>
            </a:r>
            <a:r>
              <a:rPr lang="zh-CN" altLang="en-US" sz="2800" dirty="0"/>
              <a:t>（如居民区</a:t>
            </a:r>
            <a:r>
              <a:rPr lang="en-US" altLang="zh-CN" sz="2800" dirty="0"/>
              <a:t>ISP</a:t>
            </a:r>
            <a:r>
              <a:rPr lang="zh-CN" altLang="en-US" sz="2800" dirty="0"/>
              <a:t>、公司、大学）都有一个本地</a:t>
            </a:r>
            <a:r>
              <a:rPr lang="en-US" altLang="zh-CN" sz="2800" dirty="0"/>
              <a:t>DNS</a:t>
            </a:r>
          </a:p>
          <a:p>
            <a:pPr lvl="1" eaLnBrk="1" hangingPunct="1">
              <a:buClr>
                <a:srgbClr val="3333CC"/>
              </a:buClr>
              <a:buSzPct val="85000"/>
              <a:buFont typeface="Wingdings" pitchFamily="2" charset="2"/>
              <a:buChar char="m"/>
            </a:pPr>
            <a:r>
              <a:rPr lang="zh-CN" altLang="en-US" sz="2400" dirty="0"/>
              <a:t>也叫默认服务器</a:t>
            </a:r>
          </a:p>
          <a:p>
            <a:pPr eaLnBrk="1" hangingPunct="1">
              <a:buClr>
                <a:srgbClr val="3333CC"/>
              </a:buClr>
              <a:buSzPct val="85000"/>
              <a:buFont typeface="Wingdings" pitchFamily="2" charset="2"/>
              <a:buChar char="r"/>
            </a:pPr>
            <a:r>
              <a:rPr lang="zh-CN" altLang="en-US" sz="2800" dirty="0"/>
              <a:t>当主机发出</a:t>
            </a:r>
            <a:r>
              <a:rPr lang="en-US" altLang="zh-CN" sz="2800" dirty="0"/>
              <a:t>DNS</a:t>
            </a:r>
            <a:r>
              <a:rPr lang="zh-CN" altLang="en-US" sz="2800" dirty="0"/>
              <a:t>请求时，该请求被发往本地</a:t>
            </a:r>
            <a:r>
              <a:rPr lang="en-US" altLang="zh-CN" sz="2800" dirty="0"/>
              <a:t>DNS</a:t>
            </a:r>
            <a:r>
              <a:rPr lang="zh-CN" altLang="en-US" sz="2800" dirty="0"/>
              <a:t>服务器。</a:t>
            </a:r>
          </a:p>
          <a:p>
            <a:pPr lvl="1" eaLnBrk="1" hangingPunct="1">
              <a:buClr>
                <a:srgbClr val="3333CC"/>
              </a:buClr>
              <a:buSzPct val="85000"/>
              <a:buFont typeface="Wingdings" pitchFamily="2" charset="2"/>
              <a:buChar char="m"/>
            </a:pPr>
            <a:r>
              <a:rPr lang="zh-CN" altLang="en-US" sz="2400" dirty="0"/>
              <a:t>起着代理的作用，转发请求到层次结构中。</a:t>
            </a:r>
          </a:p>
        </p:txBody>
      </p:sp>
      <p:sp>
        <p:nvSpPr>
          <p:cNvPr id="4" name="Title 1">
            <a:extLst>
              <a:ext uri="{FF2B5EF4-FFF2-40B4-BE49-F238E27FC236}">
                <a16:creationId xmlns:a16="http://schemas.microsoft.com/office/drawing/2014/main" id="{77814CFC-E985-7E46-AF68-8D6121AE98F3}"/>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70535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a:extLst>
              <a:ext uri="{FF2B5EF4-FFF2-40B4-BE49-F238E27FC236}">
                <a16:creationId xmlns:a16="http://schemas.microsoft.com/office/drawing/2014/main" id="{F7A4B5D4-4D56-5049-B3FE-0DA4EB8D9882}"/>
              </a:ext>
            </a:extLst>
          </p:cNvPr>
          <p:cNvSpPr>
            <a:spLocks noChangeArrowheads="1"/>
          </p:cNvSpPr>
          <p:nvPr/>
        </p:nvSpPr>
        <p:spPr bwMode="auto">
          <a:xfrm>
            <a:off x="1968500" y="652462"/>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查询方法一</a:t>
            </a:r>
          </a:p>
        </p:txBody>
      </p:sp>
      <p:sp>
        <p:nvSpPr>
          <p:cNvPr id="197634" name="Rectangle 3">
            <a:extLst>
              <a:ext uri="{FF2B5EF4-FFF2-40B4-BE49-F238E27FC236}">
                <a16:creationId xmlns:a16="http://schemas.microsoft.com/office/drawing/2014/main" id="{90004B51-C0A2-B44C-8FC4-AFFC150DFEB5}"/>
              </a:ext>
            </a:extLst>
          </p:cNvPr>
          <p:cNvSpPr>
            <a:spLocks noChangeArrowheads="1"/>
          </p:cNvSpPr>
          <p:nvPr/>
        </p:nvSpPr>
        <p:spPr bwMode="auto">
          <a:xfrm>
            <a:off x="1160463" y="2779713"/>
            <a:ext cx="453231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800" dirty="0">
                <a:solidFill>
                  <a:schemeClr val="accent2"/>
                </a:solidFill>
              </a:rPr>
              <a:t>递归查询</a:t>
            </a:r>
            <a:r>
              <a:rPr lang="en-US" altLang="zh-CN" sz="2800" dirty="0">
                <a:solidFill>
                  <a:schemeClr val="accent2"/>
                </a:solidFill>
              </a:rPr>
              <a:t>(recursive query):</a:t>
            </a:r>
          </a:p>
          <a:p>
            <a:pPr eaLnBrk="1" hangingPunct="1">
              <a:lnSpc>
                <a:spcPct val="150000"/>
              </a:lnSpc>
              <a:buClr>
                <a:srgbClr val="3333CC"/>
              </a:buClr>
              <a:buSzPct val="85000"/>
              <a:buFont typeface="Wingdings" pitchFamily="2" charset="2"/>
              <a:buChar char="r"/>
            </a:pPr>
            <a:r>
              <a:rPr lang="zh-CN" altLang="en-US" sz="2400" dirty="0"/>
              <a:t>名字解析的负担交给被查询的名字服务器</a:t>
            </a:r>
          </a:p>
          <a:p>
            <a:pPr eaLnBrk="1" hangingPunct="1">
              <a:lnSpc>
                <a:spcPct val="150000"/>
              </a:lnSpc>
              <a:buClr>
                <a:srgbClr val="3333CC"/>
              </a:buClr>
              <a:buSzPct val="85000"/>
              <a:buFont typeface="Wingdings" pitchFamily="2" charset="2"/>
              <a:buChar char="r"/>
            </a:pPr>
            <a:r>
              <a:rPr lang="zh-CN" altLang="en-US" sz="2400" dirty="0"/>
              <a:t>被查询的名字服务器负载重</a:t>
            </a:r>
            <a:r>
              <a:rPr lang="en-US" altLang="zh-CN" sz="2400" dirty="0"/>
              <a:t>?</a:t>
            </a:r>
          </a:p>
        </p:txBody>
      </p:sp>
      <p:grpSp>
        <p:nvGrpSpPr>
          <p:cNvPr id="197635" name="Group 66">
            <a:extLst>
              <a:ext uri="{FF2B5EF4-FFF2-40B4-BE49-F238E27FC236}">
                <a16:creationId xmlns:a16="http://schemas.microsoft.com/office/drawing/2014/main" id="{2A16DD1B-2C46-E04D-B618-56770C3E3E6F}"/>
              </a:ext>
            </a:extLst>
          </p:cNvPr>
          <p:cNvGrpSpPr>
            <a:grpSpLocks/>
          </p:cNvGrpSpPr>
          <p:nvPr/>
        </p:nvGrpSpPr>
        <p:grpSpPr bwMode="auto">
          <a:xfrm>
            <a:off x="5854700" y="836613"/>
            <a:ext cx="5834063" cy="5605462"/>
            <a:chOff x="2085" y="362"/>
            <a:chExt cx="3675" cy="3531"/>
          </a:xfrm>
        </p:grpSpPr>
        <p:graphicFrame>
          <p:nvGraphicFramePr>
            <p:cNvPr id="197636" name="Object 4">
              <a:extLst>
                <a:ext uri="{FF2B5EF4-FFF2-40B4-BE49-F238E27FC236}">
                  <a16:creationId xmlns:a16="http://schemas.microsoft.com/office/drawing/2014/main" id="{8340F8AD-D389-2049-A095-799100B1C569}"/>
                </a:ext>
              </a:extLst>
            </p:cNvPr>
            <p:cNvGraphicFramePr>
              <a:graphicFrameLocks/>
            </p:cNvGraphicFramePr>
            <p:nvPr/>
          </p:nvGraphicFramePr>
          <p:xfrm>
            <a:off x="2693" y="2799"/>
            <a:ext cx="533" cy="410"/>
          </p:xfrm>
          <a:graphic>
            <a:graphicData uri="http://schemas.openxmlformats.org/presentationml/2006/ole">
              <mc:AlternateContent xmlns:mc="http://schemas.openxmlformats.org/markup-compatibility/2006">
                <mc:Choice xmlns:v="urn:schemas-microsoft-com:vml" Requires="v">
                  <p:oleObj name="Clip" r:id="rId3" imgW="4876800" imgH="3759200" progId="MS_ClipArt_Gallery.2">
                    <p:embed/>
                  </p:oleObj>
                </mc:Choice>
                <mc:Fallback>
                  <p:oleObj name="Clip" r:id="rId3" imgW="4876800" imgH="3759200" progId="MS_ClipArt_Gallery.2">
                    <p:embed/>
                    <p:pic>
                      <p:nvPicPr>
                        <p:cNvPr id="197636" name="Object 4">
                          <a:extLst>
                            <a:ext uri="{FF2B5EF4-FFF2-40B4-BE49-F238E27FC236}">
                              <a16:creationId xmlns:a16="http://schemas.microsoft.com/office/drawing/2014/main" id="{8340F8AD-D389-2049-A095-799100B1C56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 y="2799"/>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7637" name="Rectangle 5">
              <a:extLst>
                <a:ext uri="{FF2B5EF4-FFF2-40B4-BE49-F238E27FC236}">
                  <a16:creationId xmlns:a16="http://schemas.microsoft.com/office/drawing/2014/main" id="{3E4C21AB-5189-904B-8E35-AB5A32643447}"/>
                </a:ext>
              </a:extLst>
            </p:cNvPr>
            <p:cNvSpPr>
              <a:spLocks noChangeArrowheads="1"/>
            </p:cNvSpPr>
            <p:nvPr/>
          </p:nvSpPr>
          <p:spPr bwMode="auto">
            <a:xfrm>
              <a:off x="2085" y="3163"/>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p>
          </p:txBody>
        </p:sp>
        <p:sp>
          <p:nvSpPr>
            <p:cNvPr id="197638" name="Rectangle 6">
              <a:extLst>
                <a:ext uri="{FF2B5EF4-FFF2-40B4-BE49-F238E27FC236}">
                  <a16:creationId xmlns:a16="http://schemas.microsoft.com/office/drawing/2014/main" id="{E368BB5C-E151-E745-B780-D62F1EE8565E}"/>
                </a:ext>
              </a:extLst>
            </p:cNvPr>
            <p:cNvSpPr>
              <a:spLocks noChangeArrowheads="1"/>
            </p:cNvSpPr>
            <p:nvPr/>
          </p:nvSpPr>
          <p:spPr bwMode="auto">
            <a:xfrm>
              <a:off x="3629" y="3660"/>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p>
          </p:txBody>
        </p:sp>
        <p:graphicFrame>
          <p:nvGraphicFramePr>
            <p:cNvPr id="197639" name="Object 7">
              <a:extLst>
                <a:ext uri="{FF2B5EF4-FFF2-40B4-BE49-F238E27FC236}">
                  <a16:creationId xmlns:a16="http://schemas.microsoft.com/office/drawing/2014/main" id="{DBDB5A4F-A266-5143-A8A2-60DD48DCB3DB}"/>
                </a:ext>
              </a:extLst>
            </p:cNvPr>
            <p:cNvGraphicFramePr>
              <a:graphicFrameLocks/>
            </p:cNvGraphicFramePr>
            <p:nvPr/>
          </p:nvGraphicFramePr>
          <p:xfrm>
            <a:off x="4031" y="3303"/>
            <a:ext cx="533" cy="410"/>
          </p:xfrm>
          <a:graphic>
            <a:graphicData uri="http://schemas.openxmlformats.org/presentationml/2006/ole">
              <mc:AlternateContent xmlns:mc="http://schemas.openxmlformats.org/markup-compatibility/2006">
                <mc:Choice xmlns:v="urn:schemas-microsoft-com:vml" Requires="v">
                  <p:oleObj name="Clip" r:id="rId5" imgW="4876800" imgH="3759200" progId="MS_ClipArt_Gallery.2">
                    <p:embed/>
                  </p:oleObj>
                </mc:Choice>
                <mc:Fallback>
                  <p:oleObj name="Clip" r:id="rId5" imgW="4876800" imgH="3759200" progId="MS_ClipArt_Gallery.2">
                    <p:embed/>
                    <p:pic>
                      <p:nvPicPr>
                        <p:cNvPr id="197639" name="Object 7">
                          <a:extLst>
                            <a:ext uri="{FF2B5EF4-FFF2-40B4-BE49-F238E27FC236}">
                              <a16:creationId xmlns:a16="http://schemas.microsoft.com/office/drawing/2014/main" id="{DBDB5A4F-A266-5143-A8A2-60DD48DCB3D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 y="3303"/>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7640" name="Group 16">
              <a:extLst>
                <a:ext uri="{FF2B5EF4-FFF2-40B4-BE49-F238E27FC236}">
                  <a16:creationId xmlns:a16="http://schemas.microsoft.com/office/drawing/2014/main" id="{FB2F7641-DE53-0E4B-9512-6A66A23D2911}"/>
                </a:ext>
              </a:extLst>
            </p:cNvPr>
            <p:cNvGrpSpPr>
              <a:grpSpLocks/>
            </p:cNvGrpSpPr>
            <p:nvPr/>
          </p:nvGrpSpPr>
          <p:grpSpPr bwMode="auto">
            <a:xfrm>
              <a:off x="2849" y="1493"/>
              <a:ext cx="233" cy="413"/>
              <a:chOff x="2849" y="1493"/>
              <a:chExt cx="233" cy="413"/>
            </a:xfrm>
          </p:grpSpPr>
          <p:sp>
            <p:nvSpPr>
              <p:cNvPr id="197690" name="AutoShape 8">
                <a:extLst>
                  <a:ext uri="{FF2B5EF4-FFF2-40B4-BE49-F238E27FC236}">
                    <a16:creationId xmlns:a16="http://schemas.microsoft.com/office/drawing/2014/main" id="{D7EA6923-5108-B441-A82A-80D7F94DB3A4}"/>
                  </a:ext>
                </a:extLst>
              </p:cNvPr>
              <p:cNvSpPr>
                <a:spLocks noChangeArrowheads="1"/>
              </p:cNvSpPr>
              <p:nvPr/>
            </p:nvSpPr>
            <p:spPr bwMode="auto">
              <a:xfrm>
                <a:off x="2849" y="1810"/>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1" name="Rectangle 9">
                <a:extLst>
                  <a:ext uri="{FF2B5EF4-FFF2-40B4-BE49-F238E27FC236}">
                    <a16:creationId xmlns:a16="http://schemas.microsoft.com/office/drawing/2014/main" id="{A742B2BB-7191-4C43-B48C-2F7C6EE2F660}"/>
                  </a:ext>
                </a:extLst>
              </p:cNvPr>
              <p:cNvSpPr>
                <a:spLocks noChangeArrowheads="1"/>
              </p:cNvSpPr>
              <p:nvPr/>
            </p:nvSpPr>
            <p:spPr bwMode="auto">
              <a:xfrm>
                <a:off x="2967" y="1495"/>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2" name="Rectangle 10">
                <a:extLst>
                  <a:ext uri="{FF2B5EF4-FFF2-40B4-BE49-F238E27FC236}">
                    <a16:creationId xmlns:a16="http://schemas.microsoft.com/office/drawing/2014/main" id="{BA6D6594-655F-A940-9ECD-960ABFE22CDA}"/>
                  </a:ext>
                </a:extLst>
              </p:cNvPr>
              <p:cNvSpPr>
                <a:spLocks noChangeArrowheads="1"/>
              </p:cNvSpPr>
              <p:nvPr/>
            </p:nvSpPr>
            <p:spPr bwMode="auto">
              <a:xfrm>
                <a:off x="2852" y="1586"/>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3" name="AutoShape 11">
                <a:extLst>
                  <a:ext uri="{FF2B5EF4-FFF2-40B4-BE49-F238E27FC236}">
                    <a16:creationId xmlns:a16="http://schemas.microsoft.com/office/drawing/2014/main" id="{014FA436-4DE9-BD45-9DD2-29EE80479C8C}"/>
                  </a:ext>
                </a:extLst>
              </p:cNvPr>
              <p:cNvSpPr>
                <a:spLocks noChangeArrowheads="1"/>
              </p:cNvSpPr>
              <p:nvPr/>
            </p:nvSpPr>
            <p:spPr bwMode="auto">
              <a:xfrm>
                <a:off x="2850" y="1493"/>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4" name="Line 12">
                <a:extLst>
                  <a:ext uri="{FF2B5EF4-FFF2-40B4-BE49-F238E27FC236}">
                    <a16:creationId xmlns:a16="http://schemas.microsoft.com/office/drawing/2014/main" id="{E0A20890-F62C-994D-9ED8-B929CF127F50}"/>
                  </a:ext>
                </a:extLst>
              </p:cNvPr>
              <p:cNvSpPr>
                <a:spLocks noChangeShapeType="1"/>
              </p:cNvSpPr>
              <p:nvPr/>
            </p:nvSpPr>
            <p:spPr bwMode="auto">
              <a:xfrm>
                <a:off x="3082" y="1499"/>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5" name="Line 13">
                <a:extLst>
                  <a:ext uri="{FF2B5EF4-FFF2-40B4-BE49-F238E27FC236}">
                    <a16:creationId xmlns:a16="http://schemas.microsoft.com/office/drawing/2014/main" id="{02F924D0-BB98-934B-895D-69AB01F0F1AA}"/>
                  </a:ext>
                </a:extLst>
              </p:cNvPr>
              <p:cNvSpPr>
                <a:spLocks noChangeShapeType="1"/>
              </p:cNvSpPr>
              <p:nvPr/>
            </p:nvSpPr>
            <p:spPr bwMode="auto">
              <a:xfrm flipH="1">
                <a:off x="2998" y="1810"/>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96" name="Rectangle 14">
                <a:extLst>
                  <a:ext uri="{FF2B5EF4-FFF2-40B4-BE49-F238E27FC236}">
                    <a16:creationId xmlns:a16="http://schemas.microsoft.com/office/drawing/2014/main" id="{6FBFECE8-F8D1-0C45-940A-AA1C85C302C6}"/>
                  </a:ext>
                </a:extLst>
              </p:cNvPr>
              <p:cNvSpPr>
                <a:spLocks noChangeArrowheads="1"/>
              </p:cNvSpPr>
              <p:nvPr/>
            </p:nvSpPr>
            <p:spPr bwMode="auto">
              <a:xfrm>
                <a:off x="2870" y="1628"/>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97" name="Rectangle 15">
                <a:extLst>
                  <a:ext uri="{FF2B5EF4-FFF2-40B4-BE49-F238E27FC236}">
                    <a16:creationId xmlns:a16="http://schemas.microsoft.com/office/drawing/2014/main" id="{AD0B7842-A8B0-844B-9683-214C8FD53428}"/>
                  </a:ext>
                </a:extLst>
              </p:cNvPr>
              <p:cNvSpPr>
                <a:spLocks noChangeArrowheads="1"/>
              </p:cNvSpPr>
              <p:nvPr/>
            </p:nvSpPr>
            <p:spPr bwMode="auto">
              <a:xfrm>
                <a:off x="2883" y="1682"/>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7641" name="Rectangle 17">
              <a:extLst>
                <a:ext uri="{FF2B5EF4-FFF2-40B4-BE49-F238E27FC236}">
                  <a16:creationId xmlns:a16="http://schemas.microsoft.com/office/drawing/2014/main" id="{2C0ACE0C-D1CA-274D-9898-6E08E308A961}"/>
                </a:ext>
              </a:extLst>
            </p:cNvPr>
            <p:cNvSpPr>
              <a:spLocks noChangeArrowheads="1"/>
            </p:cNvSpPr>
            <p:nvPr/>
          </p:nvSpPr>
          <p:spPr bwMode="auto">
            <a:xfrm>
              <a:off x="3599" y="362"/>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p>
          </p:txBody>
        </p:sp>
        <p:sp>
          <p:nvSpPr>
            <p:cNvPr id="197642" name="Line 18">
              <a:extLst>
                <a:ext uri="{FF2B5EF4-FFF2-40B4-BE49-F238E27FC236}">
                  <a16:creationId xmlns:a16="http://schemas.microsoft.com/office/drawing/2014/main" id="{6422B6C6-32F6-814A-8AF6-89B3095F62AD}"/>
                </a:ext>
              </a:extLst>
            </p:cNvPr>
            <p:cNvSpPr>
              <a:spLocks noChangeShapeType="1"/>
            </p:cNvSpPr>
            <p:nvPr/>
          </p:nvSpPr>
          <p:spPr bwMode="auto">
            <a:xfrm flipV="1">
              <a:off x="2880" y="1925"/>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3" name="Line 19">
              <a:extLst>
                <a:ext uri="{FF2B5EF4-FFF2-40B4-BE49-F238E27FC236}">
                  <a16:creationId xmlns:a16="http://schemas.microsoft.com/office/drawing/2014/main" id="{2F64CB2A-B13F-9D41-BE5D-F105CA47B039}"/>
                </a:ext>
              </a:extLst>
            </p:cNvPr>
            <p:cNvSpPr>
              <a:spLocks noChangeShapeType="1"/>
            </p:cNvSpPr>
            <p:nvPr/>
          </p:nvSpPr>
          <p:spPr bwMode="auto">
            <a:xfrm flipV="1">
              <a:off x="2952" y="857"/>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44" name="Line 20">
              <a:extLst>
                <a:ext uri="{FF2B5EF4-FFF2-40B4-BE49-F238E27FC236}">
                  <a16:creationId xmlns:a16="http://schemas.microsoft.com/office/drawing/2014/main" id="{47EE9D20-7A8C-C643-88FC-058CD364B8FF}"/>
                </a:ext>
              </a:extLst>
            </p:cNvPr>
            <p:cNvSpPr>
              <a:spLocks noChangeShapeType="1"/>
            </p:cNvSpPr>
            <p:nvPr/>
          </p:nvSpPr>
          <p:spPr bwMode="auto">
            <a:xfrm>
              <a:off x="3000" y="1943"/>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7645" name="Group 23">
              <a:extLst>
                <a:ext uri="{FF2B5EF4-FFF2-40B4-BE49-F238E27FC236}">
                  <a16:creationId xmlns:a16="http://schemas.microsoft.com/office/drawing/2014/main" id="{98C32B2C-3264-874F-BCDD-3C9514F71C8A}"/>
                </a:ext>
              </a:extLst>
            </p:cNvPr>
            <p:cNvGrpSpPr>
              <a:grpSpLocks/>
            </p:cNvGrpSpPr>
            <p:nvPr/>
          </p:nvGrpSpPr>
          <p:grpSpPr bwMode="auto">
            <a:xfrm>
              <a:off x="2086" y="2017"/>
              <a:ext cx="1391" cy="427"/>
              <a:chOff x="2086" y="2017"/>
              <a:chExt cx="1391" cy="427"/>
            </a:xfrm>
          </p:grpSpPr>
          <p:sp>
            <p:nvSpPr>
              <p:cNvPr id="197688" name="Rectangle 21">
                <a:extLst>
                  <a:ext uri="{FF2B5EF4-FFF2-40B4-BE49-F238E27FC236}">
                    <a16:creationId xmlns:a16="http://schemas.microsoft.com/office/drawing/2014/main" id="{828F2EA4-78E2-6547-8D9F-7F64D743EFC7}"/>
                  </a:ext>
                </a:extLst>
              </p:cNvPr>
              <p:cNvSpPr>
                <a:spLocks noChangeArrowheads="1"/>
              </p:cNvSpPr>
              <p:nvPr/>
            </p:nvSpPr>
            <p:spPr bwMode="auto">
              <a:xfrm>
                <a:off x="2190" y="2063"/>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9" name="Rectangle 22">
                <a:extLst>
                  <a:ext uri="{FF2B5EF4-FFF2-40B4-BE49-F238E27FC236}">
                    <a16:creationId xmlns:a16="http://schemas.microsoft.com/office/drawing/2014/main" id="{92F90E6D-C112-F74A-A019-3C70AB788FFF}"/>
                  </a:ext>
                </a:extLst>
              </p:cNvPr>
              <p:cNvSpPr>
                <a:spLocks noChangeArrowheads="1"/>
              </p:cNvSpPr>
              <p:nvPr/>
            </p:nvSpPr>
            <p:spPr bwMode="auto">
              <a:xfrm>
                <a:off x="2086" y="2017"/>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p>
            </p:txBody>
          </p:sp>
        </p:grpSp>
        <p:sp>
          <p:nvSpPr>
            <p:cNvPr id="197646" name="Rectangle 24">
              <a:extLst>
                <a:ext uri="{FF2B5EF4-FFF2-40B4-BE49-F238E27FC236}">
                  <a16:creationId xmlns:a16="http://schemas.microsoft.com/office/drawing/2014/main" id="{398493AD-E850-764B-A09D-6A022BD1494F}"/>
                </a:ext>
              </a:extLst>
            </p:cNvPr>
            <p:cNvSpPr>
              <a:spLocks noChangeArrowheads="1"/>
            </p:cNvSpPr>
            <p:nvPr/>
          </p:nvSpPr>
          <p:spPr bwMode="auto">
            <a:xfrm>
              <a:off x="2690" y="246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p>
          </p:txBody>
        </p:sp>
        <p:sp>
          <p:nvSpPr>
            <p:cNvPr id="197647" name="Rectangle 25">
              <a:extLst>
                <a:ext uri="{FF2B5EF4-FFF2-40B4-BE49-F238E27FC236}">
                  <a16:creationId xmlns:a16="http://schemas.microsoft.com/office/drawing/2014/main" id="{98421C69-4CA1-5645-9D67-0CAF18CF1C06}"/>
                </a:ext>
              </a:extLst>
            </p:cNvPr>
            <p:cNvSpPr>
              <a:spLocks noChangeArrowheads="1"/>
            </p:cNvSpPr>
            <p:nvPr/>
          </p:nvSpPr>
          <p:spPr bwMode="auto">
            <a:xfrm>
              <a:off x="3032" y="99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p>
          </p:txBody>
        </p:sp>
        <p:sp>
          <p:nvSpPr>
            <p:cNvPr id="197648" name="Rectangle 26">
              <a:extLst>
                <a:ext uri="{FF2B5EF4-FFF2-40B4-BE49-F238E27FC236}">
                  <a16:creationId xmlns:a16="http://schemas.microsoft.com/office/drawing/2014/main" id="{B6DE6022-D105-084A-B30C-B261C2EACDFC}"/>
                </a:ext>
              </a:extLst>
            </p:cNvPr>
            <p:cNvSpPr>
              <a:spLocks noChangeArrowheads="1"/>
            </p:cNvSpPr>
            <p:nvPr/>
          </p:nvSpPr>
          <p:spPr bwMode="auto">
            <a:xfrm>
              <a:off x="4245" y="211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p>
          </p:txBody>
        </p:sp>
        <p:sp>
          <p:nvSpPr>
            <p:cNvPr id="197649" name="Rectangle 27">
              <a:extLst>
                <a:ext uri="{FF2B5EF4-FFF2-40B4-BE49-F238E27FC236}">
                  <a16:creationId xmlns:a16="http://schemas.microsoft.com/office/drawing/2014/main" id="{340564C0-435B-A14F-BECC-49789293025E}"/>
                </a:ext>
              </a:extLst>
            </p:cNvPr>
            <p:cNvSpPr>
              <a:spLocks noChangeArrowheads="1"/>
            </p:cNvSpPr>
            <p:nvPr/>
          </p:nvSpPr>
          <p:spPr bwMode="auto">
            <a:xfrm>
              <a:off x="3957" y="216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p>
          </p:txBody>
        </p:sp>
        <p:sp>
          <p:nvSpPr>
            <p:cNvPr id="197650" name="Rectangle 28">
              <a:extLst>
                <a:ext uri="{FF2B5EF4-FFF2-40B4-BE49-F238E27FC236}">
                  <a16:creationId xmlns:a16="http://schemas.microsoft.com/office/drawing/2014/main" id="{7944F605-1E73-F340-8C79-52463A0507C5}"/>
                </a:ext>
              </a:extLst>
            </p:cNvPr>
            <p:cNvSpPr>
              <a:spLocks noChangeArrowheads="1"/>
            </p:cNvSpPr>
            <p:nvPr/>
          </p:nvSpPr>
          <p:spPr bwMode="auto">
            <a:xfrm>
              <a:off x="3765" y="1303"/>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p>
          </p:txBody>
        </p:sp>
        <p:grpSp>
          <p:nvGrpSpPr>
            <p:cNvPr id="197651" name="Group 37">
              <a:extLst>
                <a:ext uri="{FF2B5EF4-FFF2-40B4-BE49-F238E27FC236}">
                  <a16:creationId xmlns:a16="http://schemas.microsoft.com/office/drawing/2014/main" id="{F5376116-421B-A94B-9220-C0CF59962DC3}"/>
                </a:ext>
              </a:extLst>
            </p:cNvPr>
            <p:cNvGrpSpPr>
              <a:grpSpLocks/>
            </p:cNvGrpSpPr>
            <p:nvPr/>
          </p:nvGrpSpPr>
          <p:grpSpPr bwMode="auto">
            <a:xfrm>
              <a:off x="3551" y="599"/>
              <a:ext cx="233" cy="413"/>
              <a:chOff x="3551" y="599"/>
              <a:chExt cx="233" cy="413"/>
            </a:xfrm>
          </p:grpSpPr>
          <p:sp>
            <p:nvSpPr>
              <p:cNvPr id="197680" name="AutoShape 29">
                <a:extLst>
                  <a:ext uri="{FF2B5EF4-FFF2-40B4-BE49-F238E27FC236}">
                    <a16:creationId xmlns:a16="http://schemas.microsoft.com/office/drawing/2014/main" id="{5F0E1D8F-6732-0C49-A9F6-E3F00A42BCE2}"/>
                  </a:ext>
                </a:extLst>
              </p:cNvPr>
              <p:cNvSpPr>
                <a:spLocks noChangeArrowheads="1"/>
              </p:cNvSpPr>
              <p:nvPr/>
            </p:nvSpPr>
            <p:spPr bwMode="auto">
              <a:xfrm>
                <a:off x="3551" y="9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1" name="Rectangle 30">
                <a:extLst>
                  <a:ext uri="{FF2B5EF4-FFF2-40B4-BE49-F238E27FC236}">
                    <a16:creationId xmlns:a16="http://schemas.microsoft.com/office/drawing/2014/main" id="{ACF5D1AE-0EF7-CA4D-A083-37EAB30E5EFC}"/>
                  </a:ext>
                </a:extLst>
              </p:cNvPr>
              <p:cNvSpPr>
                <a:spLocks noChangeArrowheads="1"/>
              </p:cNvSpPr>
              <p:nvPr/>
            </p:nvSpPr>
            <p:spPr bwMode="auto">
              <a:xfrm>
                <a:off x="3669" y="6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2" name="Rectangle 31">
                <a:extLst>
                  <a:ext uri="{FF2B5EF4-FFF2-40B4-BE49-F238E27FC236}">
                    <a16:creationId xmlns:a16="http://schemas.microsoft.com/office/drawing/2014/main" id="{564E15C0-77B0-B842-BBFF-B8B8F09F449D}"/>
                  </a:ext>
                </a:extLst>
              </p:cNvPr>
              <p:cNvSpPr>
                <a:spLocks noChangeArrowheads="1"/>
              </p:cNvSpPr>
              <p:nvPr/>
            </p:nvSpPr>
            <p:spPr bwMode="auto">
              <a:xfrm>
                <a:off x="3554" y="69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3" name="AutoShape 32">
                <a:extLst>
                  <a:ext uri="{FF2B5EF4-FFF2-40B4-BE49-F238E27FC236}">
                    <a16:creationId xmlns:a16="http://schemas.microsoft.com/office/drawing/2014/main" id="{8DAD7E0C-0463-8D45-9126-88E4ABB3DA75}"/>
                  </a:ext>
                </a:extLst>
              </p:cNvPr>
              <p:cNvSpPr>
                <a:spLocks noChangeArrowheads="1"/>
              </p:cNvSpPr>
              <p:nvPr/>
            </p:nvSpPr>
            <p:spPr bwMode="auto">
              <a:xfrm>
                <a:off x="3552" y="59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4" name="Line 33">
                <a:extLst>
                  <a:ext uri="{FF2B5EF4-FFF2-40B4-BE49-F238E27FC236}">
                    <a16:creationId xmlns:a16="http://schemas.microsoft.com/office/drawing/2014/main" id="{0C5AB990-3F96-B449-91CF-0E446E13BEEE}"/>
                  </a:ext>
                </a:extLst>
              </p:cNvPr>
              <p:cNvSpPr>
                <a:spLocks noChangeShapeType="1"/>
              </p:cNvSpPr>
              <p:nvPr/>
            </p:nvSpPr>
            <p:spPr bwMode="auto">
              <a:xfrm>
                <a:off x="3784" y="6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5" name="Line 34">
                <a:extLst>
                  <a:ext uri="{FF2B5EF4-FFF2-40B4-BE49-F238E27FC236}">
                    <a16:creationId xmlns:a16="http://schemas.microsoft.com/office/drawing/2014/main" id="{5372B6B4-9478-2C4C-A0D0-2F7DD06A9F89}"/>
                  </a:ext>
                </a:extLst>
              </p:cNvPr>
              <p:cNvSpPr>
                <a:spLocks noChangeShapeType="1"/>
              </p:cNvSpPr>
              <p:nvPr/>
            </p:nvSpPr>
            <p:spPr bwMode="auto">
              <a:xfrm flipH="1">
                <a:off x="3700" y="9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86" name="Rectangle 35">
                <a:extLst>
                  <a:ext uri="{FF2B5EF4-FFF2-40B4-BE49-F238E27FC236}">
                    <a16:creationId xmlns:a16="http://schemas.microsoft.com/office/drawing/2014/main" id="{98D4F2DB-0A4F-7948-B7FC-848DC7BD4DD4}"/>
                  </a:ext>
                </a:extLst>
              </p:cNvPr>
              <p:cNvSpPr>
                <a:spLocks noChangeArrowheads="1"/>
              </p:cNvSpPr>
              <p:nvPr/>
            </p:nvSpPr>
            <p:spPr bwMode="auto">
              <a:xfrm>
                <a:off x="3572" y="73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87" name="Rectangle 36">
                <a:extLst>
                  <a:ext uri="{FF2B5EF4-FFF2-40B4-BE49-F238E27FC236}">
                    <a16:creationId xmlns:a16="http://schemas.microsoft.com/office/drawing/2014/main" id="{8C62375F-21B2-FE45-A87E-40D26BA54093}"/>
                  </a:ext>
                </a:extLst>
              </p:cNvPr>
              <p:cNvSpPr>
                <a:spLocks noChangeArrowheads="1"/>
              </p:cNvSpPr>
              <p:nvPr/>
            </p:nvSpPr>
            <p:spPr bwMode="auto">
              <a:xfrm>
                <a:off x="3585" y="7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7652" name="Group 46">
              <a:extLst>
                <a:ext uri="{FF2B5EF4-FFF2-40B4-BE49-F238E27FC236}">
                  <a16:creationId xmlns:a16="http://schemas.microsoft.com/office/drawing/2014/main" id="{83C24DE7-75A6-8E45-95AF-39421EC15245}"/>
                </a:ext>
              </a:extLst>
            </p:cNvPr>
            <p:cNvGrpSpPr>
              <a:grpSpLocks/>
            </p:cNvGrpSpPr>
            <p:nvPr/>
          </p:nvGrpSpPr>
          <p:grpSpPr bwMode="auto">
            <a:xfrm>
              <a:off x="4073" y="1499"/>
              <a:ext cx="233" cy="413"/>
              <a:chOff x="4073" y="1499"/>
              <a:chExt cx="233" cy="413"/>
            </a:xfrm>
          </p:grpSpPr>
          <p:sp>
            <p:nvSpPr>
              <p:cNvPr id="197672" name="AutoShape 38">
                <a:extLst>
                  <a:ext uri="{FF2B5EF4-FFF2-40B4-BE49-F238E27FC236}">
                    <a16:creationId xmlns:a16="http://schemas.microsoft.com/office/drawing/2014/main" id="{95DE1E49-4C5A-BE4E-A183-26C85574CBA3}"/>
                  </a:ext>
                </a:extLst>
              </p:cNvPr>
              <p:cNvSpPr>
                <a:spLocks noChangeArrowheads="1"/>
              </p:cNvSpPr>
              <p:nvPr/>
            </p:nvSpPr>
            <p:spPr bwMode="auto">
              <a:xfrm>
                <a:off x="4073" y="181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3" name="Rectangle 39">
                <a:extLst>
                  <a:ext uri="{FF2B5EF4-FFF2-40B4-BE49-F238E27FC236}">
                    <a16:creationId xmlns:a16="http://schemas.microsoft.com/office/drawing/2014/main" id="{B5AC937A-4DC5-5249-804B-5C8916666F63}"/>
                  </a:ext>
                </a:extLst>
              </p:cNvPr>
              <p:cNvSpPr>
                <a:spLocks noChangeArrowheads="1"/>
              </p:cNvSpPr>
              <p:nvPr/>
            </p:nvSpPr>
            <p:spPr bwMode="auto">
              <a:xfrm>
                <a:off x="4191" y="150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4" name="Rectangle 40">
                <a:extLst>
                  <a:ext uri="{FF2B5EF4-FFF2-40B4-BE49-F238E27FC236}">
                    <a16:creationId xmlns:a16="http://schemas.microsoft.com/office/drawing/2014/main" id="{BCAE20A3-9914-D343-B261-931A9A4F4EA7}"/>
                  </a:ext>
                </a:extLst>
              </p:cNvPr>
              <p:cNvSpPr>
                <a:spLocks noChangeArrowheads="1"/>
              </p:cNvSpPr>
              <p:nvPr/>
            </p:nvSpPr>
            <p:spPr bwMode="auto">
              <a:xfrm>
                <a:off x="4076" y="159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5" name="AutoShape 41">
                <a:extLst>
                  <a:ext uri="{FF2B5EF4-FFF2-40B4-BE49-F238E27FC236}">
                    <a16:creationId xmlns:a16="http://schemas.microsoft.com/office/drawing/2014/main" id="{2AEBAE37-851E-E548-A017-35FF0F2E28CA}"/>
                  </a:ext>
                </a:extLst>
              </p:cNvPr>
              <p:cNvSpPr>
                <a:spLocks noChangeArrowheads="1"/>
              </p:cNvSpPr>
              <p:nvPr/>
            </p:nvSpPr>
            <p:spPr bwMode="auto">
              <a:xfrm>
                <a:off x="4074" y="149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6" name="Line 42">
                <a:extLst>
                  <a:ext uri="{FF2B5EF4-FFF2-40B4-BE49-F238E27FC236}">
                    <a16:creationId xmlns:a16="http://schemas.microsoft.com/office/drawing/2014/main" id="{BA45FA05-8A70-6D45-B5E3-EA8E875AB932}"/>
                  </a:ext>
                </a:extLst>
              </p:cNvPr>
              <p:cNvSpPr>
                <a:spLocks noChangeShapeType="1"/>
              </p:cNvSpPr>
              <p:nvPr/>
            </p:nvSpPr>
            <p:spPr bwMode="auto">
              <a:xfrm>
                <a:off x="4306" y="150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7" name="Line 43">
                <a:extLst>
                  <a:ext uri="{FF2B5EF4-FFF2-40B4-BE49-F238E27FC236}">
                    <a16:creationId xmlns:a16="http://schemas.microsoft.com/office/drawing/2014/main" id="{66E764C7-B81C-C147-BE9B-F9196DAA52D1}"/>
                  </a:ext>
                </a:extLst>
              </p:cNvPr>
              <p:cNvSpPr>
                <a:spLocks noChangeShapeType="1"/>
              </p:cNvSpPr>
              <p:nvPr/>
            </p:nvSpPr>
            <p:spPr bwMode="auto">
              <a:xfrm flipH="1">
                <a:off x="4222" y="181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8" name="Rectangle 44">
                <a:extLst>
                  <a:ext uri="{FF2B5EF4-FFF2-40B4-BE49-F238E27FC236}">
                    <a16:creationId xmlns:a16="http://schemas.microsoft.com/office/drawing/2014/main" id="{12BC7740-03EF-2E49-98D8-E3F3F96B0ACD}"/>
                  </a:ext>
                </a:extLst>
              </p:cNvPr>
              <p:cNvSpPr>
                <a:spLocks noChangeArrowheads="1"/>
              </p:cNvSpPr>
              <p:nvPr/>
            </p:nvSpPr>
            <p:spPr bwMode="auto">
              <a:xfrm>
                <a:off x="4094" y="163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9" name="Rectangle 45">
                <a:extLst>
                  <a:ext uri="{FF2B5EF4-FFF2-40B4-BE49-F238E27FC236}">
                    <a16:creationId xmlns:a16="http://schemas.microsoft.com/office/drawing/2014/main" id="{61F85A52-C27F-7D43-90DB-380ADCB44B95}"/>
                  </a:ext>
                </a:extLst>
              </p:cNvPr>
              <p:cNvSpPr>
                <a:spLocks noChangeArrowheads="1"/>
              </p:cNvSpPr>
              <p:nvPr/>
            </p:nvSpPr>
            <p:spPr bwMode="auto">
              <a:xfrm>
                <a:off x="4107" y="168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7653" name="Group 55">
              <a:extLst>
                <a:ext uri="{FF2B5EF4-FFF2-40B4-BE49-F238E27FC236}">
                  <a16:creationId xmlns:a16="http://schemas.microsoft.com/office/drawing/2014/main" id="{F9779E1F-B18B-C043-9021-8FF373853F44}"/>
                </a:ext>
              </a:extLst>
            </p:cNvPr>
            <p:cNvGrpSpPr>
              <a:grpSpLocks/>
            </p:cNvGrpSpPr>
            <p:nvPr/>
          </p:nvGrpSpPr>
          <p:grpSpPr bwMode="auto">
            <a:xfrm>
              <a:off x="4061" y="2519"/>
              <a:ext cx="233" cy="413"/>
              <a:chOff x="4061" y="2519"/>
              <a:chExt cx="233" cy="413"/>
            </a:xfrm>
          </p:grpSpPr>
          <p:sp>
            <p:nvSpPr>
              <p:cNvPr id="197664" name="AutoShape 47">
                <a:extLst>
                  <a:ext uri="{FF2B5EF4-FFF2-40B4-BE49-F238E27FC236}">
                    <a16:creationId xmlns:a16="http://schemas.microsoft.com/office/drawing/2014/main" id="{C7E5E0B1-5B5F-5E42-B6BA-DA466CB154AF}"/>
                  </a:ext>
                </a:extLst>
              </p:cNvPr>
              <p:cNvSpPr>
                <a:spLocks noChangeArrowheads="1"/>
              </p:cNvSpPr>
              <p:nvPr/>
            </p:nvSpPr>
            <p:spPr bwMode="auto">
              <a:xfrm>
                <a:off x="4061" y="2836"/>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5" name="Rectangle 48">
                <a:extLst>
                  <a:ext uri="{FF2B5EF4-FFF2-40B4-BE49-F238E27FC236}">
                    <a16:creationId xmlns:a16="http://schemas.microsoft.com/office/drawing/2014/main" id="{887B90E2-3C6E-2843-BF8A-D1493F665741}"/>
                  </a:ext>
                </a:extLst>
              </p:cNvPr>
              <p:cNvSpPr>
                <a:spLocks noChangeArrowheads="1"/>
              </p:cNvSpPr>
              <p:nvPr/>
            </p:nvSpPr>
            <p:spPr bwMode="auto">
              <a:xfrm>
                <a:off x="4179" y="2521"/>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6" name="Rectangle 49">
                <a:extLst>
                  <a:ext uri="{FF2B5EF4-FFF2-40B4-BE49-F238E27FC236}">
                    <a16:creationId xmlns:a16="http://schemas.microsoft.com/office/drawing/2014/main" id="{D66782DE-28C6-554E-8E0A-8EEC82CD69C5}"/>
                  </a:ext>
                </a:extLst>
              </p:cNvPr>
              <p:cNvSpPr>
                <a:spLocks noChangeArrowheads="1"/>
              </p:cNvSpPr>
              <p:nvPr/>
            </p:nvSpPr>
            <p:spPr bwMode="auto">
              <a:xfrm>
                <a:off x="4064" y="2612"/>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7" name="AutoShape 50">
                <a:extLst>
                  <a:ext uri="{FF2B5EF4-FFF2-40B4-BE49-F238E27FC236}">
                    <a16:creationId xmlns:a16="http://schemas.microsoft.com/office/drawing/2014/main" id="{E1278E01-332E-4941-9BDF-4383A14F985B}"/>
                  </a:ext>
                </a:extLst>
              </p:cNvPr>
              <p:cNvSpPr>
                <a:spLocks noChangeArrowheads="1"/>
              </p:cNvSpPr>
              <p:nvPr/>
            </p:nvSpPr>
            <p:spPr bwMode="auto">
              <a:xfrm>
                <a:off x="4062" y="2519"/>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68" name="Line 51">
                <a:extLst>
                  <a:ext uri="{FF2B5EF4-FFF2-40B4-BE49-F238E27FC236}">
                    <a16:creationId xmlns:a16="http://schemas.microsoft.com/office/drawing/2014/main" id="{07EC2EC2-41C1-AB41-B9BE-4C1B1FB54C09}"/>
                  </a:ext>
                </a:extLst>
              </p:cNvPr>
              <p:cNvSpPr>
                <a:spLocks noChangeShapeType="1"/>
              </p:cNvSpPr>
              <p:nvPr/>
            </p:nvSpPr>
            <p:spPr bwMode="auto">
              <a:xfrm>
                <a:off x="4294" y="2525"/>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69" name="Line 52">
                <a:extLst>
                  <a:ext uri="{FF2B5EF4-FFF2-40B4-BE49-F238E27FC236}">
                    <a16:creationId xmlns:a16="http://schemas.microsoft.com/office/drawing/2014/main" id="{4E6D0865-61BA-3E4E-807C-1A9023515D23}"/>
                  </a:ext>
                </a:extLst>
              </p:cNvPr>
              <p:cNvSpPr>
                <a:spLocks noChangeShapeType="1"/>
              </p:cNvSpPr>
              <p:nvPr/>
            </p:nvSpPr>
            <p:spPr bwMode="auto">
              <a:xfrm flipH="1">
                <a:off x="4210" y="2836"/>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7670" name="Rectangle 53">
                <a:extLst>
                  <a:ext uri="{FF2B5EF4-FFF2-40B4-BE49-F238E27FC236}">
                    <a16:creationId xmlns:a16="http://schemas.microsoft.com/office/drawing/2014/main" id="{B67EB856-249A-2B42-9964-6F79642E8994}"/>
                  </a:ext>
                </a:extLst>
              </p:cNvPr>
              <p:cNvSpPr>
                <a:spLocks noChangeArrowheads="1"/>
              </p:cNvSpPr>
              <p:nvPr/>
            </p:nvSpPr>
            <p:spPr bwMode="auto">
              <a:xfrm>
                <a:off x="4082" y="2654"/>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7671" name="Rectangle 54">
                <a:extLst>
                  <a:ext uri="{FF2B5EF4-FFF2-40B4-BE49-F238E27FC236}">
                    <a16:creationId xmlns:a16="http://schemas.microsoft.com/office/drawing/2014/main" id="{0E1FC9C7-5943-A84D-A767-51468E05E968}"/>
                  </a:ext>
                </a:extLst>
              </p:cNvPr>
              <p:cNvSpPr>
                <a:spLocks noChangeArrowheads="1"/>
              </p:cNvSpPr>
              <p:nvPr/>
            </p:nvSpPr>
            <p:spPr bwMode="auto">
              <a:xfrm>
                <a:off x="4095" y="2708"/>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7654" name="Rectangle 56">
              <a:extLst>
                <a:ext uri="{FF2B5EF4-FFF2-40B4-BE49-F238E27FC236}">
                  <a16:creationId xmlns:a16="http://schemas.microsoft.com/office/drawing/2014/main" id="{407A18BE-068F-8A4B-BB26-B21136B76E7D}"/>
                </a:ext>
              </a:extLst>
            </p:cNvPr>
            <p:cNvSpPr>
              <a:spLocks noChangeArrowheads="1"/>
            </p:cNvSpPr>
            <p:nvPr/>
          </p:nvSpPr>
          <p:spPr bwMode="auto">
            <a:xfrm>
              <a:off x="3391" y="2878"/>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p>
          </p:txBody>
        </p:sp>
        <p:sp>
          <p:nvSpPr>
            <p:cNvPr id="197655" name="Rectangle 57">
              <a:extLst>
                <a:ext uri="{FF2B5EF4-FFF2-40B4-BE49-F238E27FC236}">
                  <a16:creationId xmlns:a16="http://schemas.microsoft.com/office/drawing/2014/main" id="{47C5676E-FC66-6842-8C97-FC3A92EB6EBA}"/>
                </a:ext>
              </a:extLst>
            </p:cNvPr>
            <p:cNvSpPr>
              <a:spLocks noChangeArrowheads="1"/>
            </p:cNvSpPr>
            <p:nvPr/>
          </p:nvSpPr>
          <p:spPr bwMode="auto">
            <a:xfrm>
              <a:off x="3237" y="135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p>
          </p:txBody>
        </p:sp>
        <p:sp>
          <p:nvSpPr>
            <p:cNvPr id="197656" name="Rectangle 58">
              <a:extLst>
                <a:ext uri="{FF2B5EF4-FFF2-40B4-BE49-F238E27FC236}">
                  <a16:creationId xmlns:a16="http://schemas.microsoft.com/office/drawing/2014/main" id="{FEA2A10F-A9BB-0143-943D-1DC95A08D0CE}"/>
                </a:ext>
              </a:extLst>
            </p:cNvPr>
            <p:cNvSpPr>
              <a:spLocks noChangeArrowheads="1"/>
            </p:cNvSpPr>
            <p:nvPr/>
          </p:nvSpPr>
          <p:spPr bwMode="auto">
            <a:xfrm>
              <a:off x="3038" y="2476"/>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p>
          </p:txBody>
        </p:sp>
        <p:sp>
          <p:nvSpPr>
            <p:cNvPr id="197657" name="Line 59">
              <a:extLst>
                <a:ext uri="{FF2B5EF4-FFF2-40B4-BE49-F238E27FC236}">
                  <a16:creationId xmlns:a16="http://schemas.microsoft.com/office/drawing/2014/main" id="{32571094-6F90-3448-AA9C-4C2C32C6B1FE}"/>
                </a:ext>
              </a:extLst>
            </p:cNvPr>
            <p:cNvSpPr>
              <a:spLocks noChangeShapeType="1"/>
            </p:cNvSpPr>
            <p:nvPr/>
          </p:nvSpPr>
          <p:spPr bwMode="auto">
            <a:xfrm>
              <a:off x="3773" y="775"/>
              <a:ext cx="432" cy="7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58" name="Rectangle 60">
              <a:extLst>
                <a:ext uri="{FF2B5EF4-FFF2-40B4-BE49-F238E27FC236}">
                  <a16:creationId xmlns:a16="http://schemas.microsoft.com/office/drawing/2014/main" id="{E90998B1-95DE-0C45-87AA-77E3C0EC2F22}"/>
                </a:ext>
              </a:extLst>
            </p:cNvPr>
            <p:cNvSpPr>
              <a:spLocks noChangeArrowheads="1"/>
            </p:cNvSpPr>
            <p:nvPr/>
          </p:nvSpPr>
          <p:spPr bwMode="auto">
            <a:xfrm>
              <a:off x="4493" y="1543"/>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p>
          </p:txBody>
        </p:sp>
        <p:sp>
          <p:nvSpPr>
            <p:cNvPr id="197659" name="Line 61">
              <a:extLst>
                <a:ext uri="{FF2B5EF4-FFF2-40B4-BE49-F238E27FC236}">
                  <a16:creationId xmlns:a16="http://schemas.microsoft.com/office/drawing/2014/main" id="{C45AE533-17E7-9347-8130-EAE3212874B7}"/>
                </a:ext>
              </a:extLst>
            </p:cNvPr>
            <p:cNvSpPr>
              <a:spLocks noChangeShapeType="1"/>
            </p:cNvSpPr>
            <p:nvPr/>
          </p:nvSpPr>
          <p:spPr bwMode="auto">
            <a:xfrm>
              <a:off x="4253" y="1879"/>
              <a:ext cx="0" cy="62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0" name="Line 62">
              <a:extLst>
                <a:ext uri="{FF2B5EF4-FFF2-40B4-BE49-F238E27FC236}">
                  <a16:creationId xmlns:a16="http://schemas.microsoft.com/office/drawing/2014/main" id="{8E847FA6-D2D1-EA4B-BE7B-C53D9F612F82}"/>
                </a:ext>
              </a:extLst>
            </p:cNvPr>
            <p:cNvSpPr>
              <a:spLocks noChangeShapeType="1"/>
            </p:cNvSpPr>
            <p:nvPr/>
          </p:nvSpPr>
          <p:spPr bwMode="auto">
            <a:xfrm flipV="1">
              <a:off x="4157" y="1927"/>
              <a:ext cx="0"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1" name="Line 63">
              <a:extLst>
                <a:ext uri="{FF2B5EF4-FFF2-40B4-BE49-F238E27FC236}">
                  <a16:creationId xmlns:a16="http://schemas.microsoft.com/office/drawing/2014/main" id="{5459D23F-AE4F-CC45-A263-9BDADA7C1E99}"/>
                </a:ext>
              </a:extLst>
            </p:cNvPr>
            <p:cNvSpPr>
              <a:spLocks noChangeShapeType="1"/>
            </p:cNvSpPr>
            <p:nvPr/>
          </p:nvSpPr>
          <p:spPr bwMode="auto">
            <a:xfrm flipH="1" flipV="1">
              <a:off x="3725" y="1015"/>
              <a:ext cx="336" cy="57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7662" name="Rectangle 64">
              <a:extLst>
                <a:ext uri="{FF2B5EF4-FFF2-40B4-BE49-F238E27FC236}">
                  <a16:creationId xmlns:a16="http://schemas.microsoft.com/office/drawing/2014/main" id="{4A702C7B-7092-3B4D-AABC-CAD45E18A6C8}"/>
                </a:ext>
              </a:extLst>
            </p:cNvPr>
            <p:cNvSpPr>
              <a:spLocks noChangeArrowheads="1"/>
            </p:cNvSpPr>
            <p:nvPr/>
          </p:nvSpPr>
          <p:spPr bwMode="auto">
            <a:xfrm>
              <a:off x="4053" y="1015"/>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p>
          </p:txBody>
        </p:sp>
        <p:sp>
          <p:nvSpPr>
            <p:cNvPr id="197663" name="Line 65">
              <a:extLst>
                <a:ext uri="{FF2B5EF4-FFF2-40B4-BE49-F238E27FC236}">
                  <a16:creationId xmlns:a16="http://schemas.microsoft.com/office/drawing/2014/main" id="{31BAB735-DF70-354F-A80D-D17162CD9A97}"/>
                </a:ext>
              </a:extLst>
            </p:cNvPr>
            <p:cNvSpPr>
              <a:spLocks noChangeShapeType="1"/>
            </p:cNvSpPr>
            <p:nvPr/>
          </p:nvSpPr>
          <p:spPr bwMode="auto">
            <a:xfrm flipH="1">
              <a:off x="3101" y="1015"/>
              <a:ext cx="480" cy="5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67" name="Title 1">
            <a:extLst>
              <a:ext uri="{FF2B5EF4-FFF2-40B4-BE49-F238E27FC236}">
                <a16:creationId xmlns:a16="http://schemas.microsoft.com/office/drawing/2014/main" id="{A657CA28-9A5B-2D4F-A900-954D38BCC8A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25866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66">
            <a:extLst>
              <a:ext uri="{FF2B5EF4-FFF2-40B4-BE49-F238E27FC236}">
                <a16:creationId xmlns:a16="http://schemas.microsoft.com/office/drawing/2014/main" id="{0F053B89-A97E-464E-BFA5-061A6547FFC7}"/>
              </a:ext>
            </a:extLst>
          </p:cNvPr>
          <p:cNvGrpSpPr>
            <a:grpSpLocks/>
          </p:cNvGrpSpPr>
          <p:nvPr/>
        </p:nvGrpSpPr>
        <p:grpSpPr bwMode="auto">
          <a:xfrm>
            <a:off x="5924550" y="828675"/>
            <a:ext cx="5211763" cy="5568950"/>
            <a:chOff x="2541" y="430"/>
            <a:chExt cx="3283" cy="3508"/>
          </a:xfrm>
        </p:grpSpPr>
        <p:graphicFrame>
          <p:nvGraphicFramePr>
            <p:cNvPr id="199684" name="Object 4">
              <a:extLst>
                <a:ext uri="{FF2B5EF4-FFF2-40B4-BE49-F238E27FC236}">
                  <a16:creationId xmlns:a16="http://schemas.microsoft.com/office/drawing/2014/main" id="{6D9A5E13-4D47-494D-9BAA-075B5BBA18B0}"/>
                </a:ext>
              </a:extLst>
            </p:cNvPr>
            <p:cNvGraphicFramePr>
              <a:graphicFrameLocks/>
            </p:cNvGraphicFramePr>
            <p:nvPr/>
          </p:nvGraphicFramePr>
          <p:xfrm>
            <a:off x="3149" y="2844"/>
            <a:ext cx="533" cy="410"/>
          </p:xfrm>
          <a:graphic>
            <a:graphicData uri="http://schemas.openxmlformats.org/presentationml/2006/ole">
              <mc:AlternateContent xmlns:mc="http://schemas.openxmlformats.org/markup-compatibility/2006">
                <mc:Choice xmlns:v="urn:schemas-microsoft-com:vml" Requires="v">
                  <p:oleObj name="Clip" r:id="rId3" imgW="4876800" imgH="3759200" progId="MS_ClipArt_Gallery.2">
                    <p:embed/>
                  </p:oleObj>
                </mc:Choice>
                <mc:Fallback>
                  <p:oleObj name="Clip" r:id="rId3" imgW="4876800" imgH="3759200" progId="MS_ClipArt_Gallery.2">
                    <p:embed/>
                    <p:pic>
                      <p:nvPicPr>
                        <p:cNvPr id="199684" name="Object 4">
                          <a:extLst>
                            <a:ext uri="{FF2B5EF4-FFF2-40B4-BE49-F238E27FC236}">
                              <a16:creationId xmlns:a16="http://schemas.microsoft.com/office/drawing/2014/main" id="{6D9A5E13-4D47-494D-9BAA-075B5BBA18B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 y="2844"/>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685" name="Rectangle 5">
              <a:extLst>
                <a:ext uri="{FF2B5EF4-FFF2-40B4-BE49-F238E27FC236}">
                  <a16:creationId xmlns:a16="http://schemas.microsoft.com/office/drawing/2014/main" id="{CB1DC187-5F59-AA40-80BA-49BE73E867A8}"/>
                </a:ext>
              </a:extLst>
            </p:cNvPr>
            <p:cNvSpPr>
              <a:spLocks noChangeArrowheads="1"/>
            </p:cNvSpPr>
            <p:nvPr/>
          </p:nvSpPr>
          <p:spPr bwMode="auto">
            <a:xfrm>
              <a:off x="2541" y="3208"/>
              <a:ext cx="133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requesting host</a:t>
              </a:r>
              <a:endParaRPr lang="en-US" altLang="zh-CN" sz="2800"/>
            </a:p>
            <a:p>
              <a:pPr algn="ctr">
                <a:spcBef>
                  <a:spcPct val="0"/>
                </a:spcBef>
                <a:buFontTx/>
                <a:buNone/>
              </a:pPr>
              <a:r>
                <a:rPr lang="en-US" altLang="zh-CN" sz="1800" b="1"/>
                <a:t>cis.poly.edu</a:t>
              </a:r>
            </a:p>
          </p:txBody>
        </p:sp>
        <p:sp>
          <p:nvSpPr>
            <p:cNvPr id="199686" name="Rectangle 6">
              <a:extLst>
                <a:ext uri="{FF2B5EF4-FFF2-40B4-BE49-F238E27FC236}">
                  <a16:creationId xmlns:a16="http://schemas.microsoft.com/office/drawing/2014/main" id="{C625B0BE-E2B1-2448-9663-90956F067E5D}"/>
                </a:ext>
              </a:extLst>
            </p:cNvPr>
            <p:cNvSpPr>
              <a:spLocks noChangeArrowheads="1"/>
            </p:cNvSpPr>
            <p:nvPr/>
          </p:nvSpPr>
          <p:spPr bwMode="auto">
            <a:xfrm>
              <a:off x="4085" y="3705"/>
              <a:ext cx="14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gaia.cs.umass.edu</a:t>
              </a:r>
            </a:p>
          </p:txBody>
        </p:sp>
        <p:graphicFrame>
          <p:nvGraphicFramePr>
            <p:cNvPr id="199687" name="Object 7">
              <a:extLst>
                <a:ext uri="{FF2B5EF4-FFF2-40B4-BE49-F238E27FC236}">
                  <a16:creationId xmlns:a16="http://schemas.microsoft.com/office/drawing/2014/main" id="{5974A2FC-B99A-A543-AF17-7E3D82FBEC80}"/>
                </a:ext>
              </a:extLst>
            </p:cNvPr>
            <p:cNvGraphicFramePr>
              <a:graphicFrameLocks/>
            </p:cNvGraphicFramePr>
            <p:nvPr/>
          </p:nvGraphicFramePr>
          <p:xfrm>
            <a:off x="4487" y="3348"/>
            <a:ext cx="533" cy="410"/>
          </p:xfrm>
          <a:graphic>
            <a:graphicData uri="http://schemas.openxmlformats.org/presentationml/2006/ole">
              <mc:AlternateContent xmlns:mc="http://schemas.openxmlformats.org/markup-compatibility/2006">
                <mc:Choice xmlns:v="urn:schemas-microsoft-com:vml" Requires="v">
                  <p:oleObj name="Clip" r:id="rId5" imgW="4876800" imgH="3759200" progId="MS_ClipArt_Gallery.2">
                    <p:embed/>
                  </p:oleObj>
                </mc:Choice>
                <mc:Fallback>
                  <p:oleObj name="Clip" r:id="rId5" imgW="4876800" imgH="3759200" progId="MS_ClipArt_Gallery.2">
                    <p:embed/>
                    <p:pic>
                      <p:nvPicPr>
                        <p:cNvPr id="199687" name="Object 7">
                          <a:extLst>
                            <a:ext uri="{FF2B5EF4-FFF2-40B4-BE49-F238E27FC236}">
                              <a16:creationId xmlns:a16="http://schemas.microsoft.com/office/drawing/2014/main" id="{5974A2FC-B99A-A543-AF17-7E3D82FBEC8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7" y="3348"/>
                          <a:ext cx="533"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9688" name="Group 16">
              <a:extLst>
                <a:ext uri="{FF2B5EF4-FFF2-40B4-BE49-F238E27FC236}">
                  <a16:creationId xmlns:a16="http://schemas.microsoft.com/office/drawing/2014/main" id="{3CEACF46-3D7D-2E4C-9058-4489804223B1}"/>
                </a:ext>
              </a:extLst>
            </p:cNvPr>
            <p:cNvGrpSpPr>
              <a:grpSpLocks/>
            </p:cNvGrpSpPr>
            <p:nvPr/>
          </p:nvGrpSpPr>
          <p:grpSpPr bwMode="auto">
            <a:xfrm>
              <a:off x="3305" y="1538"/>
              <a:ext cx="233" cy="413"/>
              <a:chOff x="3305" y="1538"/>
              <a:chExt cx="233" cy="413"/>
            </a:xfrm>
          </p:grpSpPr>
          <p:sp>
            <p:nvSpPr>
              <p:cNvPr id="199738" name="AutoShape 8">
                <a:extLst>
                  <a:ext uri="{FF2B5EF4-FFF2-40B4-BE49-F238E27FC236}">
                    <a16:creationId xmlns:a16="http://schemas.microsoft.com/office/drawing/2014/main" id="{43CE582E-799B-C047-9FBC-181A51E77007}"/>
                  </a:ext>
                </a:extLst>
              </p:cNvPr>
              <p:cNvSpPr>
                <a:spLocks noChangeArrowheads="1"/>
              </p:cNvSpPr>
              <p:nvPr/>
            </p:nvSpPr>
            <p:spPr bwMode="auto">
              <a:xfrm>
                <a:off x="3305" y="1855"/>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9" name="Rectangle 9">
                <a:extLst>
                  <a:ext uri="{FF2B5EF4-FFF2-40B4-BE49-F238E27FC236}">
                    <a16:creationId xmlns:a16="http://schemas.microsoft.com/office/drawing/2014/main" id="{BE18E645-DA0C-3649-A802-D640CF8A0832}"/>
                  </a:ext>
                </a:extLst>
              </p:cNvPr>
              <p:cNvSpPr>
                <a:spLocks noChangeArrowheads="1"/>
              </p:cNvSpPr>
              <p:nvPr/>
            </p:nvSpPr>
            <p:spPr bwMode="auto">
              <a:xfrm>
                <a:off x="3423" y="1540"/>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0" name="Rectangle 10">
                <a:extLst>
                  <a:ext uri="{FF2B5EF4-FFF2-40B4-BE49-F238E27FC236}">
                    <a16:creationId xmlns:a16="http://schemas.microsoft.com/office/drawing/2014/main" id="{C7558C0B-DFCE-0E45-BA62-51D9224432F7}"/>
                  </a:ext>
                </a:extLst>
              </p:cNvPr>
              <p:cNvSpPr>
                <a:spLocks noChangeArrowheads="1"/>
              </p:cNvSpPr>
              <p:nvPr/>
            </p:nvSpPr>
            <p:spPr bwMode="auto">
              <a:xfrm>
                <a:off x="3308" y="1631"/>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1" name="AutoShape 11">
                <a:extLst>
                  <a:ext uri="{FF2B5EF4-FFF2-40B4-BE49-F238E27FC236}">
                    <a16:creationId xmlns:a16="http://schemas.microsoft.com/office/drawing/2014/main" id="{803EB444-5CE8-5844-8230-85AD142DBF5E}"/>
                  </a:ext>
                </a:extLst>
              </p:cNvPr>
              <p:cNvSpPr>
                <a:spLocks noChangeArrowheads="1"/>
              </p:cNvSpPr>
              <p:nvPr/>
            </p:nvSpPr>
            <p:spPr bwMode="auto">
              <a:xfrm>
                <a:off x="3306" y="1538"/>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2" name="Line 12">
                <a:extLst>
                  <a:ext uri="{FF2B5EF4-FFF2-40B4-BE49-F238E27FC236}">
                    <a16:creationId xmlns:a16="http://schemas.microsoft.com/office/drawing/2014/main" id="{E587ECC3-1BC5-0A43-B349-BDD983B7980B}"/>
                  </a:ext>
                </a:extLst>
              </p:cNvPr>
              <p:cNvSpPr>
                <a:spLocks noChangeShapeType="1"/>
              </p:cNvSpPr>
              <p:nvPr/>
            </p:nvSpPr>
            <p:spPr bwMode="auto">
              <a:xfrm>
                <a:off x="3538" y="1544"/>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3" name="Line 13">
                <a:extLst>
                  <a:ext uri="{FF2B5EF4-FFF2-40B4-BE49-F238E27FC236}">
                    <a16:creationId xmlns:a16="http://schemas.microsoft.com/office/drawing/2014/main" id="{E78DE921-836C-4B4F-828D-EE8961D6580E}"/>
                  </a:ext>
                </a:extLst>
              </p:cNvPr>
              <p:cNvSpPr>
                <a:spLocks noChangeShapeType="1"/>
              </p:cNvSpPr>
              <p:nvPr/>
            </p:nvSpPr>
            <p:spPr bwMode="auto">
              <a:xfrm flipH="1">
                <a:off x="3454" y="1855"/>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44" name="Rectangle 14">
                <a:extLst>
                  <a:ext uri="{FF2B5EF4-FFF2-40B4-BE49-F238E27FC236}">
                    <a16:creationId xmlns:a16="http://schemas.microsoft.com/office/drawing/2014/main" id="{83D001B9-A572-0141-9B6E-4EA395B7705C}"/>
                  </a:ext>
                </a:extLst>
              </p:cNvPr>
              <p:cNvSpPr>
                <a:spLocks noChangeArrowheads="1"/>
              </p:cNvSpPr>
              <p:nvPr/>
            </p:nvSpPr>
            <p:spPr bwMode="auto">
              <a:xfrm>
                <a:off x="3326" y="1673"/>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45" name="Rectangle 15">
                <a:extLst>
                  <a:ext uri="{FF2B5EF4-FFF2-40B4-BE49-F238E27FC236}">
                    <a16:creationId xmlns:a16="http://schemas.microsoft.com/office/drawing/2014/main" id="{8CF54966-04B3-C849-86EF-B23159B8726A}"/>
                  </a:ext>
                </a:extLst>
              </p:cNvPr>
              <p:cNvSpPr>
                <a:spLocks noChangeArrowheads="1"/>
              </p:cNvSpPr>
              <p:nvPr/>
            </p:nvSpPr>
            <p:spPr bwMode="auto">
              <a:xfrm>
                <a:off x="3339" y="1727"/>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9689" name="Rectangle 17">
              <a:extLst>
                <a:ext uri="{FF2B5EF4-FFF2-40B4-BE49-F238E27FC236}">
                  <a16:creationId xmlns:a16="http://schemas.microsoft.com/office/drawing/2014/main" id="{70C3E946-6945-D64A-A5F9-317081095FC1}"/>
                </a:ext>
              </a:extLst>
            </p:cNvPr>
            <p:cNvSpPr>
              <a:spLocks noChangeArrowheads="1"/>
            </p:cNvSpPr>
            <p:nvPr/>
          </p:nvSpPr>
          <p:spPr bwMode="auto">
            <a:xfrm>
              <a:off x="4050" y="430"/>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root DNS server</a:t>
              </a:r>
            </a:p>
          </p:txBody>
        </p:sp>
        <p:sp>
          <p:nvSpPr>
            <p:cNvPr id="199690" name="Line 18">
              <a:extLst>
                <a:ext uri="{FF2B5EF4-FFF2-40B4-BE49-F238E27FC236}">
                  <a16:creationId xmlns:a16="http://schemas.microsoft.com/office/drawing/2014/main" id="{8D24BEFC-9C4B-2B42-972E-D38BD8D0EDFF}"/>
                </a:ext>
              </a:extLst>
            </p:cNvPr>
            <p:cNvSpPr>
              <a:spLocks noChangeShapeType="1"/>
            </p:cNvSpPr>
            <p:nvPr/>
          </p:nvSpPr>
          <p:spPr bwMode="auto">
            <a:xfrm flipV="1">
              <a:off x="3336" y="1970"/>
              <a:ext cx="0"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1" name="Line 19">
              <a:extLst>
                <a:ext uri="{FF2B5EF4-FFF2-40B4-BE49-F238E27FC236}">
                  <a16:creationId xmlns:a16="http://schemas.microsoft.com/office/drawing/2014/main" id="{20813662-61CC-EB46-87AD-F16BAAA42567}"/>
                </a:ext>
              </a:extLst>
            </p:cNvPr>
            <p:cNvSpPr>
              <a:spLocks noChangeShapeType="1"/>
            </p:cNvSpPr>
            <p:nvPr/>
          </p:nvSpPr>
          <p:spPr bwMode="auto">
            <a:xfrm flipV="1">
              <a:off x="3408" y="902"/>
              <a:ext cx="576" cy="6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2" name="Line 20">
              <a:extLst>
                <a:ext uri="{FF2B5EF4-FFF2-40B4-BE49-F238E27FC236}">
                  <a16:creationId xmlns:a16="http://schemas.microsoft.com/office/drawing/2014/main" id="{EFD2DC65-9C10-1541-9D2A-77B8B0E048C8}"/>
                </a:ext>
              </a:extLst>
            </p:cNvPr>
            <p:cNvSpPr>
              <a:spLocks noChangeShapeType="1"/>
            </p:cNvSpPr>
            <p:nvPr/>
          </p:nvSpPr>
          <p:spPr bwMode="auto">
            <a:xfrm flipV="1">
              <a:off x="3588" y="1634"/>
              <a:ext cx="936" cy="6"/>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3" name="Line 21">
              <a:extLst>
                <a:ext uri="{FF2B5EF4-FFF2-40B4-BE49-F238E27FC236}">
                  <a16:creationId xmlns:a16="http://schemas.microsoft.com/office/drawing/2014/main" id="{75132F20-3A51-904D-8692-095699A9091E}"/>
                </a:ext>
              </a:extLst>
            </p:cNvPr>
            <p:cNvSpPr>
              <a:spLocks noChangeShapeType="1"/>
            </p:cNvSpPr>
            <p:nvPr/>
          </p:nvSpPr>
          <p:spPr bwMode="auto">
            <a:xfrm flipH="1">
              <a:off x="3588" y="1742"/>
              <a:ext cx="894"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4" name="Line 22">
              <a:extLst>
                <a:ext uri="{FF2B5EF4-FFF2-40B4-BE49-F238E27FC236}">
                  <a16:creationId xmlns:a16="http://schemas.microsoft.com/office/drawing/2014/main" id="{C682B9F0-81E1-BF4C-B675-D6CAA301ABA4}"/>
                </a:ext>
              </a:extLst>
            </p:cNvPr>
            <p:cNvSpPr>
              <a:spLocks noChangeShapeType="1"/>
            </p:cNvSpPr>
            <p:nvPr/>
          </p:nvSpPr>
          <p:spPr bwMode="auto">
            <a:xfrm flipH="1">
              <a:off x="3540" y="1046"/>
              <a:ext cx="462" cy="48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695" name="Line 23">
              <a:extLst>
                <a:ext uri="{FF2B5EF4-FFF2-40B4-BE49-F238E27FC236}">
                  <a16:creationId xmlns:a16="http://schemas.microsoft.com/office/drawing/2014/main" id="{F3480A11-3C5E-1741-A315-5DF41DC9EF42}"/>
                </a:ext>
              </a:extLst>
            </p:cNvPr>
            <p:cNvSpPr>
              <a:spLocks noChangeShapeType="1"/>
            </p:cNvSpPr>
            <p:nvPr/>
          </p:nvSpPr>
          <p:spPr bwMode="auto">
            <a:xfrm>
              <a:off x="3456" y="1988"/>
              <a:ext cx="6" cy="8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99696" name="Group 26">
              <a:extLst>
                <a:ext uri="{FF2B5EF4-FFF2-40B4-BE49-F238E27FC236}">
                  <a16:creationId xmlns:a16="http://schemas.microsoft.com/office/drawing/2014/main" id="{8EF7FE7E-97E1-D447-BA35-8221E2BC0105}"/>
                </a:ext>
              </a:extLst>
            </p:cNvPr>
            <p:cNvGrpSpPr>
              <a:grpSpLocks/>
            </p:cNvGrpSpPr>
            <p:nvPr/>
          </p:nvGrpSpPr>
          <p:grpSpPr bwMode="auto">
            <a:xfrm>
              <a:off x="2542" y="2062"/>
              <a:ext cx="1391" cy="427"/>
              <a:chOff x="2542" y="2062"/>
              <a:chExt cx="1391" cy="427"/>
            </a:xfrm>
          </p:grpSpPr>
          <p:sp>
            <p:nvSpPr>
              <p:cNvPr id="199736" name="Rectangle 24">
                <a:extLst>
                  <a:ext uri="{FF2B5EF4-FFF2-40B4-BE49-F238E27FC236}">
                    <a16:creationId xmlns:a16="http://schemas.microsoft.com/office/drawing/2014/main" id="{534D67C9-D312-744A-8B71-1C1C0C8F4650}"/>
                  </a:ext>
                </a:extLst>
              </p:cNvPr>
              <p:cNvSpPr>
                <a:spLocks noChangeArrowheads="1"/>
              </p:cNvSpPr>
              <p:nvPr/>
            </p:nvSpPr>
            <p:spPr bwMode="auto">
              <a:xfrm>
                <a:off x="2646" y="210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7" name="Rectangle 25">
                <a:extLst>
                  <a:ext uri="{FF2B5EF4-FFF2-40B4-BE49-F238E27FC236}">
                    <a16:creationId xmlns:a16="http://schemas.microsoft.com/office/drawing/2014/main" id="{EC55D1A0-D570-6C45-9752-F20725DD091F}"/>
                  </a:ext>
                </a:extLst>
              </p:cNvPr>
              <p:cNvSpPr>
                <a:spLocks noChangeArrowheads="1"/>
              </p:cNvSpPr>
              <p:nvPr/>
            </p:nvSpPr>
            <p:spPr bwMode="auto">
              <a:xfrm>
                <a:off x="2542" y="2062"/>
                <a:ext cx="1391"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local DNS server</a:t>
                </a:r>
                <a:endParaRPr lang="en-US" altLang="zh-CN" sz="2800"/>
              </a:p>
              <a:p>
                <a:pPr algn="ctr">
                  <a:spcBef>
                    <a:spcPct val="0"/>
                  </a:spcBef>
                  <a:buFontTx/>
                  <a:buNone/>
                </a:pPr>
                <a:r>
                  <a:rPr lang="en-US" altLang="zh-CN" sz="1800" b="1"/>
                  <a:t>dns.poly.edu</a:t>
                </a:r>
              </a:p>
            </p:txBody>
          </p:sp>
        </p:grpSp>
        <p:sp>
          <p:nvSpPr>
            <p:cNvPr id="199697" name="Rectangle 27">
              <a:extLst>
                <a:ext uri="{FF2B5EF4-FFF2-40B4-BE49-F238E27FC236}">
                  <a16:creationId xmlns:a16="http://schemas.microsoft.com/office/drawing/2014/main" id="{07CA51F2-F1E2-6F44-BF54-EA5703F68ACC}"/>
                </a:ext>
              </a:extLst>
            </p:cNvPr>
            <p:cNvSpPr>
              <a:spLocks noChangeArrowheads="1"/>
            </p:cNvSpPr>
            <p:nvPr/>
          </p:nvSpPr>
          <p:spPr bwMode="auto">
            <a:xfrm>
              <a:off x="3146" y="25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1</a:t>
              </a:r>
            </a:p>
          </p:txBody>
        </p:sp>
        <p:sp>
          <p:nvSpPr>
            <p:cNvPr id="199698" name="Rectangle 28">
              <a:extLst>
                <a:ext uri="{FF2B5EF4-FFF2-40B4-BE49-F238E27FC236}">
                  <a16:creationId xmlns:a16="http://schemas.microsoft.com/office/drawing/2014/main" id="{CEC274D8-1E7E-5145-949B-61DA60B4085D}"/>
                </a:ext>
              </a:extLst>
            </p:cNvPr>
            <p:cNvSpPr>
              <a:spLocks noChangeArrowheads="1"/>
            </p:cNvSpPr>
            <p:nvPr/>
          </p:nvSpPr>
          <p:spPr bwMode="auto">
            <a:xfrm>
              <a:off x="3488" y="103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2</a:t>
              </a:r>
            </a:p>
          </p:txBody>
        </p:sp>
        <p:sp>
          <p:nvSpPr>
            <p:cNvPr id="199699" name="Rectangle 29">
              <a:extLst>
                <a:ext uri="{FF2B5EF4-FFF2-40B4-BE49-F238E27FC236}">
                  <a16:creationId xmlns:a16="http://schemas.microsoft.com/office/drawing/2014/main" id="{755DAE90-BFBF-BE4B-86D2-7576B8D49B09}"/>
                </a:ext>
              </a:extLst>
            </p:cNvPr>
            <p:cNvSpPr>
              <a:spLocks noChangeArrowheads="1"/>
            </p:cNvSpPr>
            <p:nvPr/>
          </p:nvSpPr>
          <p:spPr bwMode="auto">
            <a:xfrm>
              <a:off x="3764" y="118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3</a:t>
              </a:r>
            </a:p>
          </p:txBody>
        </p:sp>
        <p:sp>
          <p:nvSpPr>
            <p:cNvPr id="199700" name="Rectangle 30">
              <a:extLst>
                <a:ext uri="{FF2B5EF4-FFF2-40B4-BE49-F238E27FC236}">
                  <a16:creationId xmlns:a16="http://schemas.microsoft.com/office/drawing/2014/main" id="{C2BB7B08-FBF3-2447-88BF-223F9E84674C}"/>
                </a:ext>
              </a:extLst>
            </p:cNvPr>
            <p:cNvSpPr>
              <a:spLocks noChangeArrowheads="1"/>
            </p:cNvSpPr>
            <p:nvPr/>
          </p:nvSpPr>
          <p:spPr bwMode="auto">
            <a:xfrm>
              <a:off x="3962" y="1447"/>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4</a:t>
              </a:r>
            </a:p>
          </p:txBody>
        </p:sp>
        <p:sp>
          <p:nvSpPr>
            <p:cNvPr id="199701" name="Rectangle 31">
              <a:extLst>
                <a:ext uri="{FF2B5EF4-FFF2-40B4-BE49-F238E27FC236}">
                  <a16:creationId xmlns:a16="http://schemas.microsoft.com/office/drawing/2014/main" id="{E224991A-FF54-AC43-9E68-C22E4E1FA7E4}"/>
                </a:ext>
              </a:extLst>
            </p:cNvPr>
            <p:cNvSpPr>
              <a:spLocks noChangeArrowheads="1"/>
            </p:cNvSpPr>
            <p:nvPr/>
          </p:nvSpPr>
          <p:spPr bwMode="auto">
            <a:xfrm>
              <a:off x="3981" y="1754"/>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5</a:t>
              </a:r>
            </a:p>
          </p:txBody>
        </p:sp>
        <p:sp>
          <p:nvSpPr>
            <p:cNvPr id="199702" name="Rectangle 32">
              <a:extLst>
                <a:ext uri="{FF2B5EF4-FFF2-40B4-BE49-F238E27FC236}">
                  <a16:creationId xmlns:a16="http://schemas.microsoft.com/office/drawing/2014/main" id="{A96985EF-87E3-7B44-B045-42FAB7CA37FA}"/>
                </a:ext>
              </a:extLst>
            </p:cNvPr>
            <p:cNvSpPr>
              <a:spLocks noChangeArrowheads="1"/>
            </p:cNvSpPr>
            <p:nvPr/>
          </p:nvSpPr>
          <p:spPr bwMode="auto">
            <a:xfrm>
              <a:off x="4357" y="2409"/>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6</a:t>
              </a:r>
            </a:p>
          </p:txBody>
        </p:sp>
        <p:grpSp>
          <p:nvGrpSpPr>
            <p:cNvPr id="199703" name="Group 41">
              <a:extLst>
                <a:ext uri="{FF2B5EF4-FFF2-40B4-BE49-F238E27FC236}">
                  <a16:creationId xmlns:a16="http://schemas.microsoft.com/office/drawing/2014/main" id="{7A50F411-936C-174F-A70D-2F88E984D4CF}"/>
                </a:ext>
              </a:extLst>
            </p:cNvPr>
            <p:cNvGrpSpPr>
              <a:grpSpLocks/>
            </p:cNvGrpSpPr>
            <p:nvPr/>
          </p:nvGrpSpPr>
          <p:grpSpPr bwMode="auto">
            <a:xfrm>
              <a:off x="4007" y="644"/>
              <a:ext cx="233" cy="413"/>
              <a:chOff x="4007" y="644"/>
              <a:chExt cx="233" cy="413"/>
            </a:xfrm>
          </p:grpSpPr>
          <p:sp>
            <p:nvSpPr>
              <p:cNvPr id="199728" name="AutoShape 33">
                <a:extLst>
                  <a:ext uri="{FF2B5EF4-FFF2-40B4-BE49-F238E27FC236}">
                    <a16:creationId xmlns:a16="http://schemas.microsoft.com/office/drawing/2014/main" id="{1DFAB8A3-4F11-D04F-8B58-E71A1C2F9281}"/>
                  </a:ext>
                </a:extLst>
              </p:cNvPr>
              <p:cNvSpPr>
                <a:spLocks noChangeArrowheads="1"/>
              </p:cNvSpPr>
              <p:nvPr/>
            </p:nvSpPr>
            <p:spPr bwMode="auto">
              <a:xfrm>
                <a:off x="4007" y="9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9" name="Rectangle 34">
                <a:extLst>
                  <a:ext uri="{FF2B5EF4-FFF2-40B4-BE49-F238E27FC236}">
                    <a16:creationId xmlns:a16="http://schemas.microsoft.com/office/drawing/2014/main" id="{06259831-0B54-4940-B509-FA48B0A98071}"/>
                  </a:ext>
                </a:extLst>
              </p:cNvPr>
              <p:cNvSpPr>
                <a:spLocks noChangeArrowheads="1"/>
              </p:cNvSpPr>
              <p:nvPr/>
            </p:nvSpPr>
            <p:spPr bwMode="auto">
              <a:xfrm>
                <a:off x="4125" y="6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0" name="Rectangle 35">
                <a:extLst>
                  <a:ext uri="{FF2B5EF4-FFF2-40B4-BE49-F238E27FC236}">
                    <a16:creationId xmlns:a16="http://schemas.microsoft.com/office/drawing/2014/main" id="{43FFB9B7-40F9-9743-98DF-429E686B8464}"/>
                  </a:ext>
                </a:extLst>
              </p:cNvPr>
              <p:cNvSpPr>
                <a:spLocks noChangeArrowheads="1"/>
              </p:cNvSpPr>
              <p:nvPr/>
            </p:nvSpPr>
            <p:spPr bwMode="auto">
              <a:xfrm>
                <a:off x="4010" y="73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1" name="AutoShape 36">
                <a:extLst>
                  <a:ext uri="{FF2B5EF4-FFF2-40B4-BE49-F238E27FC236}">
                    <a16:creationId xmlns:a16="http://schemas.microsoft.com/office/drawing/2014/main" id="{D1103F35-14CF-324E-91BD-D5277A558BED}"/>
                  </a:ext>
                </a:extLst>
              </p:cNvPr>
              <p:cNvSpPr>
                <a:spLocks noChangeArrowheads="1"/>
              </p:cNvSpPr>
              <p:nvPr/>
            </p:nvSpPr>
            <p:spPr bwMode="auto">
              <a:xfrm>
                <a:off x="4008" y="64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2" name="Line 37">
                <a:extLst>
                  <a:ext uri="{FF2B5EF4-FFF2-40B4-BE49-F238E27FC236}">
                    <a16:creationId xmlns:a16="http://schemas.microsoft.com/office/drawing/2014/main" id="{61B5E729-91FA-8A4A-B4F6-9A1E316C538F}"/>
                  </a:ext>
                </a:extLst>
              </p:cNvPr>
              <p:cNvSpPr>
                <a:spLocks noChangeShapeType="1"/>
              </p:cNvSpPr>
              <p:nvPr/>
            </p:nvSpPr>
            <p:spPr bwMode="auto">
              <a:xfrm>
                <a:off x="4240" y="6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3" name="Line 38">
                <a:extLst>
                  <a:ext uri="{FF2B5EF4-FFF2-40B4-BE49-F238E27FC236}">
                    <a16:creationId xmlns:a16="http://schemas.microsoft.com/office/drawing/2014/main" id="{51F62ECB-C14E-4546-98A6-D99591DD271F}"/>
                  </a:ext>
                </a:extLst>
              </p:cNvPr>
              <p:cNvSpPr>
                <a:spLocks noChangeShapeType="1"/>
              </p:cNvSpPr>
              <p:nvPr/>
            </p:nvSpPr>
            <p:spPr bwMode="auto">
              <a:xfrm flipH="1">
                <a:off x="4156" y="9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34" name="Rectangle 39">
                <a:extLst>
                  <a:ext uri="{FF2B5EF4-FFF2-40B4-BE49-F238E27FC236}">
                    <a16:creationId xmlns:a16="http://schemas.microsoft.com/office/drawing/2014/main" id="{44020CCC-D2FF-F549-81C5-1B8965A70225}"/>
                  </a:ext>
                </a:extLst>
              </p:cNvPr>
              <p:cNvSpPr>
                <a:spLocks noChangeArrowheads="1"/>
              </p:cNvSpPr>
              <p:nvPr/>
            </p:nvSpPr>
            <p:spPr bwMode="auto">
              <a:xfrm>
                <a:off x="4028" y="77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35" name="Rectangle 40">
                <a:extLst>
                  <a:ext uri="{FF2B5EF4-FFF2-40B4-BE49-F238E27FC236}">
                    <a16:creationId xmlns:a16="http://schemas.microsoft.com/office/drawing/2014/main" id="{B22E1E2A-1942-5945-8801-BDFFCF817F51}"/>
                  </a:ext>
                </a:extLst>
              </p:cNvPr>
              <p:cNvSpPr>
                <a:spLocks noChangeArrowheads="1"/>
              </p:cNvSpPr>
              <p:nvPr/>
            </p:nvSpPr>
            <p:spPr bwMode="auto">
              <a:xfrm>
                <a:off x="4041" y="8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9704" name="Group 50">
              <a:extLst>
                <a:ext uri="{FF2B5EF4-FFF2-40B4-BE49-F238E27FC236}">
                  <a16:creationId xmlns:a16="http://schemas.microsoft.com/office/drawing/2014/main" id="{55A57B38-18FE-1D4C-955B-2C6E39DCFF93}"/>
                </a:ext>
              </a:extLst>
            </p:cNvPr>
            <p:cNvGrpSpPr>
              <a:grpSpLocks/>
            </p:cNvGrpSpPr>
            <p:nvPr/>
          </p:nvGrpSpPr>
          <p:grpSpPr bwMode="auto">
            <a:xfrm>
              <a:off x="4529" y="1544"/>
              <a:ext cx="233" cy="413"/>
              <a:chOff x="4529" y="1544"/>
              <a:chExt cx="233" cy="413"/>
            </a:xfrm>
          </p:grpSpPr>
          <p:sp>
            <p:nvSpPr>
              <p:cNvPr id="199720" name="AutoShape 42">
                <a:extLst>
                  <a:ext uri="{FF2B5EF4-FFF2-40B4-BE49-F238E27FC236}">
                    <a16:creationId xmlns:a16="http://schemas.microsoft.com/office/drawing/2014/main" id="{89FF5D37-D529-B348-BD80-3AA0436EB60C}"/>
                  </a:ext>
                </a:extLst>
              </p:cNvPr>
              <p:cNvSpPr>
                <a:spLocks noChangeArrowheads="1"/>
              </p:cNvSpPr>
              <p:nvPr/>
            </p:nvSpPr>
            <p:spPr bwMode="auto">
              <a:xfrm>
                <a:off x="4529" y="186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1" name="Rectangle 43">
                <a:extLst>
                  <a:ext uri="{FF2B5EF4-FFF2-40B4-BE49-F238E27FC236}">
                    <a16:creationId xmlns:a16="http://schemas.microsoft.com/office/drawing/2014/main" id="{03AF7109-E223-D940-932D-53C75D53D9B1}"/>
                  </a:ext>
                </a:extLst>
              </p:cNvPr>
              <p:cNvSpPr>
                <a:spLocks noChangeArrowheads="1"/>
              </p:cNvSpPr>
              <p:nvPr/>
            </p:nvSpPr>
            <p:spPr bwMode="auto">
              <a:xfrm>
                <a:off x="4647" y="154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2" name="Rectangle 44">
                <a:extLst>
                  <a:ext uri="{FF2B5EF4-FFF2-40B4-BE49-F238E27FC236}">
                    <a16:creationId xmlns:a16="http://schemas.microsoft.com/office/drawing/2014/main" id="{82196663-E019-7347-8802-4911A15C7CB0}"/>
                  </a:ext>
                </a:extLst>
              </p:cNvPr>
              <p:cNvSpPr>
                <a:spLocks noChangeArrowheads="1"/>
              </p:cNvSpPr>
              <p:nvPr/>
            </p:nvSpPr>
            <p:spPr bwMode="auto">
              <a:xfrm>
                <a:off x="4532" y="163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3" name="AutoShape 45">
                <a:extLst>
                  <a:ext uri="{FF2B5EF4-FFF2-40B4-BE49-F238E27FC236}">
                    <a16:creationId xmlns:a16="http://schemas.microsoft.com/office/drawing/2014/main" id="{BD5657E7-D471-1A46-A552-2F5DBA45BF00}"/>
                  </a:ext>
                </a:extLst>
              </p:cNvPr>
              <p:cNvSpPr>
                <a:spLocks noChangeArrowheads="1"/>
              </p:cNvSpPr>
              <p:nvPr/>
            </p:nvSpPr>
            <p:spPr bwMode="auto">
              <a:xfrm>
                <a:off x="4530" y="154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4" name="Line 46">
                <a:extLst>
                  <a:ext uri="{FF2B5EF4-FFF2-40B4-BE49-F238E27FC236}">
                    <a16:creationId xmlns:a16="http://schemas.microsoft.com/office/drawing/2014/main" id="{7575E8BA-5930-3148-A1AD-3C4F6387022C}"/>
                  </a:ext>
                </a:extLst>
              </p:cNvPr>
              <p:cNvSpPr>
                <a:spLocks noChangeShapeType="1"/>
              </p:cNvSpPr>
              <p:nvPr/>
            </p:nvSpPr>
            <p:spPr bwMode="auto">
              <a:xfrm>
                <a:off x="4762" y="155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5" name="Line 47">
                <a:extLst>
                  <a:ext uri="{FF2B5EF4-FFF2-40B4-BE49-F238E27FC236}">
                    <a16:creationId xmlns:a16="http://schemas.microsoft.com/office/drawing/2014/main" id="{46F7FB9C-AD63-9342-B19B-F84CC67B6B70}"/>
                  </a:ext>
                </a:extLst>
              </p:cNvPr>
              <p:cNvSpPr>
                <a:spLocks noChangeShapeType="1"/>
              </p:cNvSpPr>
              <p:nvPr/>
            </p:nvSpPr>
            <p:spPr bwMode="auto">
              <a:xfrm flipH="1">
                <a:off x="4678" y="186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26" name="Rectangle 48">
                <a:extLst>
                  <a:ext uri="{FF2B5EF4-FFF2-40B4-BE49-F238E27FC236}">
                    <a16:creationId xmlns:a16="http://schemas.microsoft.com/office/drawing/2014/main" id="{A75D2F66-480E-514F-A511-99A4284A563A}"/>
                  </a:ext>
                </a:extLst>
              </p:cNvPr>
              <p:cNvSpPr>
                <a:spLocks noChangeArrowheads="1"/>
              </p:cNvSpPr>
              <p:nvPr/>
            </p:nvSpPr>
            <p:spPr bwMode="auto">
              <a:xfrm>
                <a:off x="4550" y="167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27" name="Rectangle 49">
                <a:extLst>
                  <a:ext uri="{FF2B5EF4-FFF2-40B4-BE49-F238E27FC236}">
                    <a16:creationId xmlns:a16="http://schemas.microsoft.com/office/drawing/2014/main" id="{27B650B0-B0EA-754F-BFA5-B24D5CC78EB0}"/>
                  </a:ext>
                </a:extLst>
              </p:cNvPr>
              <p:cNvSpPr>
                <a:spLocks noChangeArrowheads="1"/>
              </p:cNvSpPr>
              <p:nvPr/>
            </p:nvSpPr>
            <p:spPr bwMode="auto">
              <a:xfrm>
                <a:off x="4563" y="173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99705" name="Group 59">
              <a:extLst>
                <a:ext uri="{FF2B5EF4-FFF2-40B4-BE49-F238E27FC236}">
                  <a16:creationId xmlns:a16="http://schemas.microsoft.com/office/drawing/2014/main" id="{0905EE0A-BB8B-D24D-A809-B0DF958ED63F}"/>
                </a:ext>
              </a:extLst>
            </p:cNvPr>
            <p:cNvGrpSpPr>
              <a:grpSpLocks/>
            </p:cNvGrpSpPr>
            <p:nvPr/>
          </p:nvGrpSpPr>
          <p:grpSpPr bwMode="auto">
            <a:xfrm>
              <a:off x="4517" y="2564"/>
              <a:ext cx="233" cy="413"/>
              <a:chOff x="4517" y="2564"/>
              <a:chExt cx="233" cy="413"/>
            </a:xfrm>
          </p:grpSpPr>
          <p:sp>
            <p:nvSpPr>
              <p:cNvPr id="199712" name="AutoShape 51">
                <a:extLst>
                  <a:ext uri="{FF2B5EF4-FFF2-40B4-BE49-F238E27FC236}">
                    <a16:creationId xmlns:a16="http://schemas.microsoft.com/office/drawing/2014/main" id="{01148403-F9E0-7248-9102-0E294C2A18A8}"/>
                  </a:ext>
                </a:extLst>
              </p:cNvPr>
              <p:cNvSpPr>
                <a:spLocks noChangeArrowheads="1"/>
              </p:cNvSpPr>
              <p:nvPr/>
            </p:nvSpPr>
            <p:spPr bwMode="auto">
              <a:xfrm>
                <a:off x="4517" y="2881"/>
                <a:ext cx="233" cy="96"/>
              </a:xfrm>
              <a:prstGeom prst="parallelogram">
                <a:avLst>
                  <a:gd name="adj" fmla="val 9347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3" name="Rectangle 52">
                <a:extLst>
                  <a:ext uri="{FF2B5EF4-FFF2-40B4-BE49-F238E27FC236}">
                    <a16:creationId xmlns:a16="http://schemas.microsoft.com/office/drawing/2014/main" id="{EE7E6150-33C0-124B-B702-C39ADE4CFD3B}"/>
                  </a:ext>
                </a:extLst>
              </p:cNvPr>
              <p:cNvSpPr>
                <a:spLocks noChangeArrowheads="1"/>
              </p:cNvSpPr>
              <p:nvPr/>
            </p:nvSpPr>
            <p:spPr bwMode="auto">
              <a:xfrm>
                <a:off x="4635" y="2566"/>
                <a:ext cx="107" cy="31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4" name="Rectangle 53">
                <a:extLst>
                  <a:ext uri="{FF2B5EF4-FFF2-40B4-BE49-F238E27FC236}">
                    <a16:creationId xmlns:a16="http://schemas.microsoft.com/office/drawing/2014/main" id="{46112AF3-DB9B-C147-A967-BE69CDAF573B}"/>
                  </a:ext>
                </a:extLst>
              </p:cNvPr>
              <p:cNvSpPr>
                <a:spLocks noChangeArrowheads="1"/>
              </p:cNvSpPr>
              <p:nvPr/>
            </p:nvSpPr>
            <p:spPr bwMode="auto">
              <a:xfrm>
                <a:off x="4520" y="2657"/>
                <a:ext cx="145" cy="31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5" name="AutoShape 54">
                <a:extLst>
                  <a:ext uri="{FF2B5EF4-FFF2-40B4-BE49-F238E27FC236}">
                    <a16:creationId xmlns:a16="http://schemas.microsoft.com/office/drawing/2014/main" id="{AE3B69E6-02CB-3441-ACC2-4D1FBB53F791}"/>
                  </a:ext>
                </a:extLst>
              </p:cNvPr>
              <p:cNvSpPr>
                <a:spLocks noChangeArrowheads="1"/>
              </p:cNvSpPr>
              <p:nvPr/>
            </p:nvSpPr>
            <p:spPr bwMode="auto">
              <a:xfrm>
                <a:off x="4518" y="2564"/>
                <a:ext cx="231" cy="94"/>
              </a:xfrm>
              <a:prstGeom prst="parallelogram">
                <a:avLst>
                  <a:gd name="adj" fmla="val 9464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6" name="Line 55">
                <a:extLst>
                  <a:ext uri="{FF2B5EF4-FFF2-40B4-BE49-F238E27FC236}">
                    <a16:creationId xmlns:a16="http://schemas.microsoft.com/office/drawing/2014/main" id="{B868EB71-B20A-FA48-A19F-7D54CBEA5241}"/>
                  </a:ext>
                </a:extLst>
              </p:cNvPr>
              <p:cNvSpPr>
                <a:spLocks noChangeShapeType="1"/>
              </p:cNvSpPr>
              <p:nvPr/>
            </p:nvSpPr>
            <p:spPr bwMode="auto">
              <a:xfrm>
                <a:off x="4750" y="2570"/>
                <a:ext cx="0"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7" name="Line 56">
                <a:extLst>
                  <a:ext uri="{FF2B5EF4-FFF2-40B4-BE49-F238E27FC236}">
                    <a16:creationId xmlns:a16="http://schemas.microsoft.com/office/drawing/2014/main" id="{B1968235-B26F-8045-A956-E5CA702B0B2C}"/>
                  </a:ext>
                </a:extLst>
              </p:cNvPr>
              <p:cNvSpPr>
                <a:spLocks noChangeShapeType="1"/>
              </p:cNvSpPr>
              <p:nvPr/>
            </p:nvSpPr>
            <p:spPr bwMode="auto">
              <a:xfrm flipH="1">
                <a:off x="4666" y="2881"/>
                <a:ext cx="84" cy="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9718" name="Rectangle 57">
                <a:extLst>
                  <a:ext uri="{FF2B5EF4-FFF2-40B4-BE49-F238E27FC236}">
                    <a16:creationId xmlns:a16="http://schemas.microsoft.com/office/drawing/2014/main" id="{C019EF10-2F87-C641-A73E-2632B9284E5C}"/>
                  </a:ext>
                </a:extLst>
              </p:cNvPr>
              <p:cNvSpPr>
                <a:spLocks noChangeArrowheads="1"/>
              </p:cNvSpPr>
              <p:nvPr/>
            </p:nvSpPr>
            <p:spPr bwMode="auto">
              <a:xfrm>
                <a:off x="4538" y="2699"/>
                <a:ext cx="96" cy="18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99719" name="Rectangle 58">
                <a:extLst>
                  <a:ext uri="{FF2B5EF4-FFF2-40B4-BE49-F238E27FC236}">
                    <a16:creationId xmlns:a16="http://schemas.microsoft.com/office/drawing/2014/main" id="{FB3414DA-0379-AF47-8BB0-50BFC44AA637}"/>
                  </a:ext>
                </a:extLst>
              </p:cNvPr>
              <p:cNvSpPr>
                <a:spLocks noChangeArrowheads="1"/>
              </p:cNvSpPr>
              <p:nvPr/>
            </p:nvSpPr>
            <p:spPr bwMode="auto">
              <a:xfrm>
                <a:off x="4551" y="2753"/>
                <a:ext cx="75" cy="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99706" name="Rectangle 60">
              <a:extLst>
                <a:ext uri="{FF2B5EF4-FFF2-40B4-BE49-F238E27FC236}">
                  <a16:creationId xmlns:a16="http://schemas.microsoft.com/office/drawing/2014/main" id="{5864B645-2BD5-C94C-A682-477CFE562093}"/>
                </a:ext>
              </a:extLst>
            </p:cNvPr>
            <p:cNvSpPr>
              <a:spLocks noChangeArrowheads="1"/>
            </p:cNvSpPr>
            <p:nvPr/>
          </p:nvSpPr>
          <p:spPr bwMode="auto">
            <a:xfrm>
              <a:off x="3847" y="2923"/>
              <a:ext cx="183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authoritative DNS server</a:t>
              </a:r>
              <a:endParaRPr lang="en-US" altLang="zh-CN" sz="2800"/>
            </a:p>
            <a:p>
              <a:pPr algn="ctr">
                <a:spcBef>
                  <a:spcPct val="0"/>
                </a:spcBef>
                <a:buFontTx/>
                <a:buNone/>
              </a:pPr>
              <a:r>
                <a:rPr lang="en-US" altLang="zh-CN" sz="1800" b="1"/>
                <a:t>dns.cs.umass.edu</a:t>
              </a:r>
            </a:p>
          </p:txBody>
        </p:sp>
        <p:sp>
          <p:nvSpPr>
            <p:cNvPr id="199707" name="Rectangle 61">
              <a:extLst>
                <a:ext uri="{FF2B5EF4-FFF2-40B4-BE49-F238E27FC236}">
                  <a16:creationId xmlns:a16="http://schemas.microsoft.com/office/drawing/2014/main" id="{38D8BECA-FFAB-1344-8F5F-3BC1FD77CA3F}"/>
                </a:ext>
              </a:extLst>
            </p:cNvPr>
            <p:cNvSpPr>
              <a:spLocks noChangeArrowheads="1"/>
            </p:cNvSpPr>
            <p:nvPr/>
          </p:nvSpPr>
          <p:spPr bwMode="auto">
            <a:xfrm>
              <a:off x="3962" y="2428"/>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7</a:t>
              </a:r>
            </a:p>
          </p:txBody>
        </p:sp>
        <p:sp>
          <p:nvSpPr>
            <p:cNvPr id="199708" name="Rectangle 62">
              <a:extLst>
                <a:ext uri="{FF2B5EF4-FFF2-40B4-BE49-F238E27FC236}">
                  <a16:creationId xmlns:a16="http://schemas.microsoft.com/office/drawing/2014/main" id="{E32663CA-30F0-8948-B032-10CB74443FDC}"/>
                </a:ext>
              </a:extLst>
            </p:cNvPr>
            <p:cNvSpPr>
              <a:spLocks noChangeArrowheads="1"/>
            </p:cNvSpPr>
            <p:nvPr/>
          </p:nvSpPr>
          <p:spPr bwMode="auto">
            <a:xfrm>
              <a:off x="3494" y="2521"/>
              <a:ext cx="2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8</a:t>
              </a:r>
            </a:p>
          </p:txBody>
        </p:sp>
        <p:sp>
          <p:nvSpPr>
            <p:cNvPr id="199709" name="Line 63">
              <a:extLst>
                <a:ext uri="{FF2B5EF4-FFF2-40B4-BE49-F238E27FC236}">
                  <a16:creationId xmlns:a16="http://schemas.microsoft.com/office/drawing/2014/main" id="{FB930130-6719-9541-8A9C-98C0033047CA}"/>
                </a:ext>
              </a:extLst>
            </p:cNvPr>
            <p:cNvSpPr>
              <a:spLocks noChangeShapeType="1"/>
            </p:cNvSpPr>
            <p:nvPr/>
          </p:nvSpPr>
          <p:spPr bwMode="auto">
            <a:xfrm>
              <a:off x="3546" y="1843"/>
              <a:ext cx="941" cy="828"/>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0" name="Line 64">
              <a:extLst>
                <a:ext uri="{FF2B5EF4-FFF2-40B4-BE49-F238E27FC236}">
                  <a16:creationId xmlns:a16="http://schemas.microsoft.com/office/drawing/2014/main" id="{E45AB931-C010-2142-9EEE-F5E6A99F37DF}"/>
                </a:ext>
              </a:extLst>
            </p:cNvPr>
            <p:cNvSpPr>
              <a:spLocks noChangeShapeType="1"/>
            </p:cNvSpPr>
            <p:nvPr/>
          </p:nvSpPr>
          <p:spPr bwMode="auto">
            <a:xfrm flipH="1" flipV="1">
              <a:off x="3520" y="1916"/>
              <a:ext cx="941" cy="82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99711" name="Rectangle 65">
              <a:extLst>
                <a:ext uri="{FF2B5EF4-FFF2-40B4-BE49-F238E27FC236}">
                  <a16:creationId xmlns:a16="http://schemas.microsoft.com/office/drawing/2014/main" id="{C798880F-A815-F44E-84BC-5386DB8F22B3}"/>
                </a:ext>
              </a:extLst>
            </p:cNvPr>
            <p:cNvSpPr>
              <a:spLocks noChangeArrowheads="1"/>
            </p:cNvSpPr>
            <p:nvPr/>
          </p:nvSpPr>
          <p:spPr bwMode="auto">
            <a:xfrm>
              <a:off x="4557" y="1227"/>
              <a:ext cx="126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TLD DNS server</a:t>
              </a:r>
            </a:p>
          </p:txBody>
        </p:sp>
      </p:grpSp>
      <p:sp>
        <p:nvSpPr>
          <p:cNvPr id="150533" name="Rectangle 67">
            <a:extLst>
              <a:ext uri="{FF2B5EF4-FFF2-40B4-BE49-F238E27FC236}">
                <a16:creationId xmlns:a16="http://schemas.microsoft.com/office/drawing/2014/main" id="{E60661FF-0A7B-A74C-8265-2FF75E6BB156}"/>
              </a:ext>
            </a:extLst>
          </p:cNvPr>
          <p:cNvSpPr>
            <a:spLocks noChangeArrowheads="1"/>
          </p:cNvSpPr>
          <p:nvPr/>
        </p:nvSpPr>
        <p:spPr bwMode="auto">
          <a:xfrm>
            <a:off x="1982881" y="943856"/>
            <a:ext cx="346761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a:t>
            </a:r>
            <a:r>
              <a:rPr lang="zh-CN" altLang="en-US" sz="3600" dirty="0">
                <a:solidFill>
                  <a:schemeClr val="accent1"/>
                </a:solidFill>
                <a:latin typeface="+mn-lt"/>
                <a:ea typeface="+mn-ea"/>
                <a:cs typeface="+mn-ea"/>
              </a:rPr>
              <a:t>查询方法二</a:t>
            </a:r>
          </a:p>
        </p:txBody>
      </p:sp>
      <p:sp>
        <p:nvSpPr>
          <p:cNvPr id="199683" name="Rectangle 68">
            <a:extLst>
              <a:ext uri="{FF2B5EF4-FFF2-40B4-BE49-F238E27FC236}">
                <a16:creationId xmlns:a16="http://schemas.microsoft.com/office/drawing/2014/main" id="{F419FEE3-58A0-AC4B-8ED4-129E2DB9CDD2}"/>
              </a:ext>
            </a:extLst>
          </p:cNvPr>
          <p:cNvSpPr>
            <a:spLocks noChangeArrowheads="1"/>
          </p:cNvSpPr>
          <p:nvPr/>
        </p:nvSpPr>
        <p:spPr bwMode="auto">
          <a:xfrm>
            <a:off x="790575" y="2360614"/>
            <a:ext cx="5122863" cy="418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spcBef>
                <a:spcPct val="50000"/>
              </a:spcBef>
              <a:buFontTx/>
              <a:buNone/>
            </a:pPr>
            <a:r>
              <a:rPr lang="zh-CN" altLang="en-US" sz="2800" dirty="0">
                <a:solidFill>
                  <a:schemeClr val="accent2"/>
                </a:solidFill>
              </a:rPr>
              <a:t>迭代查询</a:t>
            </a:r>
            <a:r>
              <a:rPr lang="en-US" altLang="zh-CN" sz="2800" dirty="0">
                <a:solidFill>
                  <a:schemeClr val="accent2"/>
                </a:solidFill>
              </a:rPr>
              <a:t>(iterated query):</a:t>
            </a:r>
          </a:p>
          <a:p>
            <a:pPr eaLnBrk="1" hangingPunct="1">
              <a:lnSpc>
                <a:spcPct val="150000"/>
              </a:lnSpc>
              <a:buClr>
                <a:srgbClr val="3333CC"/>
              </a:buClr>
              <a:buSzPct val="85000"/>
              <a:buFont typeface="Wingdings" pitchFamily="2" charset="2"/>
              <a:buChar char="r"/>
            </a:pPr>
            <a:r>
              <a:rPr lang="zh-CN" altLang="en-US" sz="2400" dirty="0"/>
              <a:t>被查询的名字服务器 回复可以被查询的名字服务器的</a:t>
            </a:r>
            <a:r>
              <a:rPr lang="en-US" altLang="zh-CN" sz="2400" dirty="0"/>
              <a:t>IP</a:t>
            </a:r>
            <a:r>
              <a:rPr lang="zh-CN" altLang="en-US" sz="2400" dirty="0"/>
              <a:t>地址</a:t>
            </a:r>
          </a:p>
          <a:p>
            <a:pPr eaLnBrk="1" hangingPunct="1">
              <a:lnSpc>
                <a:spcPct val="150000"/>
              </a:lnSpc>
              <a:buClr>
                <a:srgbClr val="3333CC"/>
              </a:buClr>
              <a:buSzPct val="85000"/>
              <a:buFont typeface="Wingdings" pitchFamily="2" charset="2"/>
              <a:buChar char="r"/>
            </a:pPr>
            <a:r>
              <a:rPr lang="zh-CN" altLang="en-US" sz="2400" dirty="0"/>
              <a:t>“我不知道它的名字，但是你可以问服务器</a:t>
            </a:r>
            <a:r>
              <a:rPr lang="en-US" altLang="zh-CN" sz="2400" dirty="0"/>
              <a:t>xx</a:t>
            </a:r>
            <a:r>
              <a:rPr lang="zh-CN" altLang="en-US" sz="2800" dirty="0"/>
              <a:t>”</a:t>
            </a:r>
          </a:p>
        </p:txBody>
      </p:sp>
      <p:sp>
        <p:nvSpPr>
          <p:cNvPr id="67" name="Title 1">
            <a:extLst>
              <a:ext uri="{FF2B5EF4-FFF2-40B4-BE49-F238E27FC236}">
                <a16:creationId xmlns:a16="http://schemas.microsoft.com/office/drawing/2014/main" id="{7E0B68D3-FD80-4F46-BCD9-04B2FFDD7C0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5646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a:extLst>
              <a:ext uri="{FF2B5EF4-FFF2-40B4-BE49-F238E27FC236}">
                <a16:creationId xmlns:a16="http://schemas.microsoft.com/office/drawing/2014/main" id="{3F1D4B28-CC2E-3345-B886-E969B25EEDE7}"/>
              </a:ext>
            </a:extLst>
          </p:cNvPr>
          <p:cNvSpPr>
            <a:spLocks noGrp="1" noChangeArrowheads="1"/>
          </p:cNvSpPr>
          <p:nvPr>
            <p:ph type="title"/>
          </p:nvPr>
        </p:nvSpPr>
        <p:spPr>
          <a:xfrm>
            <a:off x="2835223" y="1029664"/>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缓存和权威</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记录更新</a:t>
            </a:r>
          </a:p>
        </p:txBody>
      </p:sp>
      <p:sp>
        <p:nvSpPr>
          <p:cNvPr id="201730" name="Rectangle 3">
            <a:extLst>
              <a:ext uri="{FF2B5EF4-FFF2-40B4-BE49-F238E27FC236}">
                <a16:creationId xmlns:a16="http://schemas.microsoft.com/office/drawing/2014/main" id="{E1F406B2-2773-554E-927B-775354FDA915}"/>
              </a:ext>
            </a:extLst>
          </p:cNvPr>
          <p:cNvSpPr>
            <a:spLocks noGrp="1" noChangeArrowheads="1"/>
          </p:cNvSpPr>
          <p:nvPr>
            <p:ph type="body" sz="half" idx="1"/>
          </p:nvPr>
        </p:nvSpPr>
        <p:spPr>
          <a:xfrm>
            <a:off x="2106881" y="2700647"/>
            <a:ext cx="8639175" cy="4733925"/>
          </a:xfrm>
          <a:noFill/>
        </p:spPr>
        <p:txBody>
          <a:bodyPr/>
          <a:lstStyle/>
          <a:p>
            <a:pPr eaLnBrk="1" hangingPunct="1"/>
            <a:r>
              <a:rPr lang="zh-CN" altLang="en-US" sz="2800"/>
              <a:t>一旦名字服务器获得</a:t>
            </a:r>
            <a:r>
              <a:rPr lang="en-US" altLang="zh-CN" sz="2800"/>
              <a:t>DNS</a:t>
            </a:r>
            <a:r>
              <a:rPr lang="zh-CN" altLang="en-US" sz="2800"/>
              <a:t>映射</a:t>
            </a:r>
            <a:r>
              <a:rPr lang="en-US" altLang="zh-CN" sz="2800"/>
              <a:t>, </a:t>
            </a:r>
            <a:r>
              <a:rPr lang="zh-CN" altLang="en-US" sz="2800"/>
              <a:t>它将缓存该映射到局部内存</a:t>
            </a:r>
          </a:p>
          <a:p>
            <a:pPr lvl="1" eaLnBrk="1" hangingPunct="1"/>
            <a:r>
              <a:rPr lang="zh-CN" altLang="en-US" sz="2400"/>
              <a:t>服务器在一定时间后将丢弃缓存的信息</a:t>
            </a:r>
          </a:p>
          <a:p>
            <a:pPr lvl="1" eaLnBrk="1" hangingPunct="1"/>
            <a:r>
              <a:rPr lang="zh-CN" altLang="en-US" sz="2400"/>
              <a:t>本地</a:t>
            </a:r>
            <a:r>
              <a:rPr lang="en-US" altLang="zh-CN" sz="2400"/>
              <a:t>DNS</a:t>
            </a:r>
            <a:r>
              <a:rPr lang="zh-CN" altLang="en-US" sz="2400"/>
              <a:t>服务器可以缓存</a:t>
            </a:r>
            <a:r>
              <a:rPr lang="en-US" altLang="zh-CN" sz="2400"/>
              <a:t>TLD</a:t>
            </a:r>
            <a:r>
              <a:rPr lang="zh-CN" altLang="en-US" sz="2400"/>
              <a:t>服务器的</a:t>
            </a:r>
            <a:r>
              <a:rPr lang="en-US" altLang="zh-CN" sz="2400"/>
              <a:t>IP</a:t>
            </a:r>
            <a:r>
              <a:rPr lang="zh-CN" altLang="en-US" sz="2400"/>
              <a:t>地址</a:t>
            </a:r>
          </a:p>
          <a:p>
            <a:pPr lvl="2" eaLnBrk="1" hangingPunct="1"/>
            <a:r>
              <a:rPr lang="zh-CN" altLang="en-US" sz="2800"/>
              <a:t>因此根</a:t>
            </a:r>
            <a:r>
              <a:rPr lang="en-US" altLang="zh-CN" sz="2800"/>
              <a:t>DNS</a:t>
            </a:r>
            <a:r>
              <a:rPr lang="zh-CN" altLang="en-US" sz="2800"/>
              <a:t>服务器不会被经常访问</a:t>
            </a:r>
          </a:p>
          <a:p>
            <a:pPr eaLnBrk="1" hangingPunct="1"/>
            <a:r>
              <a:rPr lang="zh-CN" altLang="en-US" sz="2800"/>
              <a:t>权威</a:t>
            </a:r>
            <a:r>
              <a:rPr lang="en-US" altLang="zh-CN" sz="2800"/>
              <a:t>DNS</a:t>
            </a:r>
            <a:r>
              <a:rPr lang="zh-CN" altLang="en-US" sz="2800"/>
              <a:t>服务器记录更新：</a:t>
            </a:r>
            <a:r>
              <a:rPr lang="en-US" altLang="zh-CN" sz="2800"/>
              <a:t>IETF</a:t>
            </a:r>
            <a:r>
              <a:rPr lang="zh-CN" altLang="en-US" sz="2800"/>
              <a:t>动态更新</a:t>
            </a:r>
            <a:r>
              <a:rPr lang="en-US" altLang="zh-CN" sz="2800"/>
              <a:t>/</a:t>
            </a:r>
            <a:r>
              <a:rPr lang="zh-CN" altLang="en-US" sz="2800"/>
              <a:t>通报机制</a:t>
            </a:r>
          </a:p>
          <a:p>
            <a:pPr lvl="1" eaLnBrk="1" hangingPunct="1"/>
            <a:r>
              <a:rPr lang="en-US" altLang="zh-CN" sz="2800"/>
              <a:t>RFC 2136</a:t>
            </a:r>
          </a:p>
        </p:txBody>
      </p:sp>
      <p:sp>
        <p:nvSpPr>
          <p:cNvPr id="4" name="Title 1">
            <a:extLst>
              <a:ext uri="{FF2B5EF4-FFF2-40B4-BE49-F238E27FC236}">
                <a16:creationId xmlns:a16="http://schemas.microsoft.com/office/drawing/2014/main" id="{37C28E42-5269-F348-8341-5694253860DE}"/>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06834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D332126-EC9F-F149-887D-B943C8B22BEA}"/>
              </a:ext>
            </a:extLst>
          </p:cNvPr>
          <p:cNvSpPr>
            <a:spLocks noGrp="1" noChangeArrowheads="1"/>
          </p:cNvSpPr>
          <p:nvPr>
            <p:ph type="title"/>
          </p:nvPr>
        </p:nvSpPr>
        <p:spPr>
          <a:xfrm>
            <a:off x="4916384" y="820202"/>
            <a:ext cx="8229600" cy="8509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a:t>
            </a:r>
          </a:p>
        </p:txBody>
      </p:sp>
      <p:sp>
        <p:nvSpPr>
          <p:cNvPr id="203778" name="Rectangle 3">
            <a:extLst>
              <a:ext uri="{FF2B5EF4-FFF2-40B4-BE49-F238E27FC236}">
                <a16:creationId xmlns:a16="http://schemas.microsoft.com/office/drawing/2014/main" id="{C33BDE1D-9B57-6643-ABD5-BA62BDEE1D5C}"/>
              </a:ext>
            </a:extLst>
          </p:cNvPr>
          <p:cNvSpPr>
            <a:spLocks noGrp="1" noChangeArrowheads="1"/>
          </p:cNvSpPr>
          <p:nvPr>
            <p:ph type="body" sz="half" idx="1"/>
          </p:nvPr>
        </p:nvSpPr>
        <p:spPr>
          <a:xfrm>
            <a:off x="1231076" y="2131477"/>
            <a:ext cx="10134600" cy="514350"/>
          </a:xfrm>
          <a:noFill/>
        </p:spPr>
        <p:txBody>
          <a:bodyPr/>
          <a:lstStyle/>
          <a:p>
            <a:pPr eaLnBrk="1" hangingPunct="1">
              <a:lnSpc>
                <a:spcPct val="90000"/>
              </a:lnSpc>
              <a:buFont typeface="Wingdings" pitchFamily="2" charset="2"/>
              <a:buNone/>
            </a:pPr>
            <a:r>
              <a:rPr lang="en-US" altLang="zh-CN" sz="2800" dirty="0">
                <a:solidFill>
                  <a:schemeClr val="accent2"/>
                </a:solidFill>
              </a:rPr>
              <a:t>DNS: </a:t>
            </a:r>
            <a:r>
              <a:rPr lang="zh-CN" altLang="en-US" sz="2800" dirty="0"/>
              <a:t>存储资源记录</a:t>
            </a:r>
            <a:r>
              <a:rPr lang="en-US" altLang="zh-CN" sz="2800" dirty="0">
                <a:solidFill>
                  <a:schemeClr val="accent2"/>
                </a:solidFill>
              </a:rPr>
              <a:t>(RR</a:t>
            </a:r>
            <a:r>
              <a:rPr lang="zh-CN" altLang="en-US" sz="2800" dirty="0">
                <a:solidFill>
                  <a:srgbClr val="FF0000"/>
                </a:solidFill>
              </a:rPr>
              <a:t>，</a:t>
            </a:r>
            <a:r>
              <a:rPr lang="en-US" altLang="zh-CN" sz="2800" dirty="0"/>
              <a:t>Resource Records</a:t>
            </a:r>
            <a:r>
              <a:rPr lang="en-US" altLang="zh-CN" sz="2800" dirty="0">
                <a:solidFill>
                  <a:schemeClr val="accent2"/>
                </a:solidFill>
              </a:rPr>
              <a:t>)</a:t>
            </a:r>
            <a:r>
              <a:rPr lang="zh-CN" altLang="en-US" sz="2800" dirty="0"/>
              <a:t>的分布式数据库</a:t>
            </a:r>
          </a:p>
        </p:txBody>
      </p:sp>
      <p:grpSp>
        <p:nvGrpSpPr>
          <p:cNvPr id="203779" name="Group 7">
            <a:extLst>
              <a:ext uri="{FF2B5EF4-FFF2-40B4-BE49-F238E27FC236}">
                <a16:creationId xmlns:a16="http://schemas.microsoft.com/office/drawing/2014/main" id="{D17C49F6-58DB-6D4F-A3CD-E222603047CB}"/>
              </a:ext>
            </a:extLst>
          </p:cNvPr>
          <p:cNvGrpSpPr>
            <a:grpSpLocks/>
          </p:cNvGrpSpPr>
          <p:nvPr/>
        </p:nvGrpSpPr>
        <p:grpSpPr bwMode="auto">
          <a:xfrm>
            <a:off x="2526476" y="2679164"/>
            <a:ext cx="6854825" cy="954088"/>
            <a:chOff x="1131" y="1045"/>
            <a:chExt cx="3379" cy="601"/>
          </a:xfrm>
        </p:grpSpPr>
        <p:sp>
          <p:nvSpPr>
            <p:cNvPr id="203782" name="Rectangle 5">
              <a:extLst>
                <a:ext uri="{FF2B5EF4-FFF2-40B4-BE49-F238E27FC236}">
                  <a16:creationId xmlns:a16="http://schemas.microsoft.com/office/drawing/2014/main" id="{20B81087-3127-3E4C-9330-9B6259221F8D}"/>
                </a:ext>
              </a:extLst>
            </p:cNvPr>
            <p:cNvSpPr>
              <a:spLocks noChangeArrowheads="1"/>
            </p:cNvSpPr>
            <p:nvPr/>
          </p:nvSpPr>
          <p:spPr bwMode="auto">
            <a:xfrm>
              <a:off x="1131" y="1045"/>
              <a:ext cx="337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b="1" dirty="0"/>
                <a:t>RR </a:t>
              </a:r>
              <a:r>
                <a:rPr lang="zh-CN" altLang="en-US" sz="2800" b="1" dirty="0"/>
                <a:t>格式</a:t>
              </a:r>
              <a:r>
                <a:rPr lang="en-US" altLang="zh-CN" sz="2800" b="1" dirty="0"/>
                <a:t>: (name, value, </a:t>
              </a:r>
              <a:r>
                <a:rPr lang="en-US" altLang="zh-CN" sz="2800" b="1" dirty="0" err="1"/>
                <a:t>type,ttl</a:t>
              </a:r>
              <a:r>
                <a:rPr lang="en-US" altLang="zh-CN" sz="2800" b="1" dirty="0"/>
                <a:t>)</a:t>
              </a:r>
            </a:p>
          </p:txBody>
        </p:sp>
        <p:sp>
          <p:nvSpPr>
            <p:cNvPr id="203783" name="Rectangle 6">
              <a:extLst>
                <a:ext uri="{FF2B5EF4-FFF2-40B4-BE49-F238E27FC236}">
                  <a16:creationId xmlns:a16="http://schemas.microsoft.com/office/drawing/2014/main" id="{D70388E8-A5E1-8D43-A43A-37991031CE0F}"/>
                </a:ext>
              </a:extLst>
            </p:cNvPr>
            <p:cNvSpPr>
              <a:spLocks noChangeArrowheads="1"/>
            </p:cNvSpPr>
            <p:nvPr/>
          </p:nvSpPr>
          <p:spPr bwMode="auto">
            <a:xfrm>
              <a:off x="1180" y="1192"/>
              <a:ext cx="3322" cy="364"/>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800"/>
            </a:p>
          </p:txBody>
        </p:sp>
      </p:grpSp>
      <p:sp>
        <p:nvSpPr>
          <p:cNvPr id="203780" name="Rectangle 8">
            <a:extLst>
              <a:ext uri="{FF2B5EF4-FFF2-40B4-BE49-F238E27FC236}">
                <a16:creationId xmlns:a16="http://schemas.microsoft.com/office/drawing/2014/main" id="{40D23126-19A0-F842-A73A-A6A0BADB9F9A}"/>
              </a:ext>
            </a:extLst>
          </p:cNvPr>
          <p:cNvSpPr>
            <a:spLocks noChangeArrowheads="1"/>
          </p:cNvSpPr>
          <p:nvPr/>
        </p:nvSpPr>
        <p:spPr bwMode="auto">
          <a:xfrm>
            <a:off x="1535876" y="3839627"/>
            <a:ext cx="517207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en-US" altLang="zh-CN" sz="2400" b="1" dirty="0"/>
              <a:t>Type=A</a:t>
            </a:r>
            <a:r>
              <a:rPr lang="zh-CN" altLang="en-US" sz="2400" b="1" dirty="0"/>
              <a:t>（</a:t>
            </a:r>
            <a:r>
              <a:rPr lang="en-US" altLang="zh-CN" sz="2400" b="1" dirty="0"/>
              <a:t>Address</a:t>
            </a:r>
            <a:r>
              <a:rPr lang="zh-CN" altLang="en-US" sz="2400" b="1" dirty="0"/>
              <a:t>）</a:t>
            </a:r>
          </a:p>
          <a:p>
            <a:pPr lvl="1" eaLnBrk="1" hangingPunct="1">
              <a:buClr>
                <a:srgbClr val="3333CC"/>
              </a:buClr>
              <a:buSzPct val="85000"/>
              <a:buFont typeface="Wingdings" pitchFamily="2" charset="2"/>
              <a:buChar char="m"/>
            </a:pPr>
            <a:r>
              <a:rPr lang="en-US" altLang="zh-CN" sz="2400" b="1" dirty="0"/>
              <a:t>name = </a:t>
            </a:r>
            <a:r>
              <a:rPr lang="zh-CN" altLang="en-US" sz="2400" b="1" dirty="0"/>
              <a:t>主机名</a:t>
            </a:r>
            <a:endParaRPr lang="zh-CN" altLang="en-US" sz="2400" b="1" dirty="0">
              <a:solidFill>
                <a:schemeClr val="accent2"/>
              </a:solidFill>
            </a:endParaRPr>
          </a:p>
          <a:p>
            <a:pPr lvl="1" eaLnBrk="1" hangingPunct="1">
              <a:buClr>
                <a:srgbClr val="3333CC"/>
              </a:buClr>
              <a:buSzPct val="85000"/>
              <a:buFont typeface="Wingdings" pitchFamily="2" charset="2"/>
              <a:buChar char="m"/>
            </a:pPr>
            <a:r>
              <a:rPr lang="en-US" altLang="zh-CN" sz="2400" b="1" dirty="0"/>
              <a:t>value = IP</a:t>
            </a:r>
            <a:r>
              <a:rPr lang="zh-CN" altLang="en-US" sz="2400" b="1" dirty="0"/>
              <a:t>地址</a:t>
            </a:r>
          </a:p>
        </p:txBody>
      </p:sp>
      <p:sp>
        <p:nvSpPr>
          <p:cNvPr id="183301" name="Rectangle 9">
            <a:extLst>
              <a:ext uri="{FF2B5EF4-FFF2-40B4-BE49-F238E27FC236}">
                <a16:creationId xmlns:a16="http://schemas.microsoft.com/office/drawing/2014/main" id="{CA83A7C0-A2FA-A344-B1EE-BDCAE1BA5C20}"/>
              </a:ext>
            </a:extLst>
          </p:cNvPr>
          <p:cNvSpPr>
            <a:spLocks noChangeArrowheads="1"/>
          </p:cNvSpPr>
          <p:nvPr/>
        </p:nvSpPr>
        <p:spPr bwMode="auto">
          <a:xfrm>
            <a:off x="5498276" y="3703102"/>
            <a:ext cx="52451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defRPr/>
            </a:pPr>
            <a:r>
              <a:rPr lang="en-US" altLang="zh-CN" sz="2400" b="1" dirty="0"/>
              <a:t>Type=CNAME</a:t>
            </a:r>
            <a:r>
              <a:rPr lang="zh-CN" altLang="en-US" sz="2400" b="1" dirty="0"/>
              <a:t>（</a:t>
            </a:r>
            <a:r>
              <a:rPr lang="en-US" altLang="zh-CN" sz="2400" b="1" dirty="0"/>
              <a:t>canonical</a:t>
            </a:r>
            <a:r>
              <a:rPr lang="zh-CN" altLang="en-US" sz="2400" b="1" dirty="0"/>
              <a:t>）</a:t>
            </a:r>
          </a:p>
          <a:p>
            <a:pPr lvl="1" eaLnBrk="1" hangingPunct="1">
              <a:buClr>
                <a:srgbClr val="3333CC"/>
              </a:buClr>
              <a:buSzPct val="85000"/>
              <a:buFont typeface="Wingdings" pitchFamily="2" charset="2"/>
              <a:buChar char="m"/>
              <a:defRPr/>
            </a:pPr>
            <a:r>
              <a:rPr lang="en-US" altLang="zh-CN" sz="2400" b="1" dirty="0"/>
              <a:t>name = </a:t>
            </a:r>
            <a:r>
              <a:rPr lang="zh-CN" altLang="en-US" sz="2400" b="1" dirty="0"/>
              <a:t>主机别名</a:t>
            </a:r>
          </a:p>
          <a:p>
            <a:pPr lvl="1" eaLnBrk="1" hangingPunct="1">
              <a:buFontTx/>
              <a:buNone/>
              <a:defRPr/>
            </a:pPr>
            <a:r>
              <a:rPr lang="zh-CN" altLang="en-US" sz="2400" b="1" dirty="0"/>
              <a:t>  </a:t>
            </a:r>
            <a:r>
              <a:rPr lang="en-US" altLang="zh-CN" sz="2400" b="1" dirty="0" err="1">
                <a:solidFill>
                  <a:schemeClr val="accent2">
                    <a:lumMod val="50000"/>
                  </a:schemeClr>
                </a:solidFill>
              </a:rPr>
              <a:t>www.ibm.com</a:t>
            </a:r>
            <a:r>
              <a:rPr lang="zh-CN" altLang="en-US" sz="2400" b="1" dirty="0">
                <a:solidFill>
                  <a:schemeClr val="accent2">
                    <a:lumMod val="50000"/>
                  </a:schemeClr>
                </a:solidFill>
              </a:rPr>
              <a:t>的真名为</a:t>
            </a:r>
          </a:p>
          <a:p>
            <a:pPr lvl="1" eaLnBrk="1" hangingPunct="1">
              <a:buFontTx/>
              <a:buNone/>
              <a:defRPr/>
            </a:pPr>
            <a:r>
              <a:rPr lang="zh-CN" altLang="en-US" sz="2400" b="1" dirty="0">
                <a:solidFill>
                  <a:schemeClr val="accent2"/>
                </a:solidFill>
              </a:rPr>
              <a:t>	</a:t>
            </a:r>
            <a:r>
              <a:rPr lang="en-US" altLang="zh-CN" sz="2400" b="1" dirty="0"/>
              <a:t>servereast.backup2.ibm.com </a:t>
            </a:r>
            <a:endParaRPr lang="en-US" altLang="zh-CN" sz="2400" b="1" dirty="0">
              <a:solidFill>
                <a:schemeClr val="accent2"/>
              </a:solidFill>
            </a:endParaRPr>
          </a:p>
          <a:p>
            <a:pPr lvl="1" eaLnBrk="1" hangingPunct="1">
              <a:buClr>
                <a:srgbClr val="3333CC"/>
              </a:buClr>
              <a:buSzPct val="85000"/>
              <a:buFont typeface="Wingdings" pitchFamily="2" charset="2"/>
              <a:buChar char="m"/>
              <a:defRPr/>
            </a:pPr>
            <a:r>
              <a:rPr lang="en-US" altLang="zh-CN" sz="2400" b="1" dirty="0"/>
              <a:t>value = </a:t>
            </a:r>
            <a:r>
              <a:rPr lang="zh-CN" altLang="en-US" sz="2400" b="1" dirty="0"/>
              <a:t>真实的规范主机名</a:t>
            </a:r>
          </a:p>
        </p:txBody>
      </p:sp>
      <p:sp>
        <p:nvSpPr>
          <p:cNvPr id="9" name="Title 1">
            <a:extLst>
              <a:ext uri="{FF2B5EF4-FFF2-40B4-BE49-F238E27FC236}">
                <a16:creationId xmlns:a16="http://schemas.microsoft.com/office/drawing/2014/main" id="{CD917099-DC3B-0341-9050-6FCF4EA3F71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13578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2">
            <a:extLst>
              <a:ext uri="{FF2B5EF4-FFF2-40B4-BE49-F238E27FC236}">
                <a16:creationId xmlns:a16="http://schemas.microsoft.com/office/drawing/2014/main" id="{2D332126-EC9F-F149-887D-B943C8B22BEA}"/>
              </a:ext>
            </a:extLst>
          </p:cNvPr>
          <p:cNvSpPr>
            <a:spLocks noGrp="1" noChangeArrowheads="1"/>
          </p:cNvSpPr>
          <p:nvPr>
            <p:ph type="title"/>
          </p:nvPr>
        </p:nvSpPr>
        <p:spPr>
          <a:xfrm>
            <a:off x="4916384" y="1052524"/>
            <a:ext cx="8229600" cy="8509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记录</a:t>
            </a:r>
          </a:p>
        </p:txBody>
      </p:sp>
      <p:sp>
        <p:nvSpPr>
          <p:cNvPr id="205826" name="Rectangle 3">
            <a:extLst>
              <a:ext uri="{FF2B5EF4-FFF2-40B4-BE49-F238E27FC236}">
                <a16:creationId xmlns:a16="http://schemas.microsoft.com/office/drawing/2014/main" id="{45CCFE2A-E663-EE4B-93F6-113E9665FE3C}"/>
              </a:ext>
            </a:extLst>
          </p:cNvPr>
          <p:cNvSpPr>
            <a:spLocks noGrp="1" noChangeArrowheads="1"/>
          </p:cNvSpPr>
          <p:nvPr>
            <p:ph type="body" sz="half" idx="1"/>
          </p:nvPr>
        </p:nvSpPr>
        <p:spPr>
          <a:xfrm>
            <a:off x="1310059" y="2369355"/>
            <a:ext cx="10134600" cy="514350"/>
          </a:xfrm>
          <a:noFill/>
        </p:spPr>
        <p:txBody>
          <a:bodyPr/>
          <a:lstStyle/>
          <a:p>
            <a:pPr eaLnBrk="1" hangingPunct="1">
              <a:lnSpc>
                <a:spcPct val="90000"/>
              </a:lnSpc>
              <a:buFont typeface="Wingdings" pitchFamily="2" charset="2"/>
              <a:buNone/>
            </a:pPr>
            <a:r>
              <a:rPr lang="en-US" altLang="zh-CN" sz="2800" dirty="0">
                <a:solidFill>
                  <a:schemeClr val="accent2"/>
                </a:solidFill>
              </a:rPr>
              <a:t>DNS: </a:t>
            </a:r>
            <a:r>
              <a:rPr lang="zh-CN" altLang="en-US" sz="2800" dirty="0"/>
              <a:t>存储资源记录</a:t>
            </a:r>
            <a:r>
              <a:rPr lang="en-US" altLang="zh-CN" sz="2800" dirty="0">
                <a:solidFill>
                  <a:schemeClr val="accent2"/>
                </a:solidFill>
              </a:rPr>
              <a:t>(RR</a:t>
            </a:r>
            <a:r>
              <a:rPr lang="zh-CN" altLang="en-US" sz="2800" dirty="0">
                <a:solidFill>
                  <a:srgbClr val="FF0000"/>
                </a:solidFill>
              </a:rPr>
              <a:t>，</a:t>
            </a:r>
            <a:r>
              <a:rPr lang="en-US" altLang="zh-CN" sz="2800" dirty="0"/>
              <a:t>Resource Records</a:t>
            </a:r>
            <a:r>
              <a:rPr lang="en-US" altLang="zh-CN" sz="2800" dirty="0">
                <a:solidFill>
                  <a:schemeClr val="accent2"/>
                </a:solidFill>
              </a:rPr>
              <a:t>)</a:t>
            </a:r>
            <a:r>
              <a:rPr lang="zh-CN" altLang="en-US" sz="2800" dirty="0"/>
              <a:t>的分布式数据库</a:t>
            </a:r>
          </a:p>
        </p:txBody>
      </p:sp>
      <p:sp>
        <p:nvSpPr>
          <p:cNvPr id="185347" name="Rectangle 4">
            <a:extLst>
              <a:ext uri="{FF2B5EF4-FFF2-40B4-BE49-F238E27FC236}">
                <a16:creationId xmlns:a16="http://schemas.microsoft.com/office/drawing/2014/main" id="{C8549E2D-90AA-704C-8FA1-7DD5CACEC56F}"/>
              </a:ext>
            </a:extLst>
          </p:cNvPr>
          <p:cNvSpPr>
            <a:spLocks noGrp="1" noChangeArrowheads="1"/>
          </p:cNvSpPr>
          <p:nvPr>
            <p:ph type="body" sz="half" idx="2"/>
          </p:nvPr>
        </p:nvSpPr>
        <p:spPr>
          <a:xfrm>
            <a:off x="611559" y="4034642"/>
            <a:ext cx="5538788" cy="2089150"/>
          </a:xfrm>
        </p:spPr>
        <p:txBody>
          <a:bodyPr/>
          <a:lstStyle/>
          <a:p>
            <a:pPr eaLnBrk="1" hangingPunct="1">
              <a:lnSpc>
                <a:spcPct val="90000"/>
              </a:lnSpc>
              <a:defRPr/>
            </a:pPr>
            <a:r>
              <a:rPr lang="en-US" altLang="zh-CN" sz="2400" dirty="0"/>
              <a:t>Type=NS</a:t>
            </a:r>
          </a:p>
          <a:p>
            <a:pPr eaLnBrk="1" hangingPunct="1">
              <a:lnSpc>
                <a:spcPct val="90000"/>
              </a:lnSpc>
              <a:buFont typeface="Wingdings" pitchFamily="2" charset="2"/>
              <a:buNone/>
              <a:defRPr/>
            </a:pPr>
            <a:r>
              <a:rPr lang="zh-CN" altLang="en-US" sz="2400" dirty="0"/>
              <a:t>（ </a:t>
            </a:r>
            <a:r>
              <a:rPr lang="en-US" altLang="zh-CN" sz="2400" dirty="0"/>
              <a:t>name server </a:t>
            </a:r>
            <a:r>
              <a:rPr lang="zh-CN" altLang="en-US" sz="2400" dirty="0"/>
              <a:t>）</a:t>
            </a:r>
          </a:p>
          <a:p>
            <a:pPr lvl="1" eaLnBrk="1" hangingPunct="1">
              <a:lnSpc>
                <a:spcPct val="90000"/>
              </a:lnSpc>
              <a:defRPr/>
            </a:pPr>
            <a:r>
              <a:rPr lang="en-US" altLang="zh-CN" sz="2400" dirty="0"/>
              <a:t>name = </a:t>
            </a:r>
            <a:r>
              <a:rPr lang="zh-CN" altLang="en-US" sz="2400" dirty="0"/>
              <a:t>域名（如</a:t>
            </a:r>
            <a:r>
              <a:rPr lang="en-US" altLang="zh-CN" sz="2400" dirty="0" err="1">
                <a:solidFill>
                  <a:schemeClr val="accent2">
                    <a:lumMod val="50000"/>
                  </a:schemeClr>
                </a:solidFill>
              </a:rPr>
              <a:t>foo.com</a:t>
            </a:r>
            <a:r>
              <a:rPr lang="zh-CN" altLang="en-US" sz="2400" dirty="0"/>
              <a:t>） </a:t>
            </a:r>
          </a:p>
          <a:p>
            <a:pPr lvl="1" eaLnBrk="1" hangingPunct="1">
              <a:lnSpc>
                <a:spcPct val="90000"/>
              </a:lnSpc>
              <a:defRPr/>
            </a:pPr>
            <a:r>
              <a:rPr lang="en-US" altLang="zh-CN" sz="2400" dirty="0"/>
              <a:t>value = </a:t>
            </a:r>
            <a:r>
              <a:rPr lang="zh-CN" altLang="en-US" sz="2400" dirty="0"/>
              <a:t>该域权威名字服务器的主机名</a:t>
            </a:r>
          </a:p>
        </p:txBody>
      </p:sp>
      <p:grpSp>
        <p:nvGrpSpPr>
          <p:cNvPr id="205828" name="Group 7">
            <a:extLst>
              <a:ext uri="{FF2B5EF4-FFF2-40B4-BE49-F238E27FC236}">
                <a16:creationId xmlns:a16="http://schemas.microsoft.com/office/drawing/2014/main" id="{99417AE3-73FA-E544-8612-4EB3D3390586}"/>
              </a:ext>
            </a:extLst>
          </p:cNvPr>
          <p:cNvGrpSpPr>
            <a:grpSpLocks/>
          </p:cNvGrpSpPr>
          <p:nvPr/>
        </p:nvGrpSpPr>
        <p:grpSpPr bwMode="auto">
          <a:xfrm>
            <a:off x="2722934" y="2904342"/>
            <a:ext cx="6854825" cy="954088"/>
            <a:chOff x="1131" y="1045"/>
            <a:chExt cx="3379" cy="601"/>
          </a:xfrm>
        </p:grpSpPr>
        <p:sp>
          <p:nvSpPr>
            <p:cNvPr id="205830" name="Rectangle 5">
              <a:extLst>
                <a:ext uri="{FF2B5EF4-FFF2-40B4-BE49-F238E27FC236}">
                  <a16:creationId xmlns:a16="http://schemas.microsoft.com/office/drawing/2014/main" id="{CD00EA8E-6A30-B24D-9F43-31E822756616}"/>
                </a:ext>
              </a:extLst>
            </p:cNvPr>
            <p:cNvSpPr>
              <a:spLocks noChangeArrowheads="1"/>
            </p:cNvSpPr>
            <p:nvPr/>
          </p:nvSpPr>
          <p:spPr bwMode="auto">
            <a:xfrm>
              <a:off x="1131" y="1045"/>
              <a:ext cx="337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b="1" dirty="0"/>
                <a:t>RR </a:t>
              </a:r>
              <a:r>
                <a:rPr lang="zh-CN" altLang="en-US" sz="2800" b="1" dirty="0"/>
                <a:t>格式</a:t>
              </a:r>
              <a:r>
                <a:rPr lang="en-US" altLang="zh-CN" sz="2800" b="1" dirty="0"/>
                <a:t>: (name, value, </a:t>
              </a:r>
              <a:r>
                <a:rPr lang="en-US" altLang="zh-CN" sz="2800" b="1" dirty="0" err="1"/>
                <a:t>type,ttl</a:t>
              </a:r>
              <a:r>
                <a:rPr lang="en-US" altLang="zh-CN" sz="2800" b="1" dirty="0"/>
                <a:t>)</a:t>
              </a:r>
            </a:p>
          </p:txBody>
        </p:sp>
        <p:sp>
          <p:nvSpPr>
            <p:cNvPr id="205831" name="Rectangle 6">
              <a:extLst>
                <a:ext uri="{FF2B5EF4-FFF2-40B4-BE49-F238E27FC236}">
                  <a16:creationId xmlns:a16="http://schemas.microsoft.com/office/drawing/2014/main" id="{4ECD4227-AA05-2549-BDD9-8C1E1227CFDF}"/>
                </a:ext>
              </a:extLst>
            </p:cNvPr>
            <p:cNvSpPr>
              <a:spLocks noChangeArrowheads="1"/>
            </p:cNvSpPr>
            <p:nvPr/>
          </p:nvSpPr>
          <p:spPr bwMode="auto">
            <a:xfrm>
              <a:off x="1180" y="1192"/>
              <a:ext cx="3322" cy="364"/>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800"/>
            </a:p>
          </p:txBody>
        </p:sp>
      </p:grpSp>
      <p:sp>
        <p:nvSpPr>
          <p:cNvPr id="205829" name="Rectangle 10">
            <a:extLst>
              <a:ext uri="{FF2B5EF4-FFF2-40B4-BE49-F238E27FC236}">
                <a16:creationId xmlns:a16="http://schemas.microsoft.com/office/drawing/2014/main" id="{20004AA3-5BD5-CE44-9A55-A0D4939EEA61}"/>
              </a:ext>
            </a:extLst>
          </p:cNvPr>
          <p:cNvSpPr>
            <a:spLocks noChangeArrowheads="1"/>
          </p:cNvSpPr>
          <p:nvPr/>
        </p:nvSpPr>
        <p:spPr bwMode="auto">
          <a:xfrm>
            <a:off x="6377359" y="3985430"/>
            <a:ext cx="5357813"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r>
              <a:rPr lang="en-US" altLang="zh-CN" sz="2400" b="1"/>
              <a:t>Type=MX</a:t>
            </a:r>
            <a:r>
              <a:rPr lang="zh-CN" altLang="en-US" sz="2400" b="1"/>
              <a:t>（</a:t>
            </a:r>
            <a:r>
              <a:rPr lang="en-US" altLang="zh-CN" sz="2400" b="1"/>
              <a:t>mail exchange</a:t>
            </a:r>
            <a:r>
              <a:rPr lang="zh-CN" altLang="en-US" sz="2400" b="1"/>
              <a:t>）</a:t>
            </a:r>
          </a:p>
          <a:p>
            <a:pPr lvl="1" eaLnBrk="1" hangingPunct="1">
              <a:buClr>
                <a:srgbClr val="3333CC"/>
              </a:buClr>
              <a:buSzPct val="85000"/>
              <a:buFont typeface="Wingdings" pitchFamily="2" charset="2"/>
              <a:buChar char="m"/>
            </a:pPr>
            <a:r>
              <a:rPr lang="en-US" altLang="zh-CN" sz="2400" b="1"/>
              <a:t>name =</a:t>
            </a:r>
            <a:r>
              <a:rPr lang="zh-CN" altLang="en-US" sz="2400" b="1"/>
              <a:t>邮件服务器的主机别名</a:t>
            </a:r>
          </a:p>
          <a:p>
            <a:pPr lvl="1" eaLnBrk="1" hangingPunct="1">
              <a:buClr>
                <a:srgbClr val="3333CC"/>
              </a:buClr>
              <a:buSzPct val="85000"/>
              <a:buFont typeface="Wingdings" pitchFamily="2" charset="2"/>
              <a:buChar char="m"/>
            </a:pPr>
            <a:r>
              <a:rPr lang="en-US" altLang="zh-CN" sz="2400" b="1"/>
              <a:t>value =</a:t>
            </a:r>
            <a:r>
              <a:rPr lang="zh-CN" altLang="en-US" sz="2400" b="1"/>
              <a:t>邮件服务器的真实规范主机名</a:t>
            </a:r>
          </a:p>
          <a:p>
            <a:pPr lvl="1" eaLnBrk="1" hangingPunct="1">
              <a:buFontTx/>
              <a:buNone/>
            </a:pPr>
            <a:r>
              <a:rPr lang="zh-CN" altLang="en-US" sz="2400" b="1"/>
              <a:t>  </a:t>
            </a:r>
          </a:p>
        </p:txBody>
      </p:sp>
      <p:sp>
        <p:nvSpPr>
          <p:cNvPr id="9" name="Title 1">
            <a:extLst>
              <a:ext uri="{FF2B5EF4-FFF2-40B4-BE49-F238E27FC236}">
                <a16:creationId xmlns:a16="http://schemas.microsoft.com/office/drawing/2014/main" id="{69DF38C1-E628-244A-AD65-F2DFF1A47403}"/>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44597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a:extLst>
              <a:ext uri="{FF2B5EF4-FFF2-40B4-BE49-F238E27FC236}">
                <a16:creationId xmlns:a16="http://schemas.microsoft.com/office/drawing/2014/main" id="{140F6C13-AC8A-B242-9793-0BE1E1A6F826}"/>
              </a:ext>
            </a:extLst>
          </p:cNvPr>
          <p:cNvSpPr>
            <a:spLocks noGrp="1" noChangeArrowheads="1"/>
          </p:cNvSpPr>
          <p:nvPr>
            <p:ph type="title"/>
          </p:nvPr>
        </p:nvSpPr>
        <p:spPr>
          <a:xfrm>
            <a:off x="4261839" y="699582"/>
            <a:ext cx="8229600" cy="922338"/>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
        <p:nvSpPr>
          <p:cNvPr id="207874" name="Rectangle 3">
            <a:extLst>
              <a:ext uri="{FF2B5EF4-FFF2-40B4-BE49-F238E27FC236}">
                <a16:creationId xmlns:a16="http://schemas.microsoft.com/office/drawing/2014/main" id="{7DAFAF7B-FE13-1E42-B697-4540082AD135}"/>
              </a:ext>
            </a:extLst>
          </p:cNvPr>
          <p:cNvSpPr>
            <a:spLocks noGrp="1" noChangeArrowheads="1"/>
          </p:cNvSpPr>
          <p:nvPr>
            <p:ph type="body" sz="half" idx="1"/>
          </p:nvPr>
        </p:nvSpPr>
        <p:spPr>
          <a:xfrm>
            <a:off x="1354776" y="1706645"/>
            <a:ext cx="9578975" cy="514350"/>
          </a:xfrm>
          <a:noFill/>
        </p:spPr>
        <p:txBody>
          <a:bodyPr/>
          <a:lstStyle/>
          <a:p>
            <a:pPr eaLnBrk="1" hangingPunct="1">
              <a:buFont typeface="Wingdings" pitchFamily="2" charset="2"/>
              <a:buNone/>
            </a:pPr>
            <a:r>
              <a:rPr lang="en-US" altLang="zh-CN" sz="2800" dirty="0">
                <a:solidFill>
                  <a:schemeClr val="accent2"/>
                </a:solidFill>
              </a:rPr>
              <a:t>DNS</a:t>
            </a:r>
            <a:r>
              <a:rPr lang="zh-CN" altLang="en-US" sz="2800" dirty="0">
                <a:solidFill>
                  <a:schemeClr val="accent2"/>
                </a:solidFill>
              </a:rPr>
              <a:t>协议 </a:t>
            </a:r>
            <a:r>
              <a:rPr lang="en-US" altLang="zh-CN" sz="2800" dirty="0">
                <a:solidFill>
                  <a:schemeClr val="accent2"/>
                </a:solidFill>
              </a:rPr>
              <a:t>: </a:t>
            </a:r>
            <a:r>
              <a:rPr lang="zh-CN" altLang="en-US" sz="2800" dirty="0">
                <a:solidFill>
                  <a:schemeClr val="accent2"/>
                </a:solidFill>
              </a:rPr>
              <a:t>查询报文与应答报文 </a:t>
            </a:r>
            <a:r>
              <a:rPr lang="en-US" altLang="zh-CN" sz="2800" dirty="0">
                <a:solidFill>
                  <a:schemeClr val="accent2"/>
                </a:solidFill>
              </a:rPr>
              <a:t>, </a:t>
            </a:r>
            <a:r>
              <a:rPr lang="zh-CN" altLang="en-US" sz="2800" dirty="0"/>
              <a:t>但具有同样的</a:t>
            </a:r>
            <a:r>
              <a:rPr lang="zh-CN" altLang="en-US" sz="2800" dirty="0">
                <a:solidFill>
                  <a:schemeClr val="accent2"/>
                </a:solidFill>
              </a:rPr>
              <a:t>报文格式</a:t>
            </a:r>
          </a:p>
        </p:txBody>
      </p:sp>
      <p:sp>
        <p:nvSpPr>
          <p:cNvPr id="187395" name="Rectangle 4">
            <a:extLst>
              <a:ext uri="{FF2B5EF4-FFF2-40B4-BE49-F238E27FC236}">
                <a16:creationId xmlns:a16="http://schemas.microsoft.com/office/drawing/2014/main" id="{C502489A-E31D-714E-B47F-813ECEE8734F}"/>
              </a:ext>
            </a:extLst>
          </p:cNvPr>
          <p:cNvSpPr>
            <a:spLocks noChangeArrowheads="1"/>
          </p:cNvSpPr>
          <p:nvPr/>
        </p:nvSpPr>
        <p:spPr bwMode="auto">
          <a:xfrm>
            <a:off x="1291276" y="2501982"/>
            <a:ext cx="43624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r>
              <a:rPr lang="zh-CN" altLang="en-US" sz="2400" dirty="0"/>
              <a:t>报文头部</a:t>
            </a:r>
          </a:p>
          <a:p>
            <a:pPr eaLnBrk="1" hangingPunct="1">
              <a:buClr>
                <a:srgbClr val="3333CC"/>
              </a:buClr>
              <a:buSzPct val="85000"/>
              <a:buFont typeface="Wingdings" pitchFamily="2" charset="2"/>
              <a:buChar char="r"/>
              <a:defRPr/>
            </a:pPr>
            <a:r>
              <a:rPr lang="zh-CN" altLang="en-US" sz="2000" dirty="0">
                <a:solidFill>
                  <a:schemeClr val="accent2"/>
                </a:solidFill>
              </a:rPr>
              <a:t>标识符</a:t>
            </a:r>
            <a:r>
              <a:rPr lang="en-US" altLang="zh-CN" sz="2000" dirty="0">
                <a:solidFill>
                  <a:schemeClr val="accent2"/>
                </a:solidFill>
              </a:rPr>
              <a:t>:</a:t>
            </a:r>
            <a:r>
              <a:rPr lang="en-US" altLang="zh-CN" sz="2000" dirty="0"/>
              <a:t> 16</a:t>
            </a:r>
            <a:r>
              <a:rPr lang="zh-CN" altLang="en-US" sz="2000" dirty="0"/>
              <a:t>位，查询和应答报文使用相同的标识符</a:t>
            </a:r>
          </a:p>
          <a:p>
            <a:pPr eaLnBrk="1" hangingPunct="1">
              <a:buClr>
                <a:srgbClr val="3333CC"/>
              </a:buClr>
              <a:buSzPct val="85000"/>
              <a:buFont typeface="Wingdings" pitchFamily="2" charset="2"/>
              <a:buChar char="r"/>
              <a:defRPr/>
            </a:pPr>
            <a:r>
              <a:rPr lang="zh-CN" altLang="en-US" sz="2000" dirty="0">
                <a:solidFill>
                  <a:schemeClr val="accent2"/>
                </a:solidFill>
              </a:rPr>
              <a:t>标志</a:t>
            </a:r>
            <a:r>
              <a:rPr lang="en-US" altLang="zh-CN" sz="2000" dirty="0">
                <a:solidFill>
                  <a:schemeClr val="accent2"/>
                </a:solidFill>
              </a:rPr>
              <a:t>:</a:t>
            </a:r>
            <a:r>
              <a:rPr lang="zh-CN" altLang="en-US" sz="2000" dirty="0">
                <a:solidFill>
                  <a:schemeClr val="accent2"/>
                </a:solidFill>
              </a:rPr>
              <a:t>有若干个标志构成，分别标识不同的功能</a:t>
            </a:r>
          </a:p>
          <a:p>
            <a:pPr lvl="1" eaLnBrk="1" hangingPunct="1">
              <a:buClr>
                <a:srgbClr val="3333CC"/>
              </a:buClr>
              <a:buSzPct val="85000"/>
              <a:buFont typeface="Wingdings" pitchFamily="2" charset="2"/>
              <a:buChar char="m"/>
              <a:defRPr/>
            </a:pPr>
            <a:r>
              <a:rPr lang="zh-CN" altLang="en-US" sz="2000" dirty="0"/>
              <a:t>查询</a:t>
            </a:r>
            <a:r>
              <a:rPr lang="en-US" altLang="zh-CN" sz="2000" dirty="0"/>
              <a:t>/</a:t>
            </a:r>
            <a:r>
              <a:rPr lang="zh-CN" altLang="en-US" sz="2000" dirty="0"/>
              <a:t>应答－</a:t>
            </a:r>
            <a:r>
              <a:rPr lang="en-US" altLang="zh-CN" sz="2000" dirty="0"/>
              <a:t>0/ 1</a:t>
            </a:r>
          </a:p>
          <a:p>
            <a:pPr lvl="1" eaLnBrk="1" hangingPunct="1">
              <a:buClr>
                <a:srgbClr val="3333CC"/>
              </a:buClr>
              <a:buSzPct val="85000"/>
              <a:buFont typeface="Wingdings" pitchFamily="2" charset="2"/>
              <a:buChar char="m"/>
              <a:defRPr/>
            </a:pPr>
            <a:r>
              <a:rPr lang="zh-CN" altLang="en-US" sz="2000" dirty="0"/>
              <a:t>查询希望是</a:t>
            </a:r>
            <a:r>
              <a:rPr lang="en-US" altLang="zh-CN" sz="2000" dirty="0"/>
              <a:t>/</a:t>
            </a:r>
            <a:r>
              <a:rPr lang="zh-CN" altLang="en-US" sz="2000" dirty="0"/>
              <a:t>非递归查询－</a:t>
            </a:r>
            <a:r>
              <a:rPr lang="en-US" altLang="zh-CN" sz="2000" dirty="0"/>
              <a:t>1/0</a:t>
            </a:r>
          </a:p>
          <a:p>
            <a:pPr lvl="1" eaLnBrk="1" hangingPunct="1">
              <a:buClr>
                <a:srgbClr val="3333CC"/>
              </a:buClr>
              <a:buSzPct val="85000"/>
              <a:buFont typeface="Wingdings" pitchFamily="2" charset="2"/>
              <a:buChar char="m"/>
              <a:defRPr/>
            </a:pPr>
            <a:r>
              <a:rPr lang="zh-CN" altLang="en-US" sz="2000" dirty="0"/>
              <a:t>应答可</a:t>
            </a:r>
            <a:r>
              <a:rPr lang="en-US" altLang="zh-CN" sz="2000" dirty="0"/>
              <a:t>/</a:t>
            </a:r>
            <a:r>
              <a:rPr lang="zh-CN" altLang="en-US" sz="2000" dirty="0"/>
              <a:t>否获得</a:t>
            </a:r>
            <a:r>
              <a:rPr lang="en-US" altLang="zh-CN" sz="2000" dirty="0"/>
              <a:t>(</a:t>
            </a:r>
            <a:r>
              <a:rPr lang="zh-CN" altLang="en-US" sz="2000" dirty="0"/>
              <a:t>支持</a:t>
            </a:r>
            <a:r>
              <a:rPr lang="en-US" altLang="zh-CN" sz="2000" dirty="0"/>
              <a:t>)</a:t>
            </a:r>
            <a:r>
              <a:rPr lang="zh-CN" altLang="en-US" sz="2000" dirty="0"/>
              <a:t>递归查询－</a:t>
            </a:r>
            <a:r>
              <a:rPr lang="en-US" altLang="zh-CN" sz="2000" dirty="0"/>
              <a:t>1/0</a:t>
            </a:r>
          </a:p>
          <a:p>
            <a:pPr lvl="1" eaLnBrk="1" hangingPunct="1">
              <a:buClr>
                <a:srgbClr val="3333CC"/>
              </a:buClr>
              <a:buSzPct val="85000"/>
              <a:buFont typeface="Wingdings" pitchFamily="2" charset="2"/>
              <a:buChar char="m"/>
              <a:defRPr/>
            </a:pPr>
            <a:r>
              <a:rPr lang="zh-CN" altLang="en-US" sz="2000" dirty="0"/>
              <a:t>应答是</a:t>
            </a:r>
            <a:r>
              <a:rPr lang="en-US" altLang="zh-CN" sz="2000" dirty="0"/>
              <a:t>/</a:t>
            </a:r>
            <a:r>
              <a:rPr lang="zh-CN" altLang="en-US" sz="2000" dirty="0"/>
              <a:t>否来自权威名字服务器－</a:t>
            </a:r>
            <a:r>
              <a:rPr lang="en-US" altLang="zh-CN" sz="2000" dirty="0"/>
              <a:t>1/ 0</a:t>
            </a:r>
          </a:p>
        </p:txBody>
      </p:sp>
      <p:grpSp>
        <p:nvGrpSpPr>
          <p:cNvPr id="207876" name="Group 26">
            <a:extLst>
              <a:ext uri="{FF2B5EF4-FFF2-40B4-BE49-F238E27FC236}">
                <a16:creationId xmlns:a16="http://schemas.microsoft.com/office/drawing/2014/main" id="{25D3CC49-7F4E-1248-AF21-0A241249E2F1}"/>
              </a:ext>
            </a:extLst>
          </p:cNvPr>
          <p:cNvGrpSpPr>
            <a:grpSpLocks/>
          </p:cNvGrpSpPr>
          <p:nvPr/>
        </p:nvGrpSpPr>
        <p:grpSpPr bwMode="auto">
          <a:xfrm>
            <a:off x="6377626" y="2459120"/>
            <a:ext cx="3810000" cy="4064000"/>
            <a:chOff x="2976" y="1152"/>
            <a:chExt cx="2400" cy="2560"/>
          </a:xfrm>
        </p:grpSpPr>
        <p:sp>
          <p:nvSpPr>
            <p:cNvPr id="207882" name="Rectangle 5">
              <a:extLst>
                <a:ext uri="{FF2B5EF4-FFF2-40B4-BE49-F238E27FC236}">
                  <a16:creationId xmlns:a16="http://schemas.microsoft.com/office/drawing/2014/main" id="{CA2E249F-91A8-D64E-B310-3456BF3D813D}"/>
                </a:ext>
              </a:extLst>
            </p:cNvPr>
            <p:cNvSpPr>
              <a:spLocks noChangeArrowheads="1"/>
            </p:cNvSpPr>
            <p:nvPr/>
          </p:nvSpPr>
          <p:spPr bwMode="auto">
            <a:xfrm>
              <a:off x="2976" y="3346"/>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附加信息（资源记录的变量数）</a:t>
              </a:r>
            </a:p>
          </p:txBody>
        </p:sp>
        <p:sp>
          <p:nvSpPr>
            <p:cNvPr id="207883" name="Rectangle 6">
              <a:extLst>
                <a:ext uri="{FF2B5EF4-FFF2-40B4-BE49-F238E27FC236}">
                  <a16:creationId xmlns:a16="http://schemas.microsoft.com/office/drawing/2014/main" id="{E9B958C4-C6A6-8748-9396-96A284031B74}"/>
                </a:ext>
              </a:extLst>
            </p:cNvPr>
            <p:cNvSpPr>
              <a:spLocks noChangeArrowheads="1"/>
            </p:cNvSpPr>
            <p:nvPr/>
          </p:nvSpPr>
          <p:spPr bwMode="auto">
            <a:xfrm>
              <a:off x="2976" y="2981"/>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权威（资源记录的变量数）</a:t>
              </a:r>
            </a:p>
          </p:txBody>
        </p:sp>
        <p:sp>
          <p:nvSpPr>
            <p:cNvPr id="207884" name="Rectangle 7">
              <a:extLst>
                <a:ext uri="{FF2B5EF4-FFF2-40B4-BE49-F238E27FC236}">
                  <a16:creationId xmlns:a16="http://schemas.microsoft.com/office/drawing/2014/main" id="{2B111E0E-A0EB-CA42-8A8F-A5109155FF44}"/>
                </a:ext>
              </a:extLst>
            </p:cNvPr>
            <p:cNvSpPr>
              <a:spLocks noChangeArrowheads="1"/>
            </p:cNvSpPr>
            <p:nvPr/>
          </p:nvSpPr>
          <p:spPr bwMode="auto">
            <a:xfrm>
              <a:off x="2976" y="2615"/>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回答（资源记录的变量数）</a:t>
              </a:r>
            </a:p>
          </p:txBody>
        </p:sp>
        <p:sp>
          <p:nvSpPr>
            <p:cNvPr id="207885" name="Rectangle 8">
              <a:extLst>
                <a:ext uri="{FF2B5EF4-FFF2-40B4-BE49-F238E27FC236}">
                  <a16:creationId xmlns:a16="http://schemas.microsoft.com/office/drawing/2014/main" id="{AA8B99E1-DD0C-644B-B3DC-AD696968831D}"/>
                </a:ext>
              </a:extLst>
            </p:cNvPr>
            <p:cNvSpPr>
              <a:spLocks noChangeArrowheads="1"/>
            </p:cNvSpPr>
            <p:nvPr/>
          </p:nvSpPr>
          <p:spPr bwMode="auto">
            <a:xfrm>
              <a:off x="2976" y="2249"/>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问题（问题的变量数）</a:t>
              </a:r>
            </a:p>
          </p:txBody>
        </p:sp>
        <p:sp>
          <p:nvSpPr>
            <p:cNvPr id="207886" name="Rectangle 9">
              <a:extLst>
                <a:ext uri="{FF2B5EF4-FFF2-40B4-BE49-F238E27FC236}">
                  <a16:creationId xmlns:a16="http://schemas.microsoft.com/office/drawing/2014/main" id="{1444B7DD-DC94-3C4B-8274-63D61BCC0C9F}"/>
                </a:ext>
              </a:extLst>
            </p:cNvPr>
            <p:cNvSpPr>
              <a:spLocks noChangeArrowheads="1"/>
            </p:cNvSpPr>
            <p:nvPr/>
          </p:nvSpPr>
          <p:spPr bwMode="auto">
            <a:xfrm>
              <a:off x="41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a:t>
              </a:r>
              <a:r>
                <a:rPr lang="en-US" altLang="zh-CN" sz="2000"/>
                <a:t>RR</a:t>
              </a:r>
              <a:r>
                <a:rPr lang="zh-CN" altLang="en-US" sz="2000"/>
                <a:t>数</a:t>
              </a:r>
            </a:p>
          </p:txBody>
        </p:sp>
        <p:sp>
          <p:nvSpPr>
            <p:cNvPr id="207887" name="Rectangle 10">
              <a:extLst>
                <a:ext uri="{FF2B5EF4-FFF2-40B4-BE49-F238E27FC236}">
                  <a16:creationId xmlns:a16="http://schemas.microsoft.com/office/drawing/2014/main" id="{91B8AB6D-F18F-3848-A4CF-CD934CF3D087}"/>
                </a:ext>
              </a:extLst>
            </p:cNvPr>
            <p:cNvSpPr>
              <a:spLocks noChangeArrowheads="1"/>
            </p:cNvSpPr>
            <p:nvPr/>
          </p:nvSpPr>
          <p:spPr bwMode="auto">
            <a:xfrm>
              <a:off x="2976" y="1883"/>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a:t>
              </a:r>
              <a:r>
                <a:rPr lang="en-US" altLang="zh-CN" sz="2000"/>
                <a:t>RR</a:t>
              </a:r>
              <a:r>
                <a:rPr lang="zh-CN" altLang="en-US" sz="2000"/>
                <a:t>数</a:t>
              </a:r>
            </a:p>
          </p:txBody>
        </p:sp>
        <p:sp>
          <p:nvSpPr>
            <p:cNvPr id="207888" name="Rectangle 11">
              <a:extLst>
                <a:ext uri="{FF2B5EF4-FFF2-40B4-BE49-F238E27FC236}">
                  <a16:creationId xmlns:a16="http://schemas.microsoft.com/office/drawing/2014/main" id="{3B47A754-AA94-0349-A962-F91A537707DC}"/>
                </a:ext>
              </a:extLst>
            </p:cNvPr>
            <p:cNvSpPr>
              <a:spLocks noChangeArrowheads="1"/>
            </p:cNvSpPr>
            <p:nvPr/>
          </p:nvSpPr>
          <p:spPr bwMode="auto">
            <a:xfrm>
              <a:off x="41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a:t>
              </a:r>
              <a:r>
                <a:rPr lang="en-US" altLang="zh-CN" sz="2000"/>
                <a:t>RR</a:t>
              </a:r>
              <a:r>
                <a:rPr lang="zh-CN" altLang="en-US" sz="2000"/>
                <a:t>数</a:t>
              </a:r>
            </a:p>
          </p:txBody>
        </p:sp>
        <p:sp>
          <p:nvSpPr>
            <p:cNvPr id="207889" name="Rectangle 12">
              <a:extLst>
                <a:ext uri="{FF2B5EF4-FFF2-40B4-BE49-F238E27FC236}">
                  <a16:creationId xmlns:a16="http://schemas.microsoft.com/office/drawing/2014/main" id="{B820B11E-CB5E-7345-BACB-3E764757EF86}"/>
                </a:ext>
              </a:extLst>
            </p:cNvPr>
            <p:cNvSpPr>
              <a:spLocks noChangeArrowheads="1"/>
            </p:cNvSpPr>
            <p:nvPr/>
          </p:nvSpPr>
          <p:spPr bwMode="auto">
            <a:xfrm>
              <a:off x="2976" y="1518"/>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问题数</a:t>
              </a:r>
            </a:p>
          </p:txBody>
        </p:sp>
        <p:sp>
          <p:nvSpPr>
            <p:cNvPr id="207890" name="Rectangle 13">
              <a:extLst>
                <a:ext uri="{FF2B5EF4-FFF2-40B4-BE49-F238E27FC236}">
                  <a16:creationId xmlns:a16="http://schemas.microsoft.com/office/drawing/2014/main" id="{835F5853-EB84-2A41-B971-D183DA7337FE}"/>
                </a:ext>
              </a:extLst>
            </p:cNvPr>
            <p:cNvSpPr>
              <a:spLocks noChangeArrowheads="1"/>
            </p:cNvSpPr>
            <p:nvPr/>
          </p:nvSpPr>
          <p:spPr bwMode="auto">
            <a:xfrm>
              <a:off x="41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标志</a:t>
              </a:r>
            </a:p>
          </p:txBody>
        </p:sp>
        <p:sp>
          <p:nvSpPr>
            <p:cNvPr id="207891" name="Rectangle 14">
              <a:extLst>
                <a:ext uri="{FF2B5EF4-FFF2-40B4-BE49-F238E27FC236}">
                  <a16:creationId xmlns:a16="http://schemas.microsoft.com/office/drawing/2014/main" id="{C0E13911-97C0-9E4E-B89E-0FA0967F684C}"/>
                </a:ext>
              </a:extLst>
            </p:cNvPr>
            <p:cNvSpPr>
              <a:spLocks noChangeArrowheads="1"/>
            </p:cNvSpPr>
            <p:nvPr/>
          </p:nvSpPr>
          <p:spPr bwMode="auto">
            <a:xfrm>
              <a:off x="2976" y="1152"/>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标识符</a:t>
              </a:r>
            </a:p>
          </p:txBody>
        </p:sp>
        <p:sp>
          <p:nvSpPr>
            <p:cNvPr id="207892" name="Line 15">
              <a:extLst>
                <a:ext uri="{FF2B5EF4-FFF2-40B4-BE49-F238E27FC236}">
                  <a16:creationId xmlns:a16="http://schemas.microsoft.com/office/drawing/2014/main" id="{7BB9E948-6854-D94E-B49C-12B49EA0A840}"/>
                </a:ext>
              </a:extLst>
            </p:cNvPr>
            <p:cNvSpPr>
              <a:spLocks noChangeShapeType="1"/>
            </p:cNvSpPr>
            <p:nvPr/>
          </p:nvSpPr>
          <p:spPr bwMode="auto">
            <a:xfrm>
              <a:off x="2976" y="115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3" name="Line 16">
              <a:extLst>
                <a:ext uri="{FF2B5EF4-FFF2-40B4-BE49-F238E27FC236}">
                  <a16:creationId xmlns:a16="http://schemas.microsoft.com/office/drawing/2014/main" id="{8C0B7B24-BECD-314C-9505-15B3E55CCA2A}"/>
                </a:ext>
              </a:extLst>
            </p:cNvPr>
            <p:cNvSpPr>
              <a:spLocks noChangeShapeType="1"/>
            </p:cNvSpPr>
            <p:nvPr/>
          </p:nvSpPr>
          <p:spPr bwMode="auto">
            <a:xfrm>
              <a:off x="2976" y="1518"/>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4" name="Line 17">
              <a:extLst>
                <a:ext uri="{FF2B5EF4-FFF2-40B4-BE49-F238E27FC236}">
                  <a16:creationId xmlns:a16="http://schemas.microsoft.com/office/drawing/2014/main" id="{67189D0C-BAAA-1C46-A8E3-C37410F788E7}"/>
                </a:ext>
              </a:extLst>
            </p:cNvPr>
            <p:cNvSpPr>
              <a:spLocks noChangeShapeType="1"/>
            </p:cNvSpPr>
            <p:nvPr/>
          </p:nvSpPr>
          <p:spPr bwMode="auto">
            <a:xfrm>
              <a:off x="2976" y="1883"/>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5" name="Line 18">
              <a:extLst>
                <a:ext uri="{FF2B5EF4-FFF2-40B4-BE49-F238E27FC236}">
                  <a16:creationId xmlns:a16="http://schemas.microsoft.com/office/drawing/2014/main" id="{E85634C1-1DEF-064B-8D1A-67D3752AF0B2}"/>
                </a:ext>
              </a:extLst>
            </p:cNvPr>
            <p:cNvSpPr>
              <a:spLocks noChangeShapeType="1"/>
            </p:cNvSpPr>
            <p:nvPr/>
          </p:nvSpPr>
          <p:spPr bwMode="auto">
            <a:xfrm>
              <a:off x="2976" y="2249"/>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6" name="Line 19">
              <a:extLst>
                <a:ext uri="{FF2B5EF4-FFF2-40B4-BE49-F238E27FC236}">
                  <a16:creationId xmlns:a16="http://schemas.microsoft.com/office/drawing/2014/main" id="{FFCDCD87-9F69-6E48-B277-313D201E79DA}"/>
                </a:ext>
              </a:extLst>
            </p:cNvPr>
            <p:cNvSpPr>
              <a:spLocks noChangeShapeType="1"/>
            </p:cNvSpPr>
            <p:nvPr/>
          </p:nvSpPr>
          <p:spPr bwMode="auto">
            <a:xfrm>
              <a:off x="2976" y="2615"/>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7" name="Line 20">
              <a:extLst>
                <a:ext uri="{FF2B5EF4-FFF2-40B4-BE49-F238E27FC236}">
                  <a16:creationId xmlns:a16="http://schemas.microsoft.com/office/drawing/2014/main" id="{1FD62F1C-415D-BE45-A3C8-B1C7F6C29808}"/>
                </a:ext>
              </a:extLst>
            </p:cNvPr>
            <p:cNvSpPr>
              <a:spLocks noChangeShapeType="1"/>
            </p:cNvSpPr>
            <p:nvPr/>
          </p:nvSpPr>
          <p:spPr bwMode="auto">
            <a:xfrm>
              <a:off x="2976" y="2981"/>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8" name="Line 21">
              <a:extLst>
                <a:ext uri="{FF2B5EF4-FFF2-40B4-BE49-F238E27FC236}">
                  <a16:creationId xmlns:a16="http://schemas.microsoft.com/office/drawing/2014/main" id="{13C1D7CA-04E8-1846-B999-A31368D526AD}"/>
                </a:ext>
              </a:extLst>
            </p:cNvPr>
            <p:cNvSpPr>
              <a:spLocks noChangeShapeType="1"/>
            </p:cNvSpPr>
            <p:nvPr/>
          </p:nvSpPr>
          <p:spPr bwMode="auto">
            <a:xfrm>
              <a:off x="2976" y="3346"/>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99" name="Line 22">
              <a:extLst>
                <a:ext uri="{FF2B5EF4-FFF2-40B4-BE49-F238E27FC236}">
                  <a16:creationId xmlns:a16="http://schemas.microsoft.com/office/drawing/2014/main" id="{96D27454-E001-0740-BCCB-49A9E000AB05}"/>
                </a:ext>
              </a:extLst>
            </p:cNvPr>
            <p:cNvSpPr>
              <a:spLocks noChangeShapeType="1"/>
            </p:cNvSpPr>
            <p:nvPr/>
          </p:nvSpPr>
          <p:spPr bwMode="auto">
            <a:xfrm>
              <a:off x="2976" y="3712"/>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0" name="Line 23">
              <a:extLst>
                <a:ext uri="{FF2B5EF4-FFF2-40B4-BE49-F238E27FC236}">
                  <a16:creationId xmlns:a16="http://schemas.microsoft.com/office/drawing/2014/main" id="{89C9C3F9-5902-2B41-B4DA-F4E86522AAC8}"/>
                </a:ext>
              </a:extLst>
            </p:cNvPr>
            <p:cNvSpPr>
              <a:spLocks noChangeShapeType="1"/>
            </p:cNvSpPr>
            <p:nvPr/>
          </p:nvSpPr>
          <p:spPr bwMode="auto">
            <a:xfrm>
              <a:off x="29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1" name="Line 24">
              <a:extLst>
                <a:ext uri="{FF2B5EF4-FFF2-40B4-BE49-F238E27FC236}">
                  <a16:creationId xmlns:a16="http://schemas.microsoft.com/office/drawing/2014/main" id="{E261ABC0-FEAE-3142-A669-B919761A47A5}"/>
                </a:ext>
              </a:extLst>
            </p:cNvPr>
            <p:cNvSpPr>
              <a:spLocks noChangeShapeType="1"/>
            </p:cNvSpPr>
            <p:nvPr/>
          </p:nvSpPr>
          <p:spPr bwMode="auto">
            <a:xfrm>
              <a:off x="4176" y="1152"/>
              <a:ext cx="0" cy="10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902" name="Line 25">
              <a:extLst>
                <a:ext uri="{FF2B5EF4-FFF2-40B4-BE49-F238E27FC236}">
                  <a16:creationId xmlns:a16="http://schemas.microsoft.com/office/drawing/2014/main" id="{24D8A944-C984-D34D-969F-FF3D9F174A9F}"/>
                </a:ext>
              </a:extLst>
            </p:cNvPr>
            <p:cNvSpPr>
              <a:spLocks noChangeShapeType="1"/>
            </p:cNvSpPr>
            <p:nvPr/>
          </p:nvSpPr>
          <p:spPr bwMode="auto">
            <a:xfrm>
              <a:off x="5376" y="1152"/>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07877" name="Line 27">
            <a:extLst>
              <a:ext uri="{FF2B5EF4-FFF2-40B4-BE49-F238E27FC236}">
                <a16:creationId xmlns:a16="http://schemas.microsoft.com/office/drawing/2014/main" id="{0772B116-336E-2543-96F1-634881D81D12}"/>
              </a:ext>
            </a:extLst>
          </p:cNvPr>
          <p:cNvSpPr>
            <a:spLocks noChangeShapeType="1"/>
          </p:cNvSpPr>
          <p:nvPr/>
        </p:nvSpPr>
        <p:spPr bwMode="auto">
          <a:xfrm>
            <a:off x="10384476" y="24384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8" name="Line 28">
            <a:extLst>
              <a:ext uri="{FF2B5EF4-FFF2-40B4-BE49-F238E27FC236}">
                <a16:creationId xmlns:a16="http://schemas.microsoft.com/office/drawing/2014/main" id="{689E64C3-8652-CA4D-9C8C-ED483B7D9B61}"/>
              </a:ext>
            </a:extLst>
          </p:cNvPr>
          <p:cNvSpPr>
            <a:spLocks noChangeShapeType="1"/>
          </p:cNvSpPr>
          <p:nvPr/>
        </p:nvSpPr>
        <p:spPr bwMode="auto">
          <a:xfrm>
            <a:off x="10384476" y="4191082"/>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7879" name="Line 29">
            <a:extLst>
              <a:ext uri="{FF2B5EF4-FFF2-40B4-BE49-F238E27FC236}">
                <a16:creationId xmlns:a16="http://schemas.microsoft.com/office/drawing/2014/main" id="{0CB3BA81-592B-7F4A-A861-7B74D81E35D4}"/>
              </a:ext>
            </a:extLst>
          </p:cNvPr>
          <p:cNvSpPr>
            <a:spLocks noChangeShapeType="1"/>
          </p:cNvSpPr>
          <p:nvPr/>
        </p:nvSpPr>
        <p:spPr bwMode="auto">
          <a:xfrm flipV="1">
            <a:off x="10536876" y="24384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0" name="Line 30">
            <a:extLst>
              <a:ext uri="{FF2B5EF4-FFF2-40B4-BE49-F238E27FC236}">
                <a16:creationId xmlns:a16="http://schemas.microsoft.com/office/drawing/2014/main" id="{1680395F-3114-7944-94F0-53B3D3F7F127}"/>
              </a:ext>
            </a:extLst>
          </p:cNvPr>
          <p:cNvSpPr>
            <a:spLocks noChangeShapeType="1"/>
          </p:cNvSpPr>
          <p:nvPr/>
        </p:nvSpPr>
        <p:spPr bwMode="auto">
          <a:xfrm>
            <a:off x="10536876" y="3886282"/>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7881" name="Rectangle 31">
            <a:extLst>
              <a:ext uri="{FF2B5EF4-FFF2-40B4-BE49-F238E27FC236}">
                <a16:creationId xmlns:a16="http://schemas.microsoft.com/office/drawing/2014/main" id="{98341F1A-74EB-A742-8476-93AA055DE201}"/>
              </a:ext>
            </a:extLst>
          </p:cNvPr>
          <p:cNvSpPr>
            <a:spLocks noChangeArrowheads="1"/>
          </p:cNvSpPr>
          <p:nvPr/>
        </p:nvSpPr>
        <p:spPr bwMode="auto">
          <a:xfrm>
            <a:off x="10384476" y="2819482"/>
            <a:ext cx="45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a:t>12</a:t>
            </a:r>
          </a:p>
          <a:p>
            <a:pPr eaLnBrk="1" hangingPunct="1">
              <a:spcBef>
                <a:spcPct val="50000"/>
              </a:spcBef>
              <a:buFontTx/>
              <a:buNone/>
            </a:pPr>
            <a:r>
              <a:rPr lang="zh-CN" altLang="en-US" sz="1600"/>
              <a:t>字</a:t>
            </a:r>
          </a:p>
          <a:p>
            <a:pPr eaLnBrk="1" hangingPunct="1">
              <a:spcBef>
                <a:spcPct val="50000"/>
              </a:spcBef>
              <a:buFontTx/>
              <a:buNone/>
            </a:pPr>
            <a:r>
              <a:rPr lang="zh-CN" altLang="en-US" sz="1600"/>
              <a:t>节</a:t>
            </a:r>
          </a:p>
        </p:txBody>
      </p:sp>
      <p:sp>
        <p:nvSpPr>
          <p:cNvPr id="32" name="Title 1">
            <a:extLst>
              <a:ext uri="{FF2B5EF4-FFF2-40B4-BE49-F238E27FC236}">
                <a16:creationId xmlns:a16="http://schemas.microsoft.com/office/drawing/2014/main" id="{BBC176F0-FB95-D445-882C-34D0F8A3E00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2704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a:extLst>
              <a:ext uri="{FF2B5EF4-FFF2-40B4-BE49-F238E27FC236}">
                <a16:creationId xmlns:a16="http://schemas.microsoft.com/office/drawing/2014/main" id="{BDF196A0-7A8E-F340-9E71-3FF99C38F663}"/>
              </a:ext>
            </a:extLst>
          </p:cNvPr>
          <p:cNvSpPr>
            <a:spLocks noGrp="1" noChangeArrowheads="1"/>
          </p:cNvSpPr>
          <p:nvPr>
            <p:ph type="title"/>
          </p:nvPr>
        </p:nvSpPr>
        <p:spPr>
          <a:xfrm>
            <a:off x="4373088" y="763237"/>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
        <p:nvSpPr>
          <p:cNvPr id="189442" name="Rectangle 3">
            <a:extLst>
              <a:ext uri="{FF2B5EF4-FFF2-40B4-BE49-F238E27FC236}">
                <a16:creationId xmlns:a16="http://schemas.microsoft.com/office/drawing/2014/main" id="{46B7601A-E6D3-DC41-A1E7-2971F360A561}"/>
              </a:ext>
            </a:extLst>
          </p:cNvPr>
          <p:cNvSpPr>
            <a:spLocks noChangeArrowheads="1"/>
          </p:cNvSpPr>
          <p:nvPr/>
        </p:nvSpPr>
        <p:spPr bwMode="auto">
          <a:xfrm>
            <a:off x="2670938" y="1895125"/>
            <a:ext cx="2282825" cy="647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1800" dirty="0">
                <a:solidFill>
                  <a:schemeClr val="accent2"/>
                </a:solidFill>
              </a:rPr>
              <a:t>问题部分</a:t>
            </a:r>
          </a:p>
          <a:p>
            <a:pPr algn="r">
              <a:spcBef>
                <a:spcPct val="0"/>
              </a:spcBef>
              <a:buFontTx/>
              <a:buNone/>
              <a:defRPr/>
            </a:pPr>
            <a:r>
              <a:rPr lang="zh-CN" altLang="en-US" sz="1800" dirty="0"/>
              <a:t>查询的</a:t>
            </a:r>
            <a:r>
              <a:rPr lang="en-US" altLang="zh-CN" sz="1800" dirty="0"/>
              <a:t>Name, type </a:t>
            </a:r>
          </a:p>
        </p:txBody>
      </p:sp>
      <p:sp>
        <p:nvSpPr>
          <p:cNvPr id="189443" name="Rectangle 4">
            <a:extLst>
              <a:ext uri="{FF2B5EF4-FFF2-40B4-BE49-F238E27FC236}">
                <a16:creationId xmlns:a16="http://schemas.microsoft.com/office/drawing/2014/main" id="{21F387B8-5AB2-344B-B136-C82A0A80C330}"/>
              </a:ext>
            </a:extLst>
          </p:cNvPr>
          <p:cNvSpPr>
            <a:spLocks noChangeArrowheads="1"/>
          </p:cNvSpPr>
          <p:nvPr/>
        </p:nvSpPr>
        <p:spPr bwMode="auto">
          <a:xfrm>
            <a:off x="1964500" y="2726975"/>
            <a:ext cx="2903538" cy="12033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回答部分</a:t>
            </a:r>
          </a:p>
          <a:p>
            <a:pPr algn="ctr">
              <a:spcBef>
                <a:spcPct val="0"/>
              </a:spcBef>
              <a:buFontTx/>
              <a:buNone/>
              <a:defRPr/>
            </a:pPr>
            <a:r>
              <a:rPr lang="zh-CN" altLang="en-US" sz="1800" dirty="0"/>
              <a:t>对于查询</a:t>
            </a:r>
            <a:r>
              <a:rPr lang="en-US" altLang="zh-CN" sz="1800" dirty="0"/>
              <a:t>,</a:t>
            </a:r>
            <a:r>
              <a:rPr lang="zh-CN" altLang="en-US" sz="1800" dirty="0"/>
              <a:t>应答的资源记录</a:t>
            </a:r>
          </a:p>
          <a:p>
            <a:pPr algn="ctr">
              <a:spcBef>
                <a:spcPct val="0"/>
              </a:spcBef>
              <a:buFontTx/>
              <a:buNone/>
              <a:defRPr/>
            </a:pPr>
            <a:r>
              <a:rPr lang="zh-CN" altLang="en-US" sz="1800" dirty="0"/>
              <a:t>可以多个资源记录，由于可以有多个</a:t>
            </a:r>
            <a:r>
              <a:rPr lang="en-US" altLang="zh-CN" sz="1800" dirty="0"/>
              <a:t>IP</a:t>
            </a:r>
            <a:r>
              <a:rPr lang="zh-CN" altLang="en-US" sz="1800" dirty="0"/>
              <a:t>地址</a:t>
            </a:r>
          </a:p>
        </p:txBody>
      </p:sp>
      <p:sp>
        <p:nvSpPr>
          <p:cNvPr id="189444" name="Rectangle 5">
            <a:extLst>
              <a:ext uri="{FF2B5EF4-FFF2-40B4-BE49-F238E27FC236}">
                <a16:creationId xmlns:a16="http://schemas.microsoft.com/office/drawing/2014/main" id="{954430D2-8746-9147-8E33-B9836B01E5E2}"/>
              </a:ext>
            </a:extLst>
          </p:cNvPr>
          <p:cNvSpPr>
            <a:spLocks noChangeArrowheads="1"/>
          </p:cNvSpPr>
          <p:nvPr/>
        </p:nvSpPr>
        <p:spPr bwMode="auto">
          <a:xfrm>
            <a:off x="2356613" y="4117625"/>
            <a:ext cx="2641600" cy="9286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权威部分</a:t>
            </a:r>
          </a:p>
          <a:p>
            <a:pPr algn="ctr">
              <a:spcBef>
                <a:spcPct val="0"/>
              </a:spcBef>
              <a:buFontTx/>
              <a:buNone/>
              <a:defRPr/>
            </a:pPr>
            <a:r>
              <a:rPr lang="zh-CN" altLang="en-US" sz="1800" dirty="0"/>
              <a:t>域对应的权威名字服务器的信息</a:t>
            </a:r>
            <a:endParaRPr lang="en-US" altLang="zh-CN" sz="1800" dirty="0"/>
          </a:p>
        </p:txBody>
      </p:sp>
      <p:sp>
        <p:nvSpPr>
          <p:cNvPr id="189445" name="Rectangle 6">
            <a:extLst>
              <a:ext uri="{FF2B5EF4-FFF2-40B4-BE49-F238E27FC236}">
                <a16:creationId xmlns:a16="http://schemas.microsoft.com/office/drawing/2014/main" id="{45D15E5B-7534-9C4F-B10C-068BEFB68520}"/>
              </a:ext>
            </a:extLst>
          </p:cNvPr>
          <p:cNvSpPr>
            <a:spLocks noChangeArrowheads="1"/>
          </p:cNvSpPr>
          <p:nvPr/>
        </p:nvSpPr>
        <p:spPr bwMode="auto">
          <a:xfrm>
            <a:off x="2148650" y="5435250"/>
            <a:ext cx="2913063" cy="12033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None/>
              <a:defRPr/>
            </a:pPr>
            <a:r>
              <a:rPr lang="zh-CN" altLang="en-US" sz="1800" dirty="0">
                <a:solidFill>
                  <a:schemeClr val="accent2"/>
                </a:solidFill>
              </a:rPr>
              <a:t>附加信息部分</a:t>
            </a:r>
          </a:p>
          <a:p>
            <a:pPr algn="ctr">
              <a:spcBef>
                <a:spcPct val="0"/>
              </a:spcBef>
              <a:buFontTx/>
              <a:buNone/>
              <a:defRPr/>
            </a:pPr>
            <a:r>
              <a:rPr lang="zh-CN" altLang="en-US" sz="1800" dirty="0"/>
              <a:t>权威名字服务器的</a:t>
            </a:r>
            <a:r>
              <a:rPr lang="en-US" altLang="zh-CN" sz="1800" dirty="0"/>
              <a:t>IP</a:t>
            </a:r>
            <a:r>
              <a:rPr lang="zh-CN" altLang="en-US" sz="1800" dirty="0"/>
              <a:t>地址等其他有帮助的记录</a:t>
            </a:r>
            <a:r>
              <a:rPr lang="en-US" altLang="zh-CN" sz="1800" dirty="0"/>
              <a:t>.</a:t>
            </a:r>
          </a:p>
          <a:p>
            <a:pPr algn="ctr">
              <a:spcBef>
                <a:spcPct val="0"/>
              </a:spcBef>
              <a:buFontTx/>
              <a:buNone/>
              <a:defRPr/>
            </a:pPr>
            <a:endParaRPr lang="en-US" altLang="zh-CN" sz="1800" dirty="0"/>
          </a:p>
        </p:txBody>
      </p:sp>
      <p:sp>
        <p:nvSpPr>
          <p:cNvPr id="209926" name="Line 7">
            <a:extLst>
              <a:ext uri="{FF2B5EF4-FFF2-40B4-BE49-F238E27FC236}">
                <a16:creationId xmlns:a16="http://schemas.microsoft.com/office/drawing/2014/main" id="{DB98B918-6E23-284D-87CE-2EE51493122F}"/>
              </a:ext>
            </a:extLst>
          </p:cNvPr>
          <p:cNvSpPr>
            <a:spLocks noChangeShapeType="1"/>
          </p:cNvSpPr>
          <p:nvPr/>
        </p:nvSpPr>
        <p:spPr bwMode="auto">
          <a:xfrm>
            <a:off x="4929950" y="2433287"/>
            <a:ext cx="1177925" cy="15875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7" name="Line 8">
            <a:extLst>
              <a:ext uri="{FF2B5EF4-FFF2-40B4-BE49-F238E27FC236}">
                <a16:creationId xmlns:a16="http://schemas.microsoft.com/office/drawing/2014/main" id="{7D287ACD-9C8A-E945-9CE7-C74F31B29AE2}"/>
              </a:ext>
            </a:extLst>
          </p:cNvPr>
          <p:cNvSpPr>
            <a:spLocks noChangeShapeType="1"/>
          </p:cNvSpPr>
          <p:nvPr/>
        </p:nvSpPr>
        <p:spPr bwMode="auto">
          <a:xfrm>
            <a:off x="4917250" y="3639787"/>
            <a:ext cx="1190625" cy="9144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8" name="Line 9">
            <a:extLst>
              <a:ext uri="{FF2B5EF4-FFF2-40B4-BE49-F238E27FC236}">
                <a16:creationId xmlns:a16="http://schemas.microsoft.com/office/drawing/2014/main" id="{2F07B215-F10F-7245-ACDD-392125C36772}"/>
              </a:ext>
            </a:extLst>
          </p:cNvPr>
          <p:cNvSpPr>
            <a:spLocks noChangeShapeType="1"/>
          </p:cNvSpPr>
          <p:nvPr/>
        </p:nvSpPr>
        <p:spPr bwMode="auto">
          <a:xfrm>
            <a:off x="4945825" y="4516087"/>
            <a:ext cx="1085850" cy="64770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29" name="Line 10">
            <a:extLst>
              <a:ext uri="{FF2B5EF4-FFF2-40B4-BE49-F238E27FC236}">
                <a16:creationId xmlns:a16="http://schemas.microsoft.com/office/drawing/2014/main" id="{C351BB2D-1142-6344-98F2-26C9F51387A7}"/>
              </a:ext>
            </a:extLst>
          </p:cNvPr>
          <p:cNvSpPr>
            <a:spLocks noChangeShapeType="1"/>
          </p:cNvSpPr>
          <p:nvPr/>
        </p:nvSpPr>
        <p:spPr bwMode="auto">
          <a:xfrm>
            <a:off x="5099813" y="5740050"/>
            <a:ext cx="931862" cy="33337"/>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209930" name="Group 32">
            <a:extLst>
              <a:ext uri="{FF2B5EF4-FFF2-40B4-BE49-F238E27FC236}">
                <a16:creationId xmlns:a16="http://schemas.microsoft.com/office/drawing/2014/main" id="{5508ACB1-5D8F-A848-AE9F-60AEA1E6666D}"/>
              </a:ext>
            </a:extLst>
          </p:cNvPr>
          <p:cNvGrpSpPr>
            <a:grpSpLocks/>
          </p:cNvGrpSpPr>
          <p:nvPr/>
        </p:nvGrpSpPr>
        <p:grpSpPr bwMode="auto">
          <a:xfrm>
            <a:off x="6107875" y="2039587"/>
            <a:ext cx="3810000" cy="4064000"/>
            <a:chOff x="2880" y="1008"/>
            <a:chExt cx="2400" cy="2560"/>
          </a:xfrm>
        </p:grpSpPr>
        <p:sp>
          <p:nvSpPr>
            <p:cNvPr id="209936" name="Rectangle 11">
              <a:extLst>
                <a:ext uri="{FF2B5EF4-FFF2-40B4-BE49-F238E27FC236}">
                  <a16:creationId xmlns:a16="http://schemas.microsoft.com/office/drawing/2014/main" id="{B1E04D26-8877-D546-820B-CBC041704F60}"/>
                </a:ext>
              </a:extLst>
            </p:cNvPr>
            <p:cNvSpPr>
              <a:spLocks noChangeArrowheads="1"/>
            </p:cNvSpPr>
            <p:nvPr/>
          </p:nvSpPr>
          <p:spPr bwMode="auto">
            <a:xfrm>
              <a:off x="2880" y="3202"/>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附加信息（资源记录的变量数）</a:t>
              </a:r>
            </a:p>
          </p:txBody>
        </p:sp>
        <p:sp>
          <p:nvSpPr>
            <p:cNvPr id="209937" name="Rectangle 12">
              <a:extLst>
                <a:ext uri="{FF2B5EF4-FFF2-40B4-BE49-F238E27FC236}">
                  <a16:creationId xmlns:a16="http://schemas.microsoft.com/office/drawing/2014/main" id="{A17FE94E-67E0-454F-B7DD-AA74C2247184}"/>
                </a:ext>
              </a:extLst>
            </p:cNvPr>
            <p:cNvSpPr>
              <a:spLocks noChangeArrowheads="1"/>
            </p:cNvSpPr>
            <p:nvPr/>
          </p:nvSpPr>
          <p:spPr bwMode="auto">
            <a:xfrm>
              <a:off x="2880" y="2837"/>
              <a:ext cx="24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权威（资源记录的变量数）</a:t>
              </a:r>
            </a:p>
          </p:txBody>
        </p:sp>
        <p:sp>
          <p:nvSpPr>
            <p:cNvPr id="209938" name="Rectangle 13">
              <a:extLst>
                <a:ext uri="{FF2B5EF4-FFF2-40B4-BE49-F238E27FC236}">
                  <a16:creationId xmlns:a16="http://schemas.microsoft.com/office/drawing/2014/main" id="{F239865F-3423-CA47-B5F1-ED79C37C3082}"/>
                </a:ext>
              </a:extLst>
            </p:cNvPr>
            <p:cNvSpPr>
              <a:spLocks noChangeArrowheads="1"/>
            </p:cNvSpPr>
            <p:nvPr/>
          </p:nvSpPr>
          <p:spPr bwMode="auto">
            <a:xfrm>
              <a:off x="2880" y="2471"/>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回答（资源记录的变量数）</a:t>
              </a:r>
            </a:p>
          </p:txBody>
        </p:sp>
        <p:sp>
          <p:nvSpPr>
            <p:cNvPr id="209939" name="Rectangle 14">
              <a:extLst>
                <a:ext uri="{FF2B5EF4-FFF2-40B4-BE49-F238E27FC236}">
                  <a16:creationId xmlns:a16="http://schemas.microsoft.com/office/drawing/2014/main" id="{2F5DFBB9-37F0-BA47-BEFB-7DE9024EB1A7}"/>
                </a:ext>
              </a:extLst>
            </p:cNvPr>
            <p:cNvSpPr>
              <a:spLocks noChangeArrowheads="1"/>
            </p:cNvSpPr>
            <p:nvPr/>
          </p:nvSpPr>
          <p:spPr bwMode="auto">
            <a:xfrm>
              <a:off x="2880" y="2105"/>
              <a:ext cx="24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问题（问题的变量数）</a:t>
              </a:r>
            </a:p>
          </p:txBody>
        </p:sp>
        <p:sp>
          <p:nvSpPr>
            <p:cNvPr id="209940" name="Rectangle 15">
              <a:extLst>
                <a:ext uri="{FF2B5EF4-FFF2-40B4-BE49-F238E27FC236}">
                  <a16:creationId xmlns:a16="http://schemas.microsoft.com/office/drawing/2014/main" id="{2FCCE581-5A49-BF42-9370-8469DB0E28E8}"/>
                </a:ext>
              </a:extLst>
            </p:cNvPr>
            <p:cNvSpPr>
              <a:spLocks noChangeArrowheads="1"/>
            </p:cNvSpPr>
            <p:nvPr/>
          </p:nvSpPr>
          <p:spPr bwMode="auto">
            <a:xfrm>
              <a:off x="4080" y="1739"/>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附加</a:t>
              </a:r>
              <a:r>
                <a:rPr lang="en-US" altLang="zh-CN" sz="2000"/>
                <a:t>RR</a:t>
              </a:r>
              <a:r>
                <a:rPr lang="zh-CN" altLang="en-US" sz="2000"/>
                <a:t>数</a:t>
              </a:r>
            </a:p>
          </p:txBody>
        </p:sp>
        <p:sp>
          <p:nvSpPr>
            <p:cNvPr id="209941" name="Rectangle 16">
              <a:extLst>
                <a:ext uri="{FF2B5EF4-FFF2-40B4-BE49-F238E27FC236}">
                  <a16:creationId xmlns:a16="http://schemas.microsoft.com/office/drawing/2014/main" id="{F4CD7D89-9262-C54F-8C97-F03CD38BED36}"/>
                </a:ext>
              </a:extLst>
            </p:cNvPr>
            <p:cNvSpPr>
              <a:spLocks noChangeArrowheads="1"/>
            </p:cNvSpPr>
            <p:nvPr/>
          </p:nvSpPr>
          <p:spPr bwMode="auto">
            <a:xfrm>
              <a:off x="2880" y="1739"/>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权威</a:t>
              </a:r>
              <a:r>
                <a:rPr lang="en-US" altLang="zh-CN" sz="2000"/>
                <a:t>RR</a:t>
              </a:r>
              <a:r>
                <a:rPr lang="zh-CN" altLang="en-US" sz="2000"/>
                <a:t>数</a:t>
              </a:r>
            </a:p>
          </p:txBody>
        </p:sp>
        <p:sp>
          <p:nvSpPr>
            <p:cNvPr id="209942" name="Rectangle 17">
              <a:extLst>
                <a:ext uri="{FF2B5EF4-FFF2-40B4-BE49-F238E27FC236}">
                  <a16:creationId xmlns:a16="http://schemas.microsoft.com/office/drawing/2014/main" id="{CC9A6B10-4A43-784A-ADB4-05B185A3092B}"/>
                </a:ext>
              </a:extLst>
            </p:cNvPr>
            <p:cNvSpPr>
              <a:spLocks noChangeArrowheads="1"/>
            </p:cNvSpPr>
            <p:nvPr/>
          </p:nvSpPr>
          <p:spPr bwMode="auto">
            <a:xfrm>
              <a:off x="4080" y="1374"/>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回答</a:t>
              </a:r>
              <a:r>
                <a:rPr lang="en-US" altLang="zh-CN" sz="2000"/>
                <a:t>RR</a:t>
              </a:r>
              <a:r>
                <a:rPr lang="zh-CN" altLang="en-US" sz="2000"/>
                <a:t>数</a:t>
              </a:r>
            </a:p>
          </p:txBody>
        </p:sp>
        <p:sp>
          <p:nvSpPr>
            <p:cNvPr id="209943" name="Rectangle 18">
              <a:extLst>
                <a:ext uri="{FF2B5EF4-FFF2-40B4-BE49-F238E27FC236}">
                  <a16:creationId xmlns:a16="http://schemas.microsoft.com/office/drawing/2014/main" id="{D8FF6C58-E24D-5343-AC5F-859DAFBA64BA}"/>
                </a:ext>
              </a:extLst>
            </p:cNvPr>
            <p:cNvSpPr>
              <a:spLocks noChangeArrowheads="1"/>
            </p:cNvSpPr>
            <p:nvPr/>
          </p:nvSpPr>
          <p:spPr bwMode="auto">
            <a:xfrm>
              <a:off x="2880" y="1374"/>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问题数</a:t>
              </a:r>
            </a:p>
          </p:txBody>
        </p:sp>
        <p:sp>
          <p:nvSpPr>
            <p:cNvPr id="209944" name="Rectangle 19">
              <a:extLst>
                <a:ext uri="{FF2B5EF4-FFF2-40B4-BE49-F238E27FC236}">
                  <a16:creationId xmlns:a16="http://schemas.microsoft.com/office/drawing/2014/main" id="{434CC89D-B553-D64D-ACCF-26CBBC9525E5}"/>
                </a:ext>
              </a:extLst>
            </p:cNvPr>
            <p:cNvSpPr>
              <a:spLocks noChangeArrowheads="1"/>
            </p:cNvSpPr>
            <p:nvPr/>
          </p:nvSpPr>
          <p:spPr bwMode="auto">
            <a:xfrm>
              <a:off x="4080" y="1008"/>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标志</a:t>
              </a:r>
            </a:p>
          </p:txBody>
        </p:sp>
        <p:sp>
          <p:nvSpPr>
            <p:cNvPr id="209945" name="Rectangle 20">
              <a:extLst>
                <a:ext uri="{FF2B5EF4-FFF2-40B4-BE49-F238E27FC236}">
                  <a16:creationId xmlns:a16="http://schemas.microsoft.com/office/drawing/2014/main" id="{EB828EF6-6784-ED44-BD3A-AB613CA1243A}"/>
                </a:ext>
              </a:extLst>
            </p:cNvPr>
            <p:cNvSpPr>
              <a:spLocks noChangeArrowheads="1"/>
            </p:cNvSpPr>
            <p:nvPr/>
          </p:nvSpPr>
          <p:spPr bwMode="auto">
            <a:xfrm>
              <a:off x="2880" y="1008"/>
              <a:ext cx="12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a:t>标识符</a:t>
              </a:r>
            </a:p>
          </p:txBody>
        </p:sp>
        <p:sp>
          <p:nvSpPr>
            <p:cNvPr id="209946" name="Line 21">
              <a:extLst>
                <a:ext uri="{FF2B5EF4-FFF2-40B4-BE49-F238E27FC236}">
                  <a16:creationId xmlns:a16="http://schemas.microsoft.com/office/drawing/2014/main" id="{CDE5A4BE-663E-A14D-B7FF-59E390A07941}"/>
                </a:ext>
              </a:extLst>
            </p:cNvPr>
            <p:cNvSpPr>
              <a:spLocks noChangeShapeType="1"/>
            </p:cNvSpPr>
            <p:nvPr/>
          </p:nvSpPr>
          <p:spPr bwMode="auto">
            <a:xfrm>
              <a:off x="2880" y="1008"/>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7" name="Line 22">
              <a:extLst>
                <a:ext uri="{FF2B5EF4-FFF2-40B4-BE49-F238E27FC236}">
                  <a16:creationId xmlns:a16="http://schemas.microsoft.com/office/drawing/2014/main" id="{C010C854-8D65-5A4F-B509-A5E37BAFB281}"/>
                </a:ext>
              </a:extLst>
            </p:cNvPr>
            <p:cNvSpPr>
              <a:spLocks noChangeShapeType="1"/>
            </p:cNvSpPr>
            <p:nvPr/>
          </p:nvSpPr>
          <p:spPr bwMode="auto">
            <a:xfrm>
              <a:off x="2880" y="1374"/>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8" name="Line 23">
              <a:extLst>
                <a:ext uri="{FF2B5EF4-FFF2-40B4-BE49-F238E27FC236}">
                  <a16:creationId xmlns:a16="http://schemas.microsoft.com/office/drawing/2014/main" id="{59EEBEBB-3125-8344-9C9B-AAD5ABA43EC8}"/>
                </a:ext>
              </a:extLst>
            </p:cNvPr>
            <p:cNvSpPr>
              <a:spLocks noChangeShapeType="1"/>
            </p:cNvSpPr>
            <p:nvPr/>
          </p:nvSpPr>
          <p:spPr bwMode="auto">
            <a:xfrm>
              <a:off x="2880" y="1739"/>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49" name="Line 24">
              <a:extLst>
                <a:ext uri="{FF2B5EF4-FFF2-40B4-BE49-F238E27FC236}">
                  <a16:creationId xmlns:a16="http://schemas.microsoft.com/office/drawing/2014/main" id="{9660B4E4-5F6A-D847-8860-B03F245A97E9}"/>
                </a:ext>
              </a:extLst>
            </p:cNvPr>
            <p:cNvSpPr>
              <a:spLocks noChangeShapeType="1"/>
            </p:cNvSpPr>
            <p:nvPr/>
          </p:nvSpPr>
          <p:spPr bwMode="auto">
            <a:xfrm>
              <a:off x="2880" y="2105"/>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0" name="Line 25">
              <a:extLst>
                <a:ext uri="{FF2B5EF4-FFF2-40B4-BE49-F238E27FC236}">
                  <a16:creationId xmlns:a16="http://schemas.microsoft.com/office/drawing/2014/main" id="{12DDA55E-8271-624F-B570-AF4A6D512BFE}"/>
                </a:ext>
              </a:extLst>
            </p:cNvPr>
            <p:cNvSpPr>
              <a:spLocks noChangeShapeType="1"/>
            </p:cNvSpPr>
            <p:nvPr/>
          </p:nvSpPr>
          <p:spPr bwMode="auto">
            <a:xfrm>
              <a:off x="2880" y="2471"/>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1" name="Line 26">
              <a:extLst>
                <a:ext uri="{FF2B5EF4-FFF2-40B4-BE49-F238E27FC236}">
                  <a16:creationId xmlns:a16="http://schemas.microsoft.com/office/drawing/2014/main" id="{25686E8C-4473-3943-B9D9-14407F14BB9E}"/>
                </a:ext>
              </a:extLst>
            </p:cNvPr>
            <p:cNvSpPr>
              <a:spLocks noChangeShapeType="1"/>
            </p:cNvSpPr>
            <p:nvPr/>
          </p:nvSpPr>
          <p:spPr bwMode="auto">
            <a:xfrm>
              <a:off x="2880" y="2837"/>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2" name="Line 27">
              <a:extLst>
                <a:ext uri="{FF2B5EF4-FFF2-40B4-BE49-F238E27FC236}">
                  <a16:creationId xmlns:a16="http://schemas.microsoft.com/office/drawing/2014/main" id="{1A92F948-5735-9A4B-9453-6727F53FF952}"/>
                </a:ext>
              </a:extLst>
            </p:cNvPr>
            <p:cNvSpPr>
              <a:spLocks noChangeShapeType="1"/>
            </p:cNvSpPr>
            <p:nvPr/>
          </p:nvSpPr>
          <p:spPr bwMode="auto">
            <a:xfrm>
              <a:off x="2880" y="3202"/>
              <a:ext cx="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3" name="Line 28">
              <a:extLst>
                <a:ext uri="{FF2B5EF4-FFF2-40B4-BE49-F238E27FC236}">
                  <a16:creationId xmlns:a16="http://schemas.microsoft.com/office/drawing/2014/main" id="{3066801B-DF9E-3D4B-9809-21D4549A85BD}"/>
                </a:ext>
              </a:extLst>
            </p:cNvPr>
            <p:cNvSpPr>
              <a:spLocks noChangeShapeType="1"/>
            </p:cNvSpPr>
            <p:nvPr/>
          </p:nvSpPr>
          <p:spPr bwMode="auto">
            <a:xfrm>
              <a:off x="2880" y="3568"/>
              <a:ext cx="24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4" name="Line 29">
              <a:extLst>
                <a:ext uri="{FF2B5EF4-FFF2-40B4-BE49-F238E27FC236}">
                  <a16:creationId xmlns:a16="http://schemas.microsoft.com/office/drawing/2014/main" id="{6364EE67-C04E-B141-8AAB-450B2855E017}"/>
                </a:ext>
              </a:extLst>
            </p:cNvPr>
            <p:cNvSpPr>
              <a:spLocks noChangeShapeType="1"/>
            </p:cNvSpPr>
            <p:nvPr/>
          </p:nvSpPr>
          <p:spPr bwMode="auto">
            <a:xfrm>
              <a:off x="2880" y="1008"/>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5" name="Line 30">
              <a:extLst>
                <a:ext uri="{FF2B5EF4-FFF2-40B4-BE49-F238E27FC236}">
                  <a16:creationId xmlns:a16="http://schemas.microsoft.com/office/drawing/2014/main" id="{61FCFDD3-7B86-E143-829E-767388A61067}"/>
                </a:ext>
              </a:extLst>
            </p:cNvPr>
            <p:cNvSpPr>
              <a:spLocks noChangeShapeType="1"/>
            </p:cNvSpPr>
            <p:nvPr/>
          </p:nvSpPr>
          <p:spPr bwMode="auto">
            <a:xfrm>
              <a:off x="4080" y="1008"/>
              <a:ext cx="0" cy="10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56" name="Line 31">
              <a:extLst>
                <a:ext uri="{FF2B5EF4-FFF2-40B4-BE49-F238E27FC236}">
                  <a16:creationId xmlns:a16="http://schemas.microsoft.com/office/drawing/2014/main" id="{98E25DEE-DA59-1A41-AF1A-E1B84E68452C}"/>
                </a:ext>
              </a:extLst>
            </p:cNvPr>
            <p:cNvSpPr>
              <a:spLocks noChangeShapeType="1"/>
            </p:cNvSpPr>
            <p:nvPr/>
          </p:nvSpPr>
          <p:spPr bwMode="auto">
            <a:xfrm>
              <a:off x="5280" y="1008"/>
              <a:ext cx="0" cy="256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09931" name="Line 33">
            <a:extLst>
              <a:ext uri="{FF2B5EF4-FFF2-40B4-BE49-F238E27FC236}">
                <a16:creationId xmlns:a16="http://schemas.microsoft.com/office/drawing/2014/main" id="{A925ED97-1B39-7F40-B853-6BD84E8C1D85}"/>
              </a:ext>
            </a:extLst>
          </p:cNvPr>
          <p:cNvSpPr>
            <a:spLocks noChangeShapeType="1"/>
          </p:cNvSpPr>
          <p:nvPr/>
        </p:nvSpPr>
        <p:spPr bwMode="auto">
          <a:xfrm>
            <a:off x="9994075" y="2039587"/>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32" name="Line 34">
            <a:extLst>
              <a:ext uri="{FF2B5EF4-FFF2-40B4-BE49-F238E27FC236}">
                <a16:creationId xmlns:a16="http://schemas.microsoft.com/office/drawing/2014/main" id="{365FC755-B937-8F44-89F2-21C8F651AAF0}"/>
              </a:ext>
            </a:extLst>
          </p:cNvPr>
          <p:cNvSpPr>
            <a:spLocks noChangeShapeType="1"/>
          </p:cNvSpPr>
          <p:nvPr/>
        </p:nvSpPr>
        <p:spPr bwMode="auto">
          <a:xfrm>
            <a:off x="9994075" y="3792187"/>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09933" name="Line 35">
            <a:extLst>
              <a:ext uri="{FF2B5EF4-FFF2-40B4-BE49-F238E27FC236}">
                <a16:creationId xmlns:a16="http://schemas.microsoft.com/office/drawing/2014/main" id="{76FA67F2-6693-234D-8C89-168633EB1043}"/>
              </a:ext>
            </a:extLst>
          </p:cNvPr>
          <p:cNvSpPr>
            <a:spLocks noChangeShapeType="1"/>
          </p:cNvSpPr>
          <p:nvPr/>
        </p:nvSpPr>
        <p:spPr bwMode="auto">
          <a:xfrm flipV="1">
            <a:off x="10146475" y="203958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34" name="Line 36">
            <a:extLst>
              <a:ext uri="{FF2B5EF4-FFF2-40B4-BE49-F238E27FC236}">
                <a16:creationId xmlns:a16="http://schemas.microsoft.com/office/drawing/2014/main" id="{8A5C729E-66E3-7043-AF28-2B9480D9E36F}"/>
              </a:ext>
            </a:extLst>
          </p:cNvPr>
          <p:cNvSpPr>
            <a:spLocks noChangeShapeType="1"/>
          </p:cNvSpPr>
          <p:nvPr/>
        </p:nvSpPr>
        <p:spPr bwMode="auto">
          <a:xfrm>
            <a:off x="10146475" y="348738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9935" name="Rectangle 37">
            <a:extLst>
              <a:ext uri="{FF2B5EF4-FFF2-40B4-BE49-F238E27FC236}">
                <a16:creationId xmlns:a16="http://schemas.microsoft.com/office/drawing/2014/main" id="{0CE4F98A-32CE-CD42-872A-A40E6E52E8BE}"/>
              </a:ext>
            </a:extLst>
          </p:cNvPr>
          <p:cNvSpPr>
            <a:spLocks noChangeArrowheads="1"/>
          </p:cNvSpPr>
          <p:nvPr/>
        </p:nvSpPr>
        <p:spPr bwMode="auto">
          <a:xfrm>
            <a:off x="9994075" y="2420587"/>
            <a:ext cx="45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en-US" altLang="zh-CN" sz="1600"/>
              <a:t>12</a:t>
            </a:r>
          </a:p>
          <a:p>
            <a:pPr eaLnBrk="1" hangingPunct="1">
              <a:spcBef>
                <a:spcPct val="50000"/>
              </a:spcBef>
              <a:buFontTx/>
              <a:buNone/>
            </a:pPr>
            <a:r>
              <a:rPr lang="zh-CN" altLang="en-US" sz="1600"/>
              <a:t>字</a:t>
            </a:r>
          </a:p>
          <a:p>
            <a:pPr eaLnBrk="1" hangingPunct="1">
              <a:spcBef>
                <a:spcPct val="50000"/>
              </a:spcBef>
              <a:buFontTx/>
              <a:buNone/>
            </a:pPr>
            <a:r>
              <a:rPr lang="zh-CN" altLang="en-US" sz="1600"/>
              <a:t>节</a:t>
            </a:r>
          </a:p>
        </p:txBody>
      </p:sp>
      <p:sp>
        <p:nvSpPr>
          <p:cNvPr id="38" name="Title 1">
            <a:extLst>
              <a:ext uri="{FF2B5EF4-FFF2-40B4-BE49-F238E27FC236}">
                <a16:creationId xmlns:a16="http://schemas.microsoft.com/office/drawing/2014/main" id="{B7F370C6-55CD-464A-868C-2C3E093F59F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48908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DA19FA75-B2B3-C449-95F5-92E52C5B27CF}"/>
              </a:ext>
            </a:extLst>
          </p:cNvPr>
          <p:cNvSpPr>
            <a:spLocks noGrp="1" noChangeArrowheads="1"/>
          </p:cNvSpPr>
          <p:nvPr>
            <p:ph type="title"/>
          </p:nvPr>
        </p:nvSpPr>
        <p:spPr>
          <a:xfrm>
            <a:off x="4162694" y="848761"/>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
        <p:nvSpPr>
          <p:cNvPr id="191490" name="Rectangle 3">
            <a:extLst>
              <a:ext uri="{FF2B5EF4-FFF2-40B4-BE49-F238E27FC236}">
                <a16:creationId xmlns:a16="http://schemas.microsoft.com/office/drawing/2014/main" id="{34ED3D42-3705-F542-B4B1-181AE6FD354E}"/>
              </a:ext>
            </a:extLst>
          </p:cNvPr>
          <p:cNvSpPr>
            <a:spLocks noChangeArrowheads="1"/>
          </p:cNvSpPr>
          <p:nvPr/>
        </p:nvSpPr>
        <p:spPr bwMode="auto">
          <a:xfrm>
            <a:off x="2234190" y="1730375"/>
            <a:ext cx="39449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DNS</a:t>
            </a:r>
            <a:r>
              <a:rPr lang="zh-CN" altLang="en-US" sz="2400" dirty="0">
                <a:solidFill>
                  <a:schemeClr val="accent2"/>
                </a:solidFill>
              </a:rPr>
              <a:t>消息中问题部分的格式</a:t>
            </a:r>
            <a:endParaRPr lang="en-US" altLang="zh-CN" sz="2400" dirty="0">
              <a:solidFill>
                <a:schemeClr val="accent2"/>
              </a:solidFill>
            </a:endParaRPr>
          </a:p>
        </p:txBody>
      </p:sp>
      <p:sp>
        <p:nvSpPr>
          <p:cNvPr id="191491" name="Rectangle 4">
            <a:extLst>
              <a:ext uri="{FF2B5EF4-FFF2-40B4-BE49-F238E27FC236}">
                <a16:creationId xmlns:a16="http://schemas.microsoft.com/office/drawing/2014/main" id="{FBB63905-5815-E04A-9234-4382BAEAE0E9}"/>
              </a:ext>
            </a:extLst>
          </p:cNvPr>
          <p:cNvSpPr>
            <a:spLocks noChangeArrowheads="1"/>
          </p:cNvSpPr>
          <p:nvPr/>
        </p:nvSpPr>
        <p:spPr bwMode="auto">
          <a:xfrm>
            <a:off x="2254827" y="4154488"/>
            <a:ext cx="81010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just">
              <a:spcBef>
                <a:spcPct val="0"/>
              </a:spcBef>
              <a:buNone/>
              <a:defRPr/>
            </a:pPr>
            <a:r>
              <a:rPr lang="zh-CN" altLang="en-US" sz="2400" dirty="0">
                <a:solidFill>
                  <a:schemeClr val="accent2"/>
                </a:solidFill>
              </a:rPr>
              <a:t>查询名示例：</a:t>
            </a:r>
            <a:endParaRPr lang="en-US" altLang="zh-CN" sz="2400" dirty="0">
              <a:solidFill>
                <a:schemeClr val="accent2"/>
              </a:solidFill>
            </a:endParaRPr>
          </a:p>
          <a:p>
            <a:pPr algn="just">
              <a:spcBef>
                <a:spcPct val="0"/>
              </a:spcBef>
              <a:buNone/>
              <a:defRPr/>
            </a:pPr>
            <a:r>
              <a:rPr lang="zh-CN" altLang="en-US" sz="2400" dirty="0">
                <a:solidFill>
                  <a:schemeClr val="accent2"/>
                </a:solidFill>
              </a:rPr>
              <a:t>例如：查询名为 </a:t>
            </a:r>
            <a:r>
              <a:rPr lang="en-US" altLang="zh-CN" sz="2400" dirty="0" err="1">
                <a:solidFill>
                  <a:schemeClr val="accent2"/>
                </a:solidFill>
              </a:rPr>
              <a:t>gemini.tuc.noao.edu</a:t>
            </a:r>
            <a:endParaRPr lang="zh-CN" altLang="en-US" sz="2400" dirty="0">
              <a:solidFill>
                <a:schemeClr val="accent2"/>
              </a:solidFill>
            </a:endParaRPr>
          </a:p>
        </p:txBody>
      </p:sp>
      <p:pic>
        <p:nvPicPr>
          <p:cNvPr id="211972" name="Picture 2" descr="http://blog.chinaunix.net/attachment/201203/2/24875436_1330680891pH6e.jpg">
            <a:extLst>
              <a:ext uri="{FF2B5EF4-FFF2-40B4-BE49-F238E27FC236}">
                <a16:creationId xmlns:a16="http://schemas.microsoft.com/office/drawing/2014/main" id="{9105DCBB-E7E8-3C43-8ECC-6476FFB18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927" y="2178050"/>
            <a:ext cx="82486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3" name="Picture 4" descr="http://blog.chinaunix.net/attachment/201203/2/24875436_13306809015BEI.jpg">
            <a:extLst>
              <a:ext uri="{FF2B5EF4-FFF2-40B4-BE49-F238E27FC236}">
                <a16:creationId xmlns:a16="http://schemas.microsoft.com/office/drawing/2014/main" id="{1DAE381D-F05F-C345-81CC-FA422D19E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952" y="5130800"/>
            <a:ext cx="82819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77A567E0-B639-2C41-BDF4-E6B24EC4D2A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53317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ChangeArrowheads="1"/>
          </p:cNvSpPr>
          <p:nvPr/>
        </p:nvSpPr>
        <p:spPr bwMode="auto">
          <a:xfrm>
            <a:off x="2208213" y="4143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34821" name="Rectangle 3"/>
          <p:cNvSpPr>
            <a:spLocks noChangeArrowheads="1"/>
          </p:cNvSpPr>
          <p:nvPr/>
        </p:nvSpPr>
        <p:spPr bwMode="auto">
          <a:xfrm>
            <a:off x="2063750" y="1557338"/>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zh-CN" altLang="en-US" sz="3200" b="1">
              <a:latin typeface="+mn-lt"/>
              <a:ea typeface="+mn-ea"/>
              <a:cs typeface="+mn-ea"/>
              <a:sym typeface="+mn-lt"/>
            </a:endParaRPr>
          </a:p>
        </p:txBody>
      </p:sp>
      <p:pic>
        <p:nvPicPr>
          <p:cNvPr id="34822"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7707" y="1414635"/>
            <a:ext cx="6436586" cy="482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8" name="矩形 7"/>
          <p:cNvSpPr/>
          <p:nvPr/>
        </p:nvSpPr>
        <p:spPr>
          <a:xfrm>
            <a:off x="3847333" y="650891"/>
            <a:ext cx="4544835" cy="646331"/>
          </a:xfrm>
          <a:prstGeom prst="rect">
            <a:avLst/>
          </a:prstGeom>
        </p:spPr>
        <p:txBody>
          <a:bodyPr wrap="none">
            <a:spAutoFit/>
          </a:bodyPr>
          <a:lstStyle/>
          <a:p>
            <a:pPr algn="ctr"/>
            <a:r>
              <a:rPr lang="zh-CN" altLang="en-US" sz="3600" b="1" dirty="0">
                <a:solidFill>
                  <a:schemeClr val="accent1"/>
                </a:solidFill>
                <a:cs typeface="+mn-ea"/>
                <a:sym typeface="+mn-lt"/>
              </a:rPr>
              <a:t>区块链</a:t>
            </a:r>
            <a:r>
              <a:rPr lang="en-US" altLang="zh-CN" sz="3600" b="1" dirty="0">
                <a:solidFill>
                  <a:schemeClr val="accent1"/>
                </a:solidFill>
                <a:cs typeface="+mn-ea"/>
                <a:sym typeface="+mn-lt"/>
              </a:rPr>
              <a:t>&amp;</a:t>
            </a:r>
            <a:r>
              <a:rPr lang="zh-CN" altLang="en-US" sz="3600" b="1" dirty="0">
                <a:solidFill>
                  <a:schemeClr val="accent1"/>
                </a:solidFill>
                <a:cs typeface="+mn-ea"/>
                <a:sym typeface="+mn-lt"/>
              </a:rPr>
              <a:t>比特币</a:t>
            </a:r>
            <a:r>
              <a:rPr lang="en-US" altLang="zh-CN" sz="3600" b="1" dirty="0">
                <a:solidFill>
                  <a:schemeClr val="accent1"/>
                </a:solidFill>
                <a:cs typeface="+mn-ea"/>
                <a:sym typeface="+mn-lt"/>
              </a:rPr>
              <a:t>&amp;……</a:t>
            </a:r>
          </a:p>
        </p:txBody>
      </p:sp>
    </p:spTree>
    <p:extLst>
      <p:ext uri="{BB962C8B-B14F-4D97-AF65-F5344CB8AC3E}">
        <p14:creationId xmlns:p14="http://schemas.microsoft.com/office/powerpoint/2010/main" val="5701459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4822"/>
                                        </p:tgtEl>
                                        <p:attrNameLst>
                                          <p:attrName>style.visibility</p:attrName>
                                        </p:attrNameLst>
                                      </p:cBhvr>
                                      <p:to>
                                        <p:strVal val="visible"/>
                                      </p:to>
                                    </p:set>
                                    <p:anim calcmode="lin" valueType="num">
                                      <p:cBhvr>
                                        <p:cTn id="18" dur="500" fill="hold"/>
                                        <p:tgtEl>
                                          <p:spTgt spid="34822"/>
                                        </p:tgtEl>
                                        <p:attrNameLst>
                                          <p:attrName>ppt_w</p:attrName>
                                        </p:attrNameLst>
                                      </p:cBhvr>
                                      <p:tavLst>
                                        <p:tav tm="0">
                                          <p:val>
                                            <p:fltVal val="0"/>
                                          </p:val>
                                        </p:tav>
                                        <p:tav tm="100000">
                                          <p:val>
                                            <p:strVal val="#ppt_w"/>
                                          </p:val>
                                        </p:tav>
                                      </p:tavLst>
                                    </p:anim>
                                    <p:anim calcmode="lin" valueType="num">
                                      <p:cBhvr>
                                        <p:cTn id="19" dur="500" fill="hold"/>
                                        <p:tgtEl>
                                          <p:spTgt spid="34822"/>
                                        </p:tgtEl>
                                        <p:attrNameLst>
                                          <p:attrName>ppt_h</p:attrName>
                                        </p:attrNameLst>
                                      </p:cBhvr>
                                      <p:tavLst>
                                        <p:tav tm="0">
                                          <p:val>
                                            <p:fltVal val="0"/>
                                          </p:val>
                                        </p:tav>
                                        <p:tav tm="100000">
                                          <p:val>
                                            <p:strVal val="#ppt_h"/>
                                          </p:val>
                                        </p:tav>
                                      </p:tavLst>
                                    </p:anim>
                                    <p:animEffect transition="in" filter="fade">
                                      <p:cBhvr>
                                        <p:cTn id="20"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4">
            <a:extLst>
              <a:ext uri="{FF2B5EF4-FFF2-40B4-BE49-F238E27FC236}">
                <a16:creationId xmlns:a16="http://schemas.microsoft.com/office/drawing/2014/main" id="{D3999435-53DE-814B-8FFC-2DDF8980D5D4}"/>
              </a:ext>
            </a:extLst>
          </p:cNvPr>
          <p:cNvSpPr>
            <a:spLocks noChangeArrowheads="1"/>
          </p:cNvSpPr>
          <p:nvPr/>
        </p:nvSpPr>
        <p:spPr bwMode="auto">
          <a:xfrm>
            <a:off x="1969325" y="1711531"/>
            <a:ext cx="8101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800" dirty="0">
                <a:solidFill>
                  <a:schemeClr val="accent2"/>
                </a:solidFill>
              </a:rPr>
              <a:t>DNS</a:t>
            </a:r>
            <a:r>
              <a:rPr lang="zh-CN" altLang="en-US" sz="2800" dirty="0">
                <a:solidFill>
                  <a:schemeClr val="accent2"/>
                </a:solidFill>
              </a:rPr>
              <a:t>消息中回答、权威、附加部分的格式（类同</a:t>
            </a:r>
            <a:r>
              <a:rPr lang="en-US" altLang="zh-CN" sz="2800" dirty="0">
                <a:solidFill>
                  <a:schemeClr val="accent2"/>
                </a:solidFill>
              </a:rPr>
              <a:t>DNS</a:t>
            </a:r>
            <a:r>
              <a:rPr lang="zh-CN" altLang="en-US" sz="2800" dirty="0">
                <a:solidFill>
                  <a:schemeClr val="accent2"/>
                </a:solidFill>
              </a:rPr>
              <a:t>数据库记录中的</a:t>
            </a:r>
            <a:r>
              <a:rPr lang="en-US" altLang="zh-CN" sz="2800" dirty="0">
                <a:solidFill>
                  <a:schemeClr val="accent2"/>
                </a:solidFill>
              </a:rPr>
              <a:t>RR</a:t>
            </a:r>
            <a:r>
              <a:rPr lang="zh-CN" altLang="en-US" sz="2800" dirty="0">
                <a:solidFill>
                  <a:schemeClr val="accent2"/>
                </a:solidFill>
              </a:rPr>
              <a:t>）</a:t>
            </a:r>
          </a:p>
        </p:txBody>
      </p:sp>
      <p:pic>
        <p:nvPicPr>
          <p:cNvPr id="214019" name="Picture 2" descr="http://blog.chinaunix.net/attachment/201203/2/24875436_1330681118R6wj.jpg">
            <a:extLst>
              <a:ext uri="{FF2B5EF4-FFF2-40B4-BE49-F238E27FC236}">
                <a16:creationId xmlns:a16="http://schemas.microsoft.com/office/drawing/2014/main" id="{8069E463-4DBE-F840-BA0A-C494EC4E8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525" y="2816431"/>
            <a:ext cx="8297863"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EF405448-87F0-3640-A211-6E02C72C1185}"/>
              </a:ext>
            </a:extLst>
          </p:cNvPr>
          <p:cNvSpPr>
            <a:spLocks noGrp="1" noChangeArrowheads="1"/>
          </p:cNvSpPr>
          <p:nvPr>
            <p:ph type="title"/>
          </p:nvPr>
        </p:nvSpPr>
        <p:spPr>
          <a:xfrm>
            <a:off x="4162694" y="848761"/>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Tree>
    <p:extLst>
      <p:ext uri="{BB962C8B-B14F-4D97-AF65-F5344CB8AC3E}">
        <p14:creationId xmlns:p14="http://schemas.microsoft.com/office/powerpoint/2010/main" val="18794047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5E8DF931-EFE5-A84A-9069-716B91447CD7}"/>
              </a:ext>
            </a:extLst>
          </p:cNvPr>
          <p:cNvSpPr>
            <a:spLocks noGrp="1" noChangeArrowheads="1"/>
          </p:cNvSpPr>
          <p:nvPr>
            <p:ph type="title"/>
          </p:nvPr>
        </p:nvSpPr>
        <p:spPr>
          <a:xfrm>
            <a:off x="1686295" y="1039014"/>
            <a:ext cx="10363200" cy="685800"/>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协议</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消息*</a:t>
            </a:r>
          </a:p>
        </p:txBody>
      </p:sp>
      <p:sp>
        <p:nvSpPr>
          <p:cNvPr id="195586" name="Rectangle 4">
            <a:extLst>
              <a:ext uri="{FF2B5EF4-FFF2-40B4-BE49-F238E27FC236}">
                <a16:creationId xmlns:a16="http://schemas.microsoft.com/office/drawing/2014/main" id="{22B23A26-A7DA-B94E-9F2E-3DAF75066EA6}"/>
              </a:ext>
            </a:extLst>
          </p:cNvPr>
          <p:cNvSpPr>
            <a:spLocks noChangeArrowheads="1"/>
          </p:cNvSpPr>
          <p:nvPr/>
        </p:nvSpPr>
        <p:spPr bwMode="auto">
          <a:xfrm>
            <a:off x="1828800" y="2286000"/>
            <a:ext cx="28035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800" dirty="0">
                <a:solidFill>
                  <a:schemeClr val="accent2"/>
                </a:solidFill>
              </a:rPr>
              <a:t>DNS</a:t>
            </a:r>
            <a:r>
              <a:rPr lang="zh-CN" altLang="en-US" sz="2800" dirty="0">
                <a:solidFill>
                  <a:schemeClr val="accent2"/>
                </a:solidFill>
              </a:rPr>
              <a:t>消息中回答、权威、附加部分的格式示例（用</a:t>
            </a:r>
            <a:r>
              <a:rPr lang="en-US" altLang="zh-CN" sz="2800" dirty="0" err="1">
                <a:solidFill>
                  <a:schemeClr val="accent2"/>
                </a:solidFill>
              </a:rPr>
              <a:t>wireshark</a:t>
            </a:r>
            <a:r>
              <a:rPr lang="zh-CN" altLang="en-US" sz="2800" dirty="0">
                <a:solidFill>
                  <a:schemeClr val="accent2"/>
                </a:solidFill>
              </a:rPr>
              <a:t>抓包得到）：</a:t>
            </a:r>
          </a:p>
        </p:txBody>
      </p:sp>
      <p:pic>
        <p:nvPicPr>
          <p:cNvPr id="216067" name="Picture 2" descr="http://blog.chinaunix.net/attachment/201203/2/24875436_1330680964bkn3.jpg">
            <a:extLst>
              <a:ext uri="{FF2B5EF4-FFF2-40B4-BE49-F238E27FC236}">
                <a16:creationId xmlns:a16="http://schemas.microsoft.com/office/drawing/2014/main" id="{20B6CD0B-CD53-6744-B81B-33DE2835A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458" y="860783"/>
            <a:ext cx="5846037" cy="546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9F356D4D-F4B2-2744-9898-5643D195600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3035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3582389" y="999507"/>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p>
        </p:txBody>
      </p:sp>
      <p:sp>
        <p:nvSpPr>
          <p:cNvPr id="8" name="Rectangle 3">
            <a:extLst>
              <a:ext uri="{FF2B5EF4-FFF2-40B4-BE49-F238E27FC236}">
                <a16:creationId xmlns:a16="http://schemas.microsoft.com/office/drawing/2014/main" id="{FF4EF02A-2A6C-D042-8D35-552B7907E16C}"/>
              </a:ext>
            </a:extLst>
          </p:cNvPr>
          <p:cNvSpPr txBox="1">
            <a:spLocks noChangeArrowheads="1"/>
          </p:cNvSpPr>
          <p:nvPr/>
        </p:nvSpPr>
        <p:spPr>
          <a:xfrm>
            <a:off x="1066800" y="2133600"/>
            <a:ext cx="10439400" cy="38862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defRPr/>
            </a:pPr>
            <a:r>
              <a:rPr lang="zh-CN" altLang="en-US" sz="2800" dirty="0"/>
              <a:t>例子：刚刚创建一个“网络乌托邦”公司</a:t>
            </a:r>
          </a:p>
          <a:p>
            <a:pPr>
              <a:defRPr/>
            </a:pPr>
            <a:r>
              <a:rPr lang="zh-CN" altLang="en-US" sz="2800" dirty="0"/>
              <a:t>如果你想在注册登记机构注册你的域名</a:t>
            </a:r>
            <a:r>
              <a:rPr lang="en-US" altLang="zh-CN" sz="2800" dirty="0" err="1"/>
              <a:t>network.com</a:t>
            </a:r>
            <a:r>
              <a:rPr lang="zh-CN" altLang="en-US" sz="2800" dirty="0"/>
              <a:t>，则</a:t>
            </a:r>
          </a:p>
          <a:p>
            <a:pPr lvl="1">
              <a:defRPr/>
            </a:pPr>
            <a:r>
              <a:rPr lang="zh-CN" altLang="en-US" sz="2800" dirty="0"/>
              <a:t>需要提供你自己的基本权威</a:t>
            </a:r>
            <a:r>
              <a:rPr lang="en-US" altLang="zh-CN" sz="2800" dirty="0"/>
              <a:t>DNS</a:t>
            </a:r>
            <a:r>
              <a:rPr lang="zh-CN" altLang="en-US" sz="2800" dirty="0"/>
              <a:t>服务器和辅助权威</a:t>
            </a:r>
            <a:r>
              <a:rPr lang="en-US" altLang="zh-CN" sz="2800" dirty="0"/>
              <a:t>DNS</a:t>
            </a:r>
            <a:r>
              <a:rPr lang="zh-CN" altLang="en-US" sz="2800" dirty="0"/>
              <a:t>服务器的名字和</a:t>
            </a:r>
            <a:r>
              <a:rPr lang="en-US" altLang="zh-CN" sz="2800" dirty="0"/>
              <a:t>IP</a:t>
            </a:r>
            <a:r>
              <a:rPr lang="zh-CN" altLang="en-US" sz="2800" dirty="0"/>
              <a:t>地址</a:t>
            </a:r>
          </a:p>
          <a:p>
            <a:pPr lvl="1">
              <a:defRPr/>
            </a:pPr>
            <a:r>
              <a:rPr lang="zh-CN" altLang="en-US" sz="2800" dirty="0"/>
              <a:t>该注册登记机构将下列两条资源记录插入注册机构的</a:t>
            </a:r>
            <a:r>
              <a:rPr lang="en-US" altLang="zh-CN" sz="2800" dirty="0"/>
              <a:t>DNS</a:t>
            </a:r>
            <a:r>
              <a:rPr lang="zh-CN" altLang="en-US" sz="2800" dirty="0"/>
              <a:t>系统中：</a:t>
            </a:r>
          </a:p>
          <a:p>
            <a:pPr lvl="1">
              <a:buFont typeface="Wingdings" pitchFamily="2" charset="2"/>
              <a:buNone/>
              <a:defRPr/>
            </a:pPr>
            <a:r>
              <a:rPr lang="en-US" altLang="zh-CN" sz="2800" dirty="0">
                <a:solidFill>
                  <a:schemeClr val="accent2"/>
                </a:solidFill>
              </a:rPr>
              <a:t>(</a:t>
            </a:r>
            <a:r>
              <a:rPr lang="en-US" altLang="zh-CN" sz="2800" dirty="0" err="1">
                <a:solidFill>
                  <a:schemeClr val="accent2"/>
                </a:solidFill>
              </a:rPr>
              <a:t>network.com</a:t>
            </a:r>
            <a:r>
              <a:rPr lang="en-US" altLang="zh-CN" sz="2800" dirty="0">
                <a:solidFill>
                  <a:schemeClr val="accent2"/>
                </a:solidFill>
              </a:rPr>
              <a:t>, dns1.network.com, NS)</a:t>
            </a:r>
          </a:p>
          <a:p>
            <a:pPr lvl="1">
              <a:buFont typeface="Wingdings" pitchFamily="2" charset="2"/>
              <a:buNone/>
              <a:defRPr/>
            </a:pPr>
            <a:r>
              <a:rPr lang="en-US" altLang="zh-CN" sz="2800" dirty="0">
                <a:solidFill>
                  <a:schemeClr val="accent2"/>
                </a:solidFill>
              </a:rPr>
              <a:t>(dns1.network.com, 212.212.212.1, A)</a:t>
            </a:r>
          </a:p>
          <a:p>
            <a:pPr>
              <a:lnSpc>
                <a:spcPct val="80000"/>
              </a:lnSpc>
              <a:defRPr/>
            </a:pPr>
            <a:endParaRPr lang="zh-CN" altLang="en-US" sz="2400" dirty="0">
              <a:solidFill>
                <a:srgbClr val="FF0000"/>
              </a:solidFill>
            </a:endParaRPr>
          </a:p>
        </p:txBody>
      </p:sp>
      <p:sp>
        <p:nvSpPr>
          <p:cNvPr id="9" name="Title 1">
            <a:extLst>
              <a:ext uri="{FF2B5EF4-FFF2-40B4-BE49-F238E27FC236}">
                <a16:creationId xmlns:a16="http://schemas.microsoft.com/office/drawing/2014/main" id="{844E8902-E09F-8E41-88C7-B1C708B91C4D}"/>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72857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3962400" y="1047008"/>
            <a:ext cx="8229600" cy="922338"/>
          </a:xfrm>
        </p:spPr>
        <p:txBody>
          <a:bodyPr/>
          <a:lstStyle/>
          <a:p>
            <a:pPr>
              <a:defRPr/>
            </a:pPr>
            <a:r>
              <a:rPr lang="zh-CN" altLang="en-US" sz="3600" b="1" dirty="0">
                <a:solidFill>
                  <a:schemeClr val="accent1"/>
                </a:solidFill>
                <a:latin typeface="+mn-lt"/>
                <a:ea typeface="+mn-ea"/>
                <a:cs typeface="+mn-ea"/>
              </a:rPr>
              <a:t>在</a:t>
            </a: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数据库中插入记录</a:t>
            </a:r>
          </a:p>
        </p:txBody>
      </p:sp>
      <p:sp>
        <p:nvSpPr>
          <p:cNvPr id="4" name="Rectangle 3">
            <a:extLst>
              <a:ext uri="{FF2B5EF4-FFF2-40B4-BE49-F238E27FC236}">
                <a16:creationId xmlns:a16="http://schemas.microsoft.com/office/drawing/2014/main" id="{05DFA95E-6CD2-264D-8B17-185073B2D7E4}"/>
              </a:ext>
            </a:extLst>
          </p:cNvPr>
          <p:cNvSpPr txBox="1">
            <a:spLocks noChangeArrowheads="1"/>
          </p:cNvSpPr>
          <p:nvPr/>
        </p:nvSpPr>
        <p:spPr>
          <a:xfrm>
            <a:off x="1143000" y="2286000"/>
            <a:ext cx="10363200" cy="36576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800" dirty="0"/>
              <a:t>如果你想建立一个网站，则可以将网址</a:t>
            </a:r>
            <a:r>
              <a:rPr lang="en-US" altLang="zh-CN" sz="2800" dirty="0" err="1"/>
              <a:t>www.network.com</a:t>
            </a:r>
            <a:r>
              <a:rPr lang="zh-CN" altLang="en-US" sz="2800" dirty="0"/>
              <a:t>以类型</a:t>
            </a:r>
            <a:r>
              <a:rPr lang="en-US" altLang="zh-CN" sz="2800" dirty="0"/>
              <a:t>A</a:t>
            </a:r>
            <a:r>
              <a:rPr lang="zh-CN" altLang="en-US" sz="2800" dirty="0"/>
              <a:t>的方式记录到你的权威</a:t>
            </a:r>
            <a:r>
              <a:rPr lang="en-US" altLang="zh-CN" sz="2800" dirty="0"/>
              <a:t>DNS</a:t>
            </a:r>
            <a:r>
              <a:rPr lang="zh-CN" altLang="en-US" sz="2800" dirty="0"/>
              <a:t>服务器</a:t>
            </a:r>
            <a:r>
              <a:rPr lang="en-US" altLang="zh-CN" sz="2800" dirty="0"/>
              <a:t>dns1.network.com</a:t>
            </a:r>
            <a:r>
              <a:rPr lang="zh-CN" altLang="en-US" sz="2800" dirty="0"/>
              <a:t>中。</a:t>
            </a:r>
          </a:p>
          <a:p>
            <a:pPr>
              <a:lnSpc>
                <a:spcPct val="150000"/>
              </a:lnSpc>
            </a:pPr>
            <a:r>
              <a:rPr lang="zh-CN" altLang="en-US" sz="2800" dirty="0"/>
              <a:t>如果你想建一个邮件服务器，则可以将</a:t>
            </a:r>
            <a:r>
              <a:rPr lang="en-US" altLang="zh-CN" sz="2800" dirty="0" err="1"/>
              <a:t>mail.network.com</a:t>
            </a:r>
            <a:r>
              <a:rPr lang="zh-CN" altLang="en-US" sz="2800" dirty="0"/>
              <a:t>以类型</a:t>
            </a:r>
            <a:r>
              <a:rPr lang="en-US" altLang="zh-CN" sz="2800" dirty="0"/>
              <a:t>MX</a:t>
            </a:r>
            <a:r>
              <a:rPr lang="zh-CN" altLang="en-US" sz="2800" dirty="0"/>
              <a:t>的方式记录到你的权威</a:t>
            </a:r>
            <a:r>
              <a:rPr lang="en-US" altLang="zh-CN" sz="2800" dirty="0"/>
              <a:t>DNS</a:t>
            </a:r>
            <a:r>
              <a:rPr lang="zh-CN" altLang="en-US" sz="2800" dirty="0"/>
              <a:t>服务器</a:t>
            </a:r>
            <a:r>
              <a:rPr lang="en-US" altLang="zh-CN" sz="2800" dirty="0"/>
              <a:t>dns1.network.com</a:t>
            </a:r>
            <a:r>
              <a:rPr lang="zh-CN" altLang="en-US" sz="2800" dirty="0"/>
              <a:t>中。</a:t>
            </a:r>
          </a:p>
          <a:p>
            <a:pPr>
              <a:lnSpc>
                <a:spcPct val="150000"/>
              </a:lnSpc>
            </a:pPr>
            <a:r>
              <a:rPr lang="zh-CN" altLang="en-US" sz="2800" dirty="0">
                <a:solidFill>
                  <a:schemeClr val="accent2"/>
                </a:solidFill>
              </a:rPr>
              <a:t>人们怎样得到你的</a:t>
            </a:r>
            <a:r>
              <a:rPr lang="en-US" altLang="zh-CN" sz="2800" dirty="0">
                <a:solidFill>
                  <a:schemeClr val="accent2"/>
                </a:solidFill>
              </a:rPr>
              <a:t>Web</a:t>
            </a:r>
            <a:r>
              <a:rPr lang="zh-CN" altLang="en-US" sz="2800" dirty="0">
                <a:solidFill>
                  <a:schemeClr val="accent2"/>
                </a:solidFill>
              </a:rPr>
              <a:t>站点的</a:t>
            </a:r>
            <a:r>
              <a:rPr lang="en-US" altLang="zh-CN" sz="2800" dirty="0">
                <a:solidFill>
                  <a:schemeClr val="accent2"/>
                </a:solidFill>
              </a:rPr>
              <a:t>IP</a:t>
            </a:r>
            <a:r>
              <a:rPr lang="zh-CN" altLang="en-US" sz="2800" dirty="0">
                <a:solidFill>
                  <a:schemeClr val="accent2"/>
                </a:solidFill>
              </a:rPr>
              <a:t>地址呢？</a:t>
            </a:r>
          </a:p>
        </p:txBody>
      </p:sp>
      <p:sp>
        <p:nvSpPr>
          <p:cNvPr id="5" name="Title 1">
            <a:extLst>
              <a:ext uri="{FF2B5EF4-FFF2-40B4-BE49-F238E27FC236}">
                <a16:creationId xmlns:a16="http://schemas.microsoft.com/office/drawing/2014/main" id="{3A0AD27B-8706-564C-A96C-0DD0ADAA505D}"/>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3942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C6A2E830-FB43-BE45-A741-1C817E74A9BB}"/>
              </a:ext>
            </a:extLst>
          </p:cNvPr>
          <p:cNvSpPr txBox="1">
            <a:spLocks noChangeArrowheads="1"/>
          </p:cNvSpPr>
          <p:nvPr/>
        </p:nvSpPr>
        <p:spPr>
          <a:xfrm>
            <a:off x="3334987" y="735281"/>
            <a:ext cx="8229600" cy="9223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dirty="0">
                <a:solidFill>
                  <a:schemeClr val="accent1"/>
                </a:solidFill>
                <a:latin typeface="+mn-lt"/>
                <a:ea typeface="+mn-ea"/>
                <a:cs typeface="+mn-ea"/>
              </a:rPr>
              <a:t>演示：</a:t>
            </a:r>
            <a:r>
              <a:rPr lang="en-US" altLang="zh-CN" sz="3600" b="1" dirty="0" err="1">
                <a:solidFill>
                  <a:schemeClr val="accent1"/>
                </a:solidFill>
                <a:latin typeface="+mn-lt"/>
                <a:ea typeface="+mn-ea"/>
                <a:cs typeface="+mn-ea"/>
              </a:rPr>
              <a:t>nslookup</a:t>
            </a:r>
            <a:r>
              <a:rPr lang="zh-CN" altLang="en-US" sz="3600" b="1" dirty="0">
                <a:solidFill>
                  <a:schemeClr val="accent1"/>
                </a:solidFill>
                <a:latin typeface="+mn-lt"/>
                <a:ea typeface="+mn-ea"/>
                <a:cs typeface="+mn-ea"/>
              </a:rPr>
              <a:t>程序的使用</a:t>
            </a:r>
          </a:p>
        </p:txBody>
      </p:sp>
      <p:pic>
        <p:nvPicPr>
          <p:cNvPr id="8" name="Picture 1" descr="C:\Users\lancome\AppData\Roaming\Tencent\Users\939104\QQ\WinTemp\RichOle\3`5)R76~3YYG7]Y5$5`TYET.jpg">
            <a:extLst>
              <a:ext uri="{FF2B5EF4-FFF2-40B4-BE49-F238E27FC236}">
                <a16:creationId xmlns:a16="http://schemas.microsoft.com/office/drawing/2014/main" id="{C6C2AD3F-A754-F84F-A08C-1D110B919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706" y="1505270"/>
            <a:ext cx="6781800"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91D8629F-042F-D44D-A4E9-37A9EA13A4E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8073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4924302" y="1104405"/>
            <a:ext cx="3447803" cy="971819"/>
          </a:xfrm>
        </p:spPr>
        <p:txBody>
          <a:bodyPr/>
          <a:lstStyle/>
          <a:p>
            <a:pPr>
              <a:defRPr/>
            </a:pPr>
            <a:r>
              <a:rPr lang="en-US" altLang="zh-CN" sz="3600" b="1">
                <a:solidFill>
                  <a:schemeClr val="accent1"/>
                </a:solidFill>
                <a:latin typeface="+mn-lt"/>
                <a:ea typeface="+mn-ea"/>
                <a:cs typeface="+mn-ea"/>
              </a:rPr>
              <a:t>DNS</a:t>
            </a:r>
            <a:r>
              <a:rPr lang="zh-CN" altLang="en-US" sz="3600" b="1" dirty="0">
                <a:solidFill>
                  <a:schemeClr val="accent1"/>
                </a:solidFill>
                <a:latin typeface="+mn-lt"/>
                <a:ea typeface="+mn-ea"/>
                <a:cs typeface="+mn-ea"/>
              </a:rPr>
              <a:t>攻击</a:t>
            </a:r>
          </a:p>
        </p:txBody>
      </p:sp>
      <p:sp>
        <p:nvSpPr>
          <p:cNvPr id="5" name="Rectangle 3">
            <a:extLst>
              <a:ext uri="{FF2B5EF4-FFF2-40B4-BE49-F238E27FC236}">
                <a16:creationId xmlns:a16="http://schemas.microsoft.com/office/drawing/2014/main" id="{443A1A4C-3890-8E4C-A517-C0DD3F1B9BDE}"/>
              </a:ext>
            </a:extLst>
          </p:cNvPr>
          <p:cNvSpPr txBox="1">
            <a:spLocks noChangeArrowheads="1"/>
          </p:cNvSpPr>
          <p:nvPr/>
        </p:nvSpPr>
        <p:spPr>
          <a:xfrm>
            <a:off x="1402278" y="2076224"/>
            <a:ext cx="9677400"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dirty="0">
                <a:cs typeface="Times New Roman" panose="02020603050405020304" pitchFamily="18" charset="0"/>
              </a:rPr>
              <a:t>DDoS</a:t>
            </a:r>
            <a:r>
              <a:rPr lang="zh-CN" altLang="en-US" sz="2800" dirty="0">
                <a:cs typeface="Times New Roman" panose="02020603050405020304" pitchFamily="18" charset="0"/>
              </a:rPr>
              <a:t>攻击：对根域名服务器或顶级域名服务器发起拒绝服务攻击</a:t>
            </a:r>
            <a:endParaRPr lang="en-US" altLang="zh-CN" sz="2800" dirty="0">
              <a:cs typeface="Times New Roman" panose="02020603050405020304" pitchFamily="18" charset="0"/>
            </a:endParaRPr>
          </a:p>
          <a:p>
            <a:pPr>
              <a:lnSpc>
                <a:spcPct val="100000"/>
              </a:lnSpc>
            </a:pPr>
            <a:r>
              <a:rPr lang="zh-CN" altLang="en-US" sz="2800" dirty="0">
                <a:cs typeface="Times New Roman" panose="02020603050405020304" pitchFamily="18" charset="0"/>
              </a:rPr>
              <a:t>重定向攻击：中间人攻击、</a:t>
            </a:r>
            <a:r>
              <a:rPr lang="en-US" altLang="zh-CN" sz="2800" dirty="0">
                <a:cs typeface="Times New Roman" panose="02020603050405020304" pitchFamily="18" charset="0"/>
              </a:rPr>
              <a:t>DNS</a:t>
            </a:r>
            <a:r>
              <a:rPr lang="zh-CN" altLang="en-US" sz="2800" dirty="0">
                <a:cs typeface="Times New Roman" panose="02020603050405020304" pitchFamily="18" charset="0"/>
              </a:rPr>
              <a:t>中毒攻击（发送欺骗的域名解析结果给</a:t>
            </a:r>
            <a:r>
              <a:rPr lang="en-US" altLang="zh-CN" sz="2800" dirty="0">
                <a:cs typeface="Times New Roman" panose="02020603050405020304" pitchFamily="18" charset="0"/>
              </a:rPr>
              <a:t>DNS</a:t>
            </a:r>
            <a:r>
              <a:rPr lang="zh-CN" altLang="en-US" sz="2800" dirty="0">
                <a:cs typeface="Times New Roman" panose="02020603050405020304" pitchFamily="18" charset="0"/>
              </a:rPr>
              <a:t>服务器）</a:t>
            </a:r>
          </a:p>
          <a:p>
            <a:pPr>
              <a:lnSpc>
                <a:spcPct val="100000"/>
              </a:lnSpc>
            </a:pPr>
            <a:r>
              <a:rPr lang="zh-CN" altLang="en-US" sz="2800" dirty="0">
                <a:cs typeface="Times New Roman" panose="02020603050405020304" pitchFamily="18" charset="0"/>
              </a:rPr>
              <a:t>利用</a:t>
            </a:r>
            <a:r>
              <a:rPr lang="en-US" altLang="zh-CN" sz="2800" dirty="0">
                <a:cs typeface="Times New Roman" panose="02020603050405020304" pitchFamily="18" charset="0"/>
              </a:rPr>
              <a:t>DNS</a:t>
            </a:r>
            <a:r>
              <a:rPr lang="zh-CN" altLang="en-US" sz="2800" dirty="0">
                <a:cs typeface="Times New Roman" panose="02020603050405020304" pitchFamily="18" charset="0"/>
              </a:rPr>
              <a:t>实现</a:t>
            </a:r>
            <a:r>
              <a:rPr lang="en-US" altLang="zh-CN" sz="2800" dirty="0">
                <a:cs typeface="Times New Roman" panose="02020603050405020304" pitchFamily="18" charset="0"/>
              </a:rPr>
              <a:t>DDoS</a:t>
            </a:r>
            <a:r>
              <a:rPr lang="zh-CN" altLang="en-US" sz="2800" dirty="0">
                <a:cs typeface="Times New Roman" panose="02020603050405020304" pitchFamily="18" charset="0"/>
              </a:rPr>
              <a:t>攻击：</a:t>
            </a:r>
            <a:r>
              <a:rPr lang="en-US" altLang="zh-CN" sz="2800" dirty="0"/>
              <a:t> </a:t>
            </a:r>
            <a:r>
              <a:rPr lang="en-US" altLang="en-US" sz="2800" dirty="0">
                <a:cs typeface="Times New Roman" panose="02020603050405020304" pitchFamily="18" charset="0"/>
              </a:rPr>
              <a:t>DNS</a:t>
            </a:r>
            <a:r>
              <a:rPr lang="zh-CN" altLang="en-US" sz="2800" dirty="0">
                <a:cs typeface="Times New Roman" panose="02020603050405020304" pitchFamily="18" charset="0"/>
              </a:rPr>
              <a:t>反弹式拒绝服务攻击</a:t>
            </a:r>
            <a:r>
              <a:rPr lang="en-US" altLang="zh-CN" sz="2800" dirty="0">
                <a:cs typeface="Times New Roman" panose="02020603050405020304" pitchFamily="18" charset="0"/>
              </a:rPr>
              <a:t>(</a:t>
            </a:r>
            <a:r>
              <a:rPr lang="en-US" altLang="en-US" sz="2800" dirty="0">
                <a:cs typeface="Times New Roman" panose="02020603050405020304" pitchFamily="18" charset="0"/>
              </a:rPr>
              <a:t>DNS reflector attacks，</a:t>
            </a:r>
            <a:r>
              <a:rPr lang="zh-CN" altLang="en-US" sz="2800" dirty="0">
                <a:cs typeface="Times New Roman" panose="02020603050405020304" pitchFamily="18" charset="0"/>
              </a:rPr>
              <a:t>又称</a:t>
            </a:r>
            <a:r>
              <a:rPr lang="en-US" altLang="en-US" sz="2800" dirty="0">
                <a:cs typeface="Times New Roman" panose="02020603050405020304" pitchFamily="18" charset="0"/>
              </a:rPr>
              <a:t>DNS amplification attacks)</a:t>
            </a:r>
            <a:r>
              <a:rPr lang="zh-CN" altLang="en-US" sz="2800" dirty="0">
                <a:cs typeface="Times New Roman" panose="02020603050405020304" pitchFamily="18" charset="0"/>
              </a:rPr>
              <a:t>。伪造客户地址向大量的</a:t>
            </a:r>
            <a:r>
              <a:rPr lang="en-US" altLang="zh-CN" sz="2800" dirty="0" err="1">
                <a:cs typeface="Times New Roman" panose="02020603050405020304" pitchFamily="18" charset="0"/>
              </a:rPr>
              <a:t>dns</a:t>
            </a:r>
            <a:r>
              <a:rPr lang="zh-CN" altLang="en-US" sz="2800" dirty="0">
                <a:cs typeface="Times New Roman" panose="02020603050405020304" pitchFamily="18" charset="0"/>
              </a:rPr>
              <a:t>服务器发出请求，导致客户无法访问</a:t>
            </a:r>
            <a:r>
              <a:rPr lang="en-US" altLang="zh-CN" sz="2800" dirty="0" err="1">
                <a:cs typeface="Times New Roman" panose="02020603050405020304" pitchFamily="18" charset="0"/>
              </a:rPr>
              <a:t>dns</a:t>
            </a:r>
            <a:r>
              <a:rPr lang="zh-CN" altLang="en-US" sz="2800" dirty="0">
                <a:cs typeface="Times New Roman" panose="02020603050405020304" pitchFamily="18" charset="0"/>
              </a:rPr>
              <a:t>服务器进行域名解析。</a:t>
            </a:r>
          </a:p>
        </p:txBody>
      </p:sp>
      <p:sp>
        <p:nvSpPr>
          <p:cNvPr id="6" name="Title 1">
            <a:extLst>
              <a:ext uri="{FF2B5EF4-FFF2-40B4-BE49-F238E27FC236}">
                <a16:creationId xmlns:a16="http://schemas.microsoft.com/office/drawing/2014/main" id="{6BA23B8E-51A6-734B-8FDA-39D77CBAA4A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5861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2128a8c-3440-4571-bedf-8942cb5465c0">
            <a:extLst>
              <a:ext uri="{FF2B5EF4-FFF2-40B4-BE49-F238E27FC236}">
                <a16:creationId xmlns:a16="http://schemas.microsoft.com/office/drawing/2014/main" id="{B7973989-AA3A-49CF-A691-65980FBC8CD5}"/>
              </a:ext>
            </a:extLst>
          </p:cNvPr>
          <p:cNvGrpSpPr>
            <a:grpSpLocks noChangeAspect="1"/>
          </p:cNvGrpSpPr>
          <p:nvPr/>
        </p:nvGrpSpPr>
        <p:grpSpPr>
          <a:xfrm>
            <a:off x="0" y="1728682"/>
            <a:ext cx="10051150" cy="4068008"/>
            <a:chOff x="0" y="1728682"/>
            <a:chExt cx="10051150" cy="4068008"/>
          </a:xfrm>
        </p:grpSpPr>
        <p:sp>
          <p:nvSpPr>
            <p:cNvPr id="4" name="矩形: 圆角 3"/>
            <p:cNvSpPr/>
            <p:nvPr/>
          </p:nvSpPr>
          <p:spPr>
            <a:xfrm>
              <a:off x="1" y="1728682"/>
              <a:ext cx="4297030" cy="4068007"/>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2400">
                <a:cs typeface="+mn-ea"/>
                <a:sym typeface="+mn-lt"/>
              </a:endParaRPr>
            </a:p>
          </p:txBody>
        </p:sp>
        <p:cxnSp>
          <p:nvCxnSpPr>
            <p:cNvPr id="5" name="直接连接符 4"/>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8" name="弧形 7"/>
            <p:cNvSpPr/>
            <p:nvPr/>
          </p:nvSpPr>
          <p:spPr>
            <a:xfrm>
              <a:off x="2313719" y="1778194"/>
              <a:ext cx="4018496" cy="4018496"/>
            </a:xfrm>
            <a:prstGeom prst="arc">
              <a:avLst>
                <a:gd name="adj1" fmla="val 16196982"/>
                <a:gd name="adj2" fmla="val 5380091"/>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559" indent="-300559" algn="ctr" fontAlgn="base">
                <a:spcBef>
                  <a:spcPct val="0"/>
                </a:spcBef>
                <a:spcAft>
                  <a:spcPct val="0"/>
                </a:spcAft>
              </a:pPr>
              <a:endParaRPr lang="en-US" sz="1600" kern="0">
                <a:solidFill>
                  <a:prstClr val="black"/>
                </a:solidFill>
                <a:cs typeface="+mn-ea"/>
                <a:sym typeface="+mn-lt"/>
              </a:endParaRPr>
            </a:p>
          </p:txBody>
        </p:sp>
        <p:cxnSp>
          <p:nvCxnSpPr>
            <p:cNvPr id="9" name="直接连接符 8"/>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823253" y="2206079"/>
              <a:ext cx="3227897" cy="461665"/>
            </a:xfrm>
            <a:prstGeom prst="rect">
              <a:avLst/>
            </a:prstGeom>
          </p:spPr>
          <p:txBody>
            <a:bodyPr wrap="square">
              <a:spAutoFit/>
            </a:bodyPr>
            <a:lstStyle/>
            <a:p>
              <a:pPr>
                <a:spcBef>
                  <a:spcPts val="800"/>
                </a:spcBef>
                <a:buClr>
                  <a:srgbClr val="E24848"/>
                </a:buClr>
              </a:pPr>
              <a:r>
                <a:rPr lang="zh-CN" altLang="en-US" sz="2400" b="1" dirty="0">
                  <a:solidFill>
                    <a:schemeClr val="tx1">
                      <a:lumMod val="75000"/>
                      <a:lumOff val="25000"/>
                    </a:schemeClr>
                  </a:solidFill>
                  <a:cs typeface="+mn-ea"/>
                  <a:sym typeface="+mn-lt"/>
                </a:rPr>
                <a:t>本机</a:t>
              </a:r>
              <a:r>
                <a:rPr lang="en-US" altLang="zh-CN" sz="2400" b="1" dirty="0">
                  <a:solidFill>
                    <a:schemeClr val="tx1">
                      <a:lumMod val="75000"/>
                      <a:lumOff val="25000"/>
                    </a:schemeClr>
                  </a:solidFill>
                  <a:cs typeface="+mn-ea"/>
                  <a:sym typeface="+mn-lt"/>
                </a:rPr>
                <a:t>Host</a:t>
              </a:r>
              <a:r>
                <a:rPr lang="zh-CN" altLang="en-US" sz="2400" b="1" dirty="0">
                  <a:solidFill>
                    <a:schemeClr val="tx1">
                      <a:lumMod val="75000"/>
                      <a:lumOff val="25000"/>
                    </a:schemeClr>
                  </a:solidFill>
                  <a:cs typeface="+mn-ea"/>
                  <a:sym typeface="+mn-lt"/>
                </a:rPr>
                <a:t>文件被篡改</a:t>
              </a:r>
              <a:endParaRPr lang="en-US" sz="2400" b="1" dirty="0">
                <a:solidFill>
                  <a:schemeClr val="tx1">
                    <a:lumMod val="75000"/>
                    <a:lumOff val="25000"/>
                  </a:schemeClr>
                </a:solidFill>
                <a:cs typeface="+mn-ea"/>
                <a:sym typeface="+mn-lt"/>
              </a:endParaRPr>
            </a:p>
          </p:txBody>
        </p:sp>
        <p:sp>
          <p:nvSpPr>
            <p:cNvPr id="14" name="矩形 13"/>
            <p:cNvSpPr/>
            <p:nvPr/>
          </p:nvSpPr>
          <p:spPr>
            <a:xfrm>
              <a:off x="7162081" y="3478717"/>
              <a:ext cx="1694785" cy="523220"/>
            </a:xfrm>
            <a:prstGeom prst="rect">
              <a:avLst/>
            </a:prstGeom>
          </p:spPr>
          <p:txBody>
            <a:bodyPr wrap="square">
              <a:spAutoFit/>
            </a:bodyPr>
            <a:lstStyle/>
            <a:p>
              <a:pPr>
                <a:spcBef>
                  <a:spcPts val="800"/>
                </a:spcBef>
                <a:buClr>
                  <a:srgbClr val="E24848"/>
                </a:buClr>
              </a:pPr>
              <a:r>
                <a:rPr lang="en-US" altLang="zh-CN" sz="2400" b="1" dirty="0">
                  <a:solidFill>
                    <a:schemeClr val="tx1">
                      <a:lumMod val="75000"/>
                      <a:lumOff val="25000"/>
                    </a:schemeClr>
                  </a:solidFill>
                  <a:cs typeface="+mn-ea"/>
                  <a:sym typeface="+mn-lt"/>
                </a:rPr>
                <a:t>DNS</a:t>
              </a:r>
              <a:r>
                <a:rPr lang="zh-CN" altLang="en-US" sz="2800" b="1" dirty="0">
                  <a:solidFill>
                    <a:schemeClr val="tx1">
                      <a:lumMod val="75000"/>
                      <a:lumOff val="25000"/>
                    </a:schemeClr>
                  </a:solidFill>
                  <a:cs typeface="+mn-ea"/>
                  <a:sym typeface="+mn-lt"/>
                </a:rPr>
                <a:t>劫持</a:t>
              </a:r>
              <a:endParaRPr lang="en-US" sz="2400" b="1" dirty="0">
                <a:solidFill>
                  <a:schemeClr val="tx1">
                    <a:lumMod val="75000"/>
                    <a:lumOff val="25000"/>
                  </a:schemeClr>
                </a:solidFill>
                <a:cs typeface="+mn-ea"/>
                <a:sym typeface="+mn-lt"/>
              </a:endParaRPr>
            </a:p>
          </p:txBody>
        </p:sp>
        <p:sp>
          <p:nvSpPr>
            <p:cNvPr id="16" name="矩形 15"/>
            <p:cNvSpPr/>
            <p:nvPr/>
          </p:nvSpPr>
          <p:spPr>
            <a:xfrm>
              <a:off x="6876958" y="4723342"/>
              <a:ext cx="1694785" cy="461665"/>
            </a:xfrm>
            <a:prstGeom prst="rect">
              <a:avLst/>
            </a:prstGeom>
          </p:spPr>
          <p:txBody>
            <a:bodyPr wrap="square">
              <a:spAutoFit/>
            </a:bodyPr>
            <a:lstStyle/>
            <a:p>
              <a:pPr>
                <a:spcBef>
                  <a:spcPts val="800"/>
                </a:spcBef>
                <a:buClr>
                  <a:srgbClr val="E24848"/>
                </a:buClr>
              </a:pPr>
              <a:r>
                <a:rPr lang="en-US" altLang="zh-CN" sz="2400" b="1" dirty="0">
                  <a:solidFill>
                    <a:schemeClr val="tx1">
                      <a:lumMod val="75000"/>
                      <a:lumOff val="25000"/>
                    </a:schemeClr>
                  </a:solidFill>
                  <a:cs typeface="+mn-ea"/>
                  <a:sym typeface="+mn-lt"/>
                </a:rPr>
                <a:t>DNS</a:t>
              </a:r>
              <a:r>
                <a:rPr lang="zh-CN" altLang="en-US" sz="2400" b="1" dirty="0">
                  <a:solidFill>
                    <a:schemeClr val="tx1">
                      <a:lumMod val="75000"/>
                      <a:lumOff val="25000"/>
                    </a:schemeClr>
                  </a:solidFill>
                  <a:cs typeface="+mn-ea"/>
                  <a:sym typeface="+mn-lt"/>
                </a:rPr>
                <a:t>污染</a:t>
              </a:r>
              <a:endParaRPr lang="en-US" sz="2400" b="1" dirty="0">
                <a:solidFill>
                  <a:schemeClr val="tx1">
                    <a:lumMod val="75000"/>
                    <a:lumOff val="25000"/>
                  </a:schemeClr>
                </a:solidFill>
                <a:cs typeface="+mn-ea"/>
                <a:sym typeface="+mn-lt"/>
              </a:endParaRPr>
            </a:p>
          </p:txBody>
        </p:sp>
        <p:sp>
          <p:nvSpPr>
            <p:cNvPr id="18" name="椭圆 17"/>
            <p:cNvSpPr/>
            <p:nvPr/>
          </p:nvSpPr>
          <p:spPr>
            <a:xfrm>
              <a:off x="5689167" y="2124353"/>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559" indent="-300559" algn="ctr" fontAlgn="base">
                <a:spcBef>
                  <a:spcPct val="0"/>
                </a:spcBef>
                <a:spcAft>
                  <a:spcPct val="0"/>
                </a:spcAft>
              </a:pPr>
              <a:endParaRPr lang="en-US" sz="1600" kern="0" dirty="0">
                <a:solidFill>
                  <a:schemeClr val="bg1">
                    <a:lumMod val="50000"/>
                  </a:schemeClr>
                </a:solidFill>
                <a:cs typeface="+mn-ea"/>
                <a:sym typeface="+mn-lt"/>
              </a:endParaRPr>
            </a:p>
          </p:txBody>
        </p:sp>
        <p:sp>
          <p:nvSpPr>
            <p:cNvPr id="19" name="椭圆 18"/>
            <p:cNvSpPr/>
            <p:nvPr/>
          </p:nvSpPr>
          <p:spPr>
            <a:xfrm>
              <a:off x="5934063" y="3352410"/>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559" indent="-300559" algn="ctr" fontAlgn="base">
                <a:spcBef>
                  <a:spcPct val="0"/>
                </a:spcBef>
                <a:spcAft>
                  <a:spcPct val="0"/>
                </a:spcAft>
              </a:pPr>
              <a:endParaRPr lang="en-US" sz="1600" kern="0" dirty="0">
                <a:solidFill>
                  <a:schemeClr val="bg1">
                    <a:lumMod val="50000"/>
                  </a:schemeClr>
                </a:solidFill>
                <a:cs typeface="+mn-ea"/>
                <a:sym typeface="+mn-lt"/>
              </a:endParaRPr>
            </a:p>
          </p:txBody>
        </p:sp>
        <p:sp>
          <p:nvSpPr>
            <p:cNvPr id="20" name="椭圆 19"/>
            <p:cNvSpPr/>
            <p:nvPr/>
          </p:nvSpPr>
          <p:spPr>
            <a:xfrm>
              <a:off x="5689167" y="4580467"/>
              <a:ext cx="674674" cy="674674"/>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559" indent="-300559" algn="ctr" fontAlgn="base">
                <a:spcBef>
                  <a:spcPct val="0"/>
                </a:spcBef>
                <a:spcAft>
                  <a:spcPct val="0"/>
                </a:spcAft>
              </a:pPr>
              <a:endParaRPr lang="en-US" sz="1600" kern="0" dirty="0">
                <a:solidFill>
                  <a:schemeClr val="bg1">
                    <a:lumMod val="50000"/>
                  </a:schemeClr>
                </a:solidFill>
                <a:cs typeface="+mn-ea"/>
                <a:sym typeface="+mn-lt"/>
              </a:endParaRPr>
            </a:p>
          </p:txBody>
        </p:sp>
        <p:grpSp>
          <p:nvGrpSpPr>
            <p:cNvPr id="3" name="组合 20"/>
            <p:cNvGrpSpPr/>
            <p:nvPr/>
          </p:nvGrpSpPr>
          <p:grpSpPr>
            <a:xfrm>
              <a:off x="0" y="3159761"/>
              <a:ext cx="4300037" cy="1205850"/>
              <a:chOff x="7172827" y="2967447"/>
              <a:chExt cx="4300037" cy="1205850"/>
            </a:xfrm>
          </p:grpSpPr>
          <p:sp>
            <p:nvSpPr>
              <p:cNvPr id="23" name="矩形 22"/>
              <p:cNvSpPr/>
              <p:nvPr/>
            </p:nvSpPr>
            <p:spPr>
              <a:xfrm>
                <a:off x="7172827" y="2967447"/>
                <a:ext cx="4300037" cy="1205850"/>
              </a:xfrm>
              <a:prstGeom prst="rect">
                <a:avLst/>
              </a:pr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anchor="ctr"/>
              <a:lstStyle/>
              <a:p>
                <a:pPr algn="ctr"/>
                <a:endParaRPr sz="2400">
                  <a:cs typeface="+mn-ea"/>
                  <a:sym typeface="+mn-lt"/>
                </a:endParaRPr>
              </a:p>
            </p:txBody>
          </p:sp>
          <p:sp>
            <p:nvSpPr>
              <p:cNvPr id="24" name="矩形 23"/>
              <p:cNvSpPr/>
              <p:nvPr/>
            </p:nvSpPr>
            <p:spPr>
              <a:xfrm>
                <a:off x="8249784" y="3419219"/>
                <a:ext cx="1920480" cy="221889"/>
              </a:xfrm>
              <a:prstGeom prst="rect">
                <a:avLst/>
              </a:prstGeom>
            </p:spPr>
            <p:txBody>
              <a:bodyPr wrap="none" lIns="96000" tIns="0" rIns="96000" bIns="0" anchor="ctr" anchorCtr="1">
                <a:noAutofit/>
              </a:bodyPr>
              <a:lstStyle/>
              <a:p>
                <a:pPr algn="ctr" defTabSz="1219140">
                  <a:defRPr/>
                </a:pPr>
                <a:r>
                  <a:rPr lang="zh-CN" altLang="en-US" sz="2400" b="1" dirty="0">
                    <a:solidFill>
                      <a:schemeClr val="bg1"/>
                    </a:solidFill>
                    <a:cs typeface="+mn-ea"/>
                    <a:sym typeface="+mn-lt"/>
                  </a:rPr>
                  <a:t>常见攻击方法</a:t>
                </a:r>
              </a:p>
            </p:txBody>
          </p:sp>
        </p:grpSp>
        <p:sp>
          <p:nvSpPr>
            <p:cNvPr id="22" name="椭圆 21"/>
            <p:cNvSpPr/>
            <p:nvPr/>
          </p:nvSpPr>
          <p:spPr>
            <a:xfrm>
              <a:off x="3536133" y="2953567"/>
              <a:ext cx="1561578" cy="1561578"/>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300559" indent="-300559" algn="ctr" fontAlgn="base">
                <a:spcBef>
                  <a:spcPct val="0"/>
                </a:spcBef>
                <a:spcAft>
                  <a:spcPct val="0"/>
                </a:spcAft>
              </a:pPr>
              <a:endParaRPr lang="en-US" sz="3200" kern="0" dirty="0">
                <a:solidFill>
                  <a:schemeClr val="bg1">
                    <a:lumMod val="50000"/>
                  </a:schemeClr>
                </a:solidFill>
                <a:cs typeface="+mn-ea"/>
                <a:sym typeface="+mn-lt"/>
              </a:endParaRPr>
            </a:p>
          </p:txBody>
        </p:sp>
      </p:grpSp>
      <p:sp>
        <p:nvSpPr>
          <p:cNvPr id="25" name="Rectangle 2">
            <a:extLst>
              <a:ext uri="{FF2B5EF4-FFF2-40B4-BE49-F238E27FC236}">
                <a16:creationId xmlns:a16="http://schemas.microsoft.com/office/drawing/2014/main" id="{DA707308-B8FE-794B-9850-985ED4D25D70}"/>
              </a:ext>
            </a:extLst>
          </p:cNvPr>
          <p:cNvSpPr txBox="1">
            <a:spLocks noChangeArrowheads="1"/>
          </p:cNvSpPr>
          <p:nvPr/>
        </p:nvSpPr>
        <p:spPr>
          <a:xfrm>
            <a:off x="4989399" y="689730"/>
            <a:ext cx="3447803" cy="97181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攻击</a:t>
            </a:r>
          </a:p>
        </p:txBody>
      </p:sp>
      <p:pic>
        <p:nvPicPr>
          <p:cNvPr id="26" name="Graphic 25" descr="Computer">
            <a:extLst>
              <a:ext uri="{FF2B5EF4-FFF2-40B4-BE49-F238E27FC236}">
                <a16:creationId xmlns:a16="http://schemas.microsoft.com/office/drawing/2014/main" id="{E2E5C5B9-8129-6945-B64B-2536F35B0B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8601" y="2214932"/>
            <a:ext cx="509974" cy="509974"/>
          </a:xfrm>
          <a:prstGeom prst="rect">
            <a:avLst/>
          </a:prstGeom>
        </p:spPr>
      </p:pic>
      <p:pic>
        <p:nvPicPr>
          <p:cNvPr id="28" name="Graphic 27" descr="Record">
            <a:extLst>
              <a:ext uri="{FF2B5EF4-FFF2-40B4-BE49-F238E27FC236}">
                <a16:creationId xmlns:a16="http://schemas.microsoft.com/office/drawing/2014/main" id="{AFB40567-F56E-DD4C-AC4D-ED5132A5AC8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1064" y="3164708"/>
            <a:ext cx="1149568" cy="1149568"/>
          </a:xfrm>
          <a:prstGeom prst="rect">
            <a:avLst/>
          </a:prstGeom>
        </p:spPr>
      </p:pic>
      <p:pic>
        <p:nvPicPr>
          <p:cNvPr id="30" name="Graphic 29" descr="Television">
            <a:extLst>
              <a:ext uri="{FF2B5EF4-FFF2-40B4-BE49-F238E27FC236}">
                <a16:creationId xmlns:a16="http://schemas.microsoft.com/office/drawing/2014/main" id="{5096BDA1-37F1-364B-AA7A-FA55C228FF5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2073" y="3460149"/>
            <a:ext cx="497949" cy="497949"/>
          </a:xfrm>
          <a:prstGeom prst="rect">
            <a:avLst/>
          </a:prstGeom>
        </p:spPr>
      </p:pic>
      <p:pic>
        <p:nvPicPr>
          <p:cNvPr id="32" name="Graphic 31" descr="Laptop">
            <a:extLst>
              <a:ext uri="{FF2B5EF4-FFF2-40B4-BE49-F238E27FC236}">
                <a16:creationId xmlns:a16="http://schemas.microsoft.com/office/drawing/2014/main" id="{30D20A42-D31A-B244-A4B4-0C861359723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68437" y="4668873"/>
            <a:ext cx="516134" cy="516134"/>
          </a:xfrm>
          <a:prstGeom prst="rect">
            <a:avLst/>
          </a:prstGeom>
        </p:spPr>
      </p:pic>
      <p:sp>
        <p:nvSpPr>
          <p:cNvPr id="33" name="Title 1">
            <a:extLst>
              <a:ext uri="{FF2B5EF4-FFF2-40B4-BE49-F238E27FC236}">
                <a16:creationId xmlns:a16="http://schemas.microsoft.com/office/drawing/2014/main" id="{8277E44C-948B-7C40-ACBC-4BD2A993BC1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1284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63" presetClass="path" presetSubtype="0" accel="50000" decel="50000" fill="hold" nodeType="withEffect">
                                  <p:stCondLst>
                                    <p:cond delay="0"/>
                                  </p:stCondLst>
                                  <p:childTnLst>
                                    <p:animMotion origin="layout" path="M -0.573649 -0.024681 L 0 0 E" pathEditMode="relative" ptsTypes="">
                                      <p:cBhvr>
                                        <p:cTn id="9" dur="2000" fill="hold"/>
                                        <p:tgtEl>
                                          <p:spTgt spid="2"/>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2"/>
                                        </p:tgtEl>
                                      </p:cBhvr>
                                      <p:by x="150000" y="150000"/>
                                      <p:from x="10650" y="21321"/>
                                      <p:to x="100000" y="100000"/>
                                    </p:animScale>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0-#ppt_w/2"/>
                                          </p:val>
                                        </p:tav>
                                        <p:tav tm="100000">
                                          <p:val>
                                            <p:strVal val="#ppt_x"/>
                                          </p:val>
                                        </p:tav>
                                      </p:tavLst>
                                    </p:anim>
                                    <p:anim calcmode="lin" valueType="num">
                                      <p:cBhvr additive="base">
                                        <p:cTn id="1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4125355" y="689323"/>
            <a:ext cx="4304825" cy="526375"/>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与国家安全</a:t>
            </a:r>
          </a:p>
        </p:txBody>
      </p:sp>
      <p:sp>
        <p:nvSpPr>
          <p:cNvPr id="5" name="Rectangle 3">
            <a:extLst>
              <a:ext uri="{FF2B5EF4-FFF2-40B4-BE49-F238E27FC236}">
                <a16:creationId xmlns:a16="http://schemas.microsoft.com/office/drawing/2014/main" id="{443A1A4C-3890-8E4C-A517-C0DD3F1B9BDE}"/>
              </a:ext>
            </a:extLst>
          </p:cNvPr>
          <p:cNvSpPr txBox="1">
            <a:spLocks noChangeArrowheads="1"/>
          </p:cNvSpPr>
          <p:nvPr/>
        </p:nvSpPr>
        <p:spPr>
          <a:xfrm>
            <a:off x="611559" y="1422221"/>
            <a:ext cx="11043412"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buFont typeface="Wingdings" panose="05000000000000000000" pitchFamily="2" charset="2"/>
              <a:buChar char="l"/>
            </a:pPr>
            <a:r>
              <a:rPr lang="zh-CN" altLang="en-US" sz="2600" b="1" dirty="0">
                <a:cs typeface="Times New Roman" panose="02020603050405020304" pitchFamily="18" charset="0"/>
              </a:rPr>
              <a:t> 域名解析控制权现状</a:t>
            </a:r>
            <a:endParaRPr lang="en-US" altLang="zh-CN" sz="2600" b="1" dirty="0">
              <a:cs typeface="Times New Roman" panose="02020603050405020304" pitchFamily="18" charset="0"/>
            </a:endParaRPr>
          </a:p>
          <a:p>
            <a:pPr lvl="1">
              <a:lnSpc>
                <a:spcPct val="100000"/>
              </a:lnSpc>
            </a:pPr>
            <a:r>
              <a:rPr lang="zh-CN" altLang="en-US" sz="2400" dirty="0">
                <a:cs typeface="Times New Roman" panose="02020603050405020304" pitchFamily="18" charset="0"/>
              </a:rPr>
              <a:t>全球根域名服务器多数在美国</a:t>
            </a:r>
            <a:endParaRPr lang="en-US" altLang="zh-CN" sz="2400" dirty="0">
              <a:cs typeface="Times New Roman" panose="02020603050405020304" pitchFamily="18" charset="0"/>
            </a:endParaRPr>
          </a:p>
          <a:p>
            <a:pPr lvl="1">
              <a:lnSpc>
                <a:spcPct val="100000"/>
              </a:lnSpc>
            </a:pPr>
            <a:r>
              <a:rPr lang="zh-CN" altLang="en-US" sz="2400" dirty="0">
                <a:cs typeface="Times New Roman" panose="02020603050405020304" pitchFamily="18" charset="0"/>
              </a:rPr>
              <a:t>域名服务器的管理者</a:t>
            </a:r>
            <a:r>
              <a:rPr lang="en-US" altLang="zh-CN" sz="2400" dirty="0">
                <a:cs typeface="Times New Roman" panose="02020603050405020304" pitchFamily="18" charset="0"/>
              </a:rPr>
              <a:t>ICANN</a:t>
            </a:r>
            <a:r>
              <a:rPr lang="zh-CN" altLang="en-US" sz="2400" dirty="0">
                <a:cs typeface="Times New Roman" panose="02020603050405020304" pitchFamily="18" charset="0"/>
              </a:rPr>
              <a:t>是非盈利性机构，且已经从美国政府脱离，但是它仍然是受美国法律约束的组织，在事实上，它对根域名服务器的管理都要向美国政府申报</a:t>
            </a:r>
            <a:endParaRPr lang="en-US" altLang="zh-CN" sz="2400" dirty="0">
              <a:cs typeface="Times New Roman" panose="02020603050405020304" pitchFamily="18" charset="0"/>
            </a:endParaRPr>
          </a:p>
          <a:p>
            <a:pPr>
              <a:lnSpc>
                <a:spcPct val="100000"/>
              </a:lnSpc>
              <a:buFont typeface="Wingdings" panose="05000000000000000000" pitchFamily="2" charset="2"/>
              <a:buChar char="l"/>
            </a:pPr>
            <a:r>
              <a:rPr lang="zh-CN" altLang="en-US" sz="2600" b="1" dirty="0">
                <a:cs typeface="Times New Roman" panose="02020603050405020304" pitchFamily="18" charset="0"/>
              </a:rPr>
              <a:t> 域名解析由某国家控制的潜在问题</a:t>
            </a:r>
            <a:endParaRPr lang="en-US" altLang="zh-CN" sz="2600" b="1" dirty="0">
              <a:cs typeface="Times New Roman" panose="02020603050405020304" pitchFamily="18" charset="0"/>
            </a:endParaRPr>
          </a:p>
          <a:p>
            <a:pPr lvl="1">
              <a:lnSpc>
                <a:spcPct val="100000"/>
              </a:lnSpc>
              <a:spcBef>
                <a:spcPts val="1000"/>
              </a:spcBef>
              <a:spcAft>
                <a:spcPts val="600"/>
              </a:spcAft>
            </a:pPr>
            <a:r>
              <a:rPr lang="zh-CN" altLang="en-US" sz="2400" dirty="0">
                <a:cs typeface="Times New Roman" panose="02020603050405020304" pitchFamily="18" charset="0"/>
              </a:rPr>
              <a:t>一旦与某国发生冲突，可以在技术上阻碍对该国域名的解析。伊拉克战争期间，美国终止了伊拉克国家顶级域名</a:t>
            </a:r>
            <a:r>
              <a:rPr lang="en-US" altLang="zh-CN" sz="2400" dirty="0">
                <a:cs typeface="Times New Roman" panose="02020603050405020304" pitchFamily="18" charset="0"/>
              </a:rPr>
              <a:t>.IQ</a:t>
            </a:r>
            <a:r>
              <a:rPr lang="zh-CN" altLang="en-US" sz="2400" dirty="0">
                <a:cs typeface="Times New Roman" panose="02020603050405020304" pitchFamily="18" charset="0"/>
              </a:rPr>
              <a:t>的解析；</a:t>
            </a:r>
            <a:endParaRPr lang="en-US" altLang="zh-CN" sz="2400" dirty="0">
              <a:cs typeface="Times New Roman" panose="02020603050405020304" pitchFamily="18" charset="0"/>
            </a:endParaRPr>
          </a:p>
          <a:p>
            <a:pPr lvl="1">
              <a:lnSpc>
                <a:spcPct val="100000"/>
              </a:lnSpc>
            </a:pPr>
            <a:r>
              <a:rPr lang="zh-CN" altLang="en-US" sz="2400" dirty="0">
                <a:cs typeface="Times New Roman" panose="02020603050405020304" pitchFamily="18" charset="0"/>
              </a:rPr>
              <a:t>在塔利班政权统治阿富汗时期，美国将阿富汗国家顶级域名</a:t>
            </a:r>
            <a:r>
              <a:rPr lang="en-US" altLang="zh-CN" sz="2400" dirty="0">
                <a:cs typeface="Times New Roman" panose="02020603050405020304" pitchFamily="18" charset="0"/>
              </a:rPr>
              <a:t>.AF</a:t>
            </a:r>
            <a:r>
              <a:rPr lang="zh-CN" altLang="en-US" sz="2400" dirty="0">
                <a:cs typeface="Times New Roman" panose="02020603050405020304" pitchFamily="18" charset="0"/>
              </a:rPr>
              <a:t>的管理权授予前流亡政府；</a:t>
            </a:r>
            <a:endParaRPr lang="en-US" altLang="zh-CN" sz="2400" dirty="0">
              <a:cs typeface="Times New Roman" panose="02020603050405020304" pitchFamily="18" charset="0"/>
            </a:endParaRPr>
          </a:p>
          <a:p>
            <a:pPr lvl="1">
              <a:lnSpc>
                <a:spcPct val="100000"/>
              </a:lnSpc>
            </a:pPr>
            <a:r>
              <a:rPr lang="en-US" altLang="zh-CN" sz="2400" dirty="0">
                <a:cs typeface="Times New Roman" panose="02020603050405020304" pitchFamily="18" charset="0"/>
              </a:rPr>
              <a:t>2004</a:t>
            </a:r>
            <a:r>
              <a:rPr lang="zh-CN" altLang="en-US" sz="2400" dirty="0">
                <a:cs typeface="Times New Roman" panose="02020603050405020304" pitchFamily="18" charset="0"/>
              </a:rPr>
              <a:t>年</a:t>
            </a:r>
            <a:r>
              <a:rPr lang="en-US" altLang="zh-CN" sz="2400" dirty="0">
                <a:cs typeface="Times New Roman" panose="02020603050405020304" pitchFamily="18" charset="0"/>
              </a:rPr>
              <a:t>4</a:t>
            </a:r>
            <a:r>
              <a:rPr lang="zh-CN" altLang="en-US" sz="2400" dirty="0">
                <a:cs typeface="Times New Roman" panose="02020603050405020304" pitchFamily="18" charset="0"/>
              </a:rPr>
              <a:t>月，由于对顶级域名管理权问题发生分歧，导致利比亚国家顶级域名</a:t>
            </a:r>
            <a:r>
              <a:rPr lang="en-US" altLang="zh-CN" sz="2400" dirty="0">
                <a:cs typeface="Times New Roman" panose="02020603050405020304" pitchFamily="18" charset="0"/>
              </a:rPr>
              <a:t>.LY</a:t>
            </a:r>
            <a:r>
              <a:rPr lang="zh-CN" altLang="en-US" sz="2400" dirty="0">
                <a:cs typeface="Times New Roman" panose="02020603050405020304" pitchFamily="18" charset="0"/>
              </a:rPr>
              <a:t>瘫痪，利比亚从互联网上“消失”了</a:t>
            </a:r>
            <a:r>
              <a:rPr lang="en-US" altLang="zh-CN" sz="2400" dirty="0">
                <a:cs typeface="Times New Roman" panose="02020603050405020304" pitchFamily="18" charset="0"/>
              </a:rPr>
              <a:t>3</a:t>
            </a:r>
            <a:r>
              <a:rPr lang="zh-CN" altLang="en-US" sz="2400" dirty="0">
                <a:cs typeface="Times New Roman" panose="02020603050405020304" pitchFamily="18" charset="0"/>
              </a:rPr>
              <a:t>天</a:t>
            </a:r>
            <a:endParaRPr lang="en-US" altLang="zh-CN" sz="2400" dirty="0">
              <a:cs typeface="Times New Roman" panose="02020603050405020304" pitchFamily="18" charset="0"/>
            </a:endParaRPr>
          </a:p>
        </p:txBody>
      </p:sp>
      <p:sp>
        <p:nvSpPr>
          <p:cNvPr id="6" name="Title 1">
            <a:extLst>
              <a:ext uri="{FF2B5EF4-FFF2-40B4-BE49-F238E27FC236}">
                <a16:creationId xmlns:a16="http://schemas.microsoft.com/office/drawing/2014/main" id="{6BA23B8E-51A6-734B-8FDA-39D77CBAA4A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22093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BFD5AD-63CA-644C-B111-352CA121DA23}"/>
              </a:ext>
            </a:extLst>
          </p:cNvPr>
          <p:cNvSpPr>
            <a:spLocks noGrp="1" noChangeArrowheads="1"/>
          </p:cNvSpPr>
          <p:nvPr>
            <p:ph type="title"/>
          </p:nvPr>
        </p:nvSpPr>
        <p:spPr>
          <a:xfrm>
            <a:off x="4125355" y="689323"/>
            <a:ext cx="4304825" cy="526375"/>
          </a:xfrm>
        </p:spPr>
        <p:txBody>
          <a:bodyPr/>
          <a:lstStyle/>
          <a:p>
            <a:pPr>
              <a:defRPr/>
            </a:pPr>
            <a:r>
              <a:rPr lang="en-US" altLang="zh-CN" sz="3600" b="1" dirty="0">
                <a:solidFill>
                  <a:schemeClr val="accent1"/>
                </a:solidFill>
                <a:latin typeface="+mn-lt"/>
                <a:ea typeface="+mn-ea"/>
                <a:cs typeface="+mn-ea"/>
              </a:rPr>
              <a:t>DNS</a:t>
            </a:r>
            <a:r>
              <a:rPr lang="zh-CN" altLang="en-US" sz="3600" b="1" dirty="0">
                <a:solidFill>
                  <a:schemeClr val="accent1"/>
                </a:solidFill>
                <a:latin typeface="+mn-lt"/>
                <a:ea typeface="+mn-ea"/>
                <a:cs typeface="+mn-ea"/>
              </a:rPr>
              <a:t>与国家安全</a:t>
            </a:r>
          </a:p>
        </p:txBody>
      </p:sp>
      <p:sp>
        <p:nvSpPr>
          <p:cNvPr id="5" name="Rectangle 3">
            <a:extLst>
              <a:ext uri="{FF2B5EF4-FFF2-40B4-BE49-F238E27FC236}">
                <a16:creationId xmlns:a16="http://schemas.microsoft.com/office/drawing/2014/main" id="{443A1A4C-3890-8E4C-A517-C0DD3F1B9BDE}"/>
              </a:ext>
            </a:extLst>
          </p:cNvPr>
          <p:cNvSpPr txBox="1">
            <a:spLocks noChangeArrowheads="1"/>
          </p:cNvSpPr>
          <p:nvPr/>
        </p:nvSpPr>
        <p:spPr>
          <a:xfrm>
            <a:off x="611559" y="1422221"/>
            <a:ext cx="11043412" cy="4267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zh-CN" altLang="en-US" sz="2600" b="1" dirty="0">
                <a:solidFill>
                  <a:srgbClr val="7030A0"/>
                </a:solidFill>
                <a:cs typeface="Times New Roman" panose="02020603050405020304" pitchFamily="18" charset="0"/>
              </a:rPr>
              <a:t>提高我国域名系统安全性的建议</a:t>
            </a:r>
            <a:endParaRPr lang="en-US" altLang="zh-CN" sz="2600" b="1" dirty="0">
              <a:solidFill>
                <a:srgbClr val="7030A0"/>
              </a:solidFill>
              <a:cs typeface="Times New Roman" panose="02020603050405020304" pitchFamily="18"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pitchFamily="18" charset="0"/>
              </a:rPr>
              <a:t>加强国家网络空间安全的战略谋划</a:t>
            </a:r>
            <a:endParaRPr lang="en-US" altLang="zh-CN" sz="2400" dirty="0">
              <a:cs typeface="Times New Roman" panose="02020603050405020304" pitchFamily="18" charset="0"/>
            </a:endParaRPr>
          </a:p>
          <a:p>
            <a:pPr lvl="2">
              <a:lnSpc>
                <a:spcPct val="130000"/>
              </a:lnSpc>
              <a:spcBef>
                <a:spcPts val="600"/>
              </a:spcBef>
            </a:pPr>
            <a:r>
              <a:rPr lang="zh-CN" altLang="en-US" sz="2400" dirty="0">
                <a:latin typeface="+mn-ea"/>
                <a:cs typeface="Times New Roman" panose="02020603050405020304" pitchFamily="18" charset="0"/>
              </a:rPr>
              <a:t>加强网络空间安全筹划和顶层设计</a:t>
            </a:r>
            <a:endParaRPr lang="en-US" altLang="zh-CN" sz="2400" dirty="0">
              <a:latin typeface="+mn-ea"/>
              <a:cs typeface="Times New Roman" panose="02020603050405020304" pitchFamily="18" charset="0"/>
            </a:endParaRPr>
          </a:p>
          <a:p>
            <a:pPr lvl="2">
              <a:lnSpc>
                <a:spcPct val="130000"/>
              </a:lnSpc>
              <a:spcBef>
                <a:spcPts val="600"/>
              </a:spcBef>
            </a:pPr>
            <a:r>
              <a:rPr lang="zh-CN" altLang="en-US" sz="2400" dirty="0">
                <a:latin typeface="+mn-ea"/>
                <a:cs typeface="Times New Roman" panose="02020603050405020304" pitchFamily="18" charset="0"/>
              </a:rPr>
              <a:t>积极参与国际互联网治理</a:t>
            </a:r>
            <a:endParaRPr lang="en-US" altLang="zh-CN" sz="2400" dirty="0">
              <a:latin typeface="+mn-ea"/>
              <a:cs typeface="Times New Roman" panose="02020603050405020304" pitchFamily="18"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pitchFamily="18" charset="0"/>
              </a:rPr>
              <a:t>增强国家域名系统的安全防护能力</a:t>
            </a:r>
            <a:endParaRPr lang="en-US" altLang="zh-CN" sz="2400" dirty="0">
              <a:cs typeface="Times New Roman" panose="02020603050405020304" pitchFamily="18" charset="0"/>
            </a:endParaRPr>
          </a:p>
          <a:p>
            <a:pPr lvl="2">
              <a:lnSpc>
                <a:spcPct val="130000"/>
              </a:lnSpc>
              <a:spcBef>
                <a:spcPts val="600"/>
              </a:spcBef>
            </a:pPr>
            <a:r>
              <a:rPr lang="zh-CN" altLang="en-US" sz="2400" dirty="0">
                <a:cs typeface="Times New Roman" panose="02020603050405020304" pitchFamily="18" charset="0"/>
              </a:rPr>
              <a:t>建立互联网安全应急替代机制</a:t>
            </a:r>
            <a:endParaRPr lang="en-US" altLang="zh-CN" sz="2400" dirty="0">
              <a:cs typeface="Times New Roman" panose="02020603050405020304" pitchFamily="18" charset="0"/>
            </a:endParaRPr>
          </a:p>
          <a:p>
            <a:pPr lvl="1">
              <a:lnSpc>
                <a:spcPct val="130000"/>
              </a:lnSpc>
              <a:spcBef>
                <a:spcPts val="600"/>
              </a:spcBef>
              <a:buFont typeface="Wingdings" panose="05000000000000000000" pitchFamily="2" charset="2"/>
              <a:buChar char="l"/>
            </a:pPr>
            <a:r>
              <a:rPr lang="zh-CN" altLang="en-US" sz="2400" dirty="0">
                <a:cs typeface="Times New Roman" panose="02020603050405020304" pitchFamily="18" charset="0"/>
              </a:rPr>
              <a:t>以网络技术发展为契机，抢占先机</a:t>
            </a:r>
            <a:endParaRPr lang="en-US" altLang="zh-CN" sz="2400" dirty="0">
              <a:cs typeface="Times New Roman" panose="02020603050405020304" pitchFamily="18" charset="0"/>
            </a:endParaRPr>
          </a:p>
          <a:p>
            <a:pPr lvl="2">
              <a:lnSpc>
                <a:spcPct val="130000"/>
              </a:lnSpc>
              <a:spcBef>
                <a:spcPts val="600"/>
              </a:spcBef>
            </a:pPr>
            <a:r>
              <a:rPr lang="zh-CN" altLang="en-US" sz="2400" dirty="0">
                <a:cs typeface="Times New Roman" panose="02020603050405020304" pitchFamily="18" charset="0"/>
              </a:rPr>
              <a:t>充分利用全球下一代网络发展契机，建立新框架（</a:t>
            </a:r>
            <a:r>
              <a:rPr lang="en-US" altLang="zh-CN" sz="2400" dirty="0">
                <a:cs typeface="Times New Roman" panose="02020603050405020304" pitchFamily="18" charset="0"/>
              </a:rPr>
              <a:t>IPV6,</a:t>
            </a:r>
            <a:r>
              <a:rPr lang="zh-CN" altLang="en-US" sz="2400" dirty="0">
                <a:cs typeface="Times New Roman" panose="02020603050405020304" pitchFamily="18" charset="0"/>
              </a:rPr>
              <a:t>物联网等）</a:t>
            </a:r>
            <a:endParaRPr lang="en-US" altLang="zh-CN" sz="2400" dirty="0">
              <a:cs typeface="Times New Roman" panose="02020603050405020304" pitchFamily="18" charset="0"/>
            </a:endParaRPr>
          </a:p>
          <a:p>
            <a:pPr lvl="2">
              <a:lnSpc>
                <a:spcPct val="130000"/>
              </a:lnSpc>
              <a:spcBef>
                <a:spcPts val="600"/>
              </a:spcBef>
            </a:pPr>
            <a:r>
              <a:rPr lang="zh-CN" altLang="en-US" sz="2400" dirty="0">
                <a:cs typeface="Times New Roman" panose="02020603050405020304" pitchFamily="18" charset="0"/>
              </a:rPr>
              <a:t>充分利用新型网络应用的发展，降低对现有域名体系的依赖</a:t>
            </a:r>
            <a:endParaRPr lang="en-US" altLang="zh-CN" sz="2400" dirty="0">
              <a:cs typeface="Times New Roman" panose="02020603050405020304" pitchFamily="18" charset="0"/>
            </a:endParaRPr>
          </a:p>
        </p:txBody>
      </p:sp>
      <p:sp>
        <p:nvSpPr>
          <p:cNvPr id="6" name="Title 1">
            <a:extLst>
              <a:ext uri="{FF2B5EF4-FFF2-40B4-BE49-F238E27FC236}">
                <a16:creationId xmlns:a16="http://schemas.microsoft.com/office/drawing/2014/main" id="{6BA23B8E-51A6-734B-8FDA-39D77CBAA4A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08330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06</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2600392" cy="769441"/>
          </a:xfrm>
          <a:prstGeom prst="rect">
            <a:avLst/>
          </a:prstGeom>
          <a:noFill/>
        </p:spPr>
        <p:txBody>
          <a:bodyPr wrap="none" rtlCol="0">
            <a:spAutoFit/>
          </a:bodyPr>
          <a:lstStyle/>
          <a:p>
            <a:r>
              <a:rPr lang="en-US" altLang="zh-CN" sz="4400" b="1" dirty="0">
                <a:solidFill>
                  <a:srgbClr val="575757"/>
                </a:solidFill>
                <a:cs typeface="+mn-ea"/>
                <a:sym typeface="+mn-lt"/>
              </a:rPr>
              <a:t>P2P</a:t>
            </a:r>
            <a:r>
              <a:rPr lang="zh-CN" altLang="en-US" sz="4400" b="1" dirty="0">
                <a:solidFill>
                  <a:srgbClr val="575757"/>
                </a:solidFill>
                <a:cs typeface="+mn-ea"/>
                <a:sym typeface="+mn-lt"/>
              </a:rPr>
              <a:t>技术*</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8957320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057400" y="460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35843" name="Rectangle 3"/>
          <p:cNvSpPr>
            <a:spLocks noChangeArrowheads="1"/>
          </p:cNvSpPr>
          <p:nvPr/>
        </p:nvSpPr>
        <p:spPr bwMode="auto">
          <a:xfrm>
            <a:off x="1196241" y="2190451"/>
            <a:ext cx="6184273" cy="191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 typeface="Wingdings" panose="05000000000000000000" pitchFamily="2" charset="2"/>
              <a:buChar char="l"/>
            </a:pPr>
            <a:r>
              <a:rPr lang="zh-CN" altLang="en-US" sz="2400" dirty="0">
                <a:solidFill>
                  <a:schemeClr val="accent2"/>
                </a:solidFill>
                <a:latin typeface="+mn-lt"/>
                <a:ea typeface="+mn-ea"/>
                <a:cs typeface="+mn-ea"/>
                <a:sym typeface="+mn-lt"/>
              </a:rPr>
              <a:t>进程：运行在端系统中的程序</a:t>
            </a:r>
            <a:endParaRPr lang="zh-CN" altLang="en-US" sz="2400" dirty="0">
              <a:latin typeface="+mn-lt"/>
              <a:ea typeface="+mn-ea"/>
              <a:cs typeface="+mn-ea"/>
              <a:sym typeface="+mn-lt"/>
            </a:endParaRPr>
          </a:p>
          <a:p>
            <a:pPr eaLnBrk="1" hangingPunct="1">
              <a:lnSpc>
                <a:spcPct val="150000"/>
              </a:lnSpc>
              <a:buSzPct val="85000"/>
              <a:buFont typeface="Wingdings" panose="05000000000000000000" pitchFamily="2" charset="2"/>
              <a:buChar char="l"/>
            </a:pPr>
            <a:r>
              <a:rPr lang="zh-CN" altLang="en-US" sz="2400" dirty="0">
                <a:latin typeface="+mn-lt"/>
                <a:ea typeface="+mn-ea"/>
                <a:cs typeface="+mn-ea"/>
                <a:sym typeface="+mn-lt"/>
              </a:rPr>
              <a:t>同一主机上的两个进程通过内部进程通信机制进行通信</a:t>
            </a:r>
          </a:p>
          <a:p>
            <a:pPr eaLnBrk="1" hangingPunct="1">
              <a:lnSpc>
                <a:spcPct val="150000"/>
              </a:lnSpc>
              <a:buSzPct val="85000"/>
              <a:buFont typeface="Wingdings" panose="05000000000000000000" pitchFamily="2" charset="2"/>
              <a:buChar char="l"/>
            </a:pPr>
            <a:r>
              <a:rPr lang="zh-CN" altLang="en-US" sz="2400" dirty="0">
                <a:latin typeface="+mn-lt"/>
                <a:ea typeface="+mn-ea"/>
                <a:cs typeface="+mn-ea"/>
                <a:sym typeface="+mn-lt"/>
              </a:rPr>
              <a:t>不同主机上的进程通过交换报文相互通信</a:t>
            </a:r>
          </a:p>
        </p:txBody>
      </p:sp>
      <p:sp>
        <p:nvSpPr>
          <p:cNvPr id="35844" name="Rectangle 4"/>
          <p:cNvSpPr>
            <a:spLocks noChangeArrowheads="1"/>
          </p:cNvSpPr>
          <p:nvPr/>
        </p:nvSpPr>
        <p:spPr bwMode="auto">
          <a:xfrm>
            <a:off x="8420100" y="2285330"/>
            <a:ext cx="2609849" cy="2597663"/>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Tx/>
              <a:buNone/>
            </a:pPr>
            <a:r>
              <a:rPr lang="zh-CN" altLang="en-US" sz="2400" b="1" dirty="0">
                <a:solidFill>
                  <a:schemeClr val="accent2"/>
                </a:solidFill>
                <a:latin typeface="+mn-lt"/>
                <a:ea typeface="+mn-ea"/>
                <a:cs typeface="+mn-ea"/>
                <a:sym typeface="+mn-lt"/>
              </a:rPr>
              <a:t>客户进程</a:t>
            </a:r>
            <a:r>
              <a:rPr lang="en-US" altLang="zh-CN" sz="2400" dirty="0">
                <a:solidFill>
                  <a:srgbClr val="575757"/>
                </a:solidFill>
                <a:latin typeface="+mn-lt"/>
                <a:ea typeface="+mn-ea"/>
                <a:cs typeface="+mn-ea"/>
                <a:sym typeface="+mn-lt"/>
              </a:rPr>
              <a:t>:</a:t>
            </a:r>
          </a:p>
          <a:p>
            <a:pPr eaLnBrk="1" hangingPunct="1">
              <a:lnSpc>
                <a:spcPct val="150000"/>
              </a:lnSpc>
              <a:buFontTx/>
              <a:buNone/>
            </a:pPr>
            <a:r>
              <a:rPr lang="en-US" altLang="zh-CN" sz="2400" dirty="0">
                <a:solidFill>
                  <a:srgbClr val="575757"/>
                </a:solidFill>
                <a:latin typeface="+mn-lt"/>
                <a:ea typeface="+mn-ea"/>
                <a:cs typeface="+mn-ea"/>
                <a:sym typeface="+mn-lt"/>
              </a:rPr>
              <a:t> </a:t>
            </a:r>
            <a:r>
              <a:rPr lang="zh-CN" altLang="en-US" sz="2400" dirty="0">
                <a:solidFill>
                  <a:srgbClr val="575757"/>
                </a:solidFill>
                <a:latin typeface="+mn-lt"/>
                <a:ea typeface="+mn-ea"/>
                <a:cs typeface="+mn-ea"/>
                <a:sym typeface="+mn-lt"/>
              </a:rPr>
              <a:t>发起通信的进程</a:t>
            </a:r>
          </a:p>
          <a:p>
            <a:pPr eaLnBrk="1" hangingPunct="1">
              <a:lnSpc>
                <a:spcPct val="150000"/>
              </a:lnSpc>
              <a:buFontTx/>
              <a:buNone/>
            </a:pPr>
            <a:r>
              <a:rPr lang="zh-CN" altLang="en-US" sz="2400" b="1" dirty="0">
                <a:solidFill>
                  <a:schemeClr val="accent2"/>
                </a:solidFill>
                <a:latin typeface="+mn-lt"/>
                <a:ea typeface="+mn-ea"/>
                <a:cs typeface="+mn-ea"/>
                <a:sym typeface="+mn-lt"/>
              </a:rPr>
              <a:t>服务器进程</a:t>
            </a:r>
            <a:r>
              <a:rPr lang="en-US" altLang="zh-CN" sz="2400" dirty="0">
                <a:solidFill>
                  <a:srgbClr val="575757"/>
                </a:solidFill>
                <a:latin typeface="+mn-lt"/>
                <a:ea typeface="+mn-ea"/>
                <a:cs typeface="+mn-ea"/>
                <a:sym typeface="+mn-lt"/>
              </a:rPr>
              <a:t>: </a:t>
            </a:r>
          </a:p>
          <a:p>
            <a:pPr eaLnBrk="1" hangingPunct="1">
              <a:lnSpc>
                <a:spcPct val="150000"/>
              </a:lnSpc>
              <a:buFontTx/>
              <a:buNone/>
            </a:pPr>
            <a:r>
              <a:rPr lang="zh-CN" altLang="en-US" sz="2400" dirty="0">
                <a:solidFill>
                  <a:srgbClr val="575757"/>
                </a:solidFill>
                <a:latin typeface="+mn-lt"/>
                <a:ea typeface="+mn-ea"/>
                <a:cs typeface="+mn-ea"/>
                <a:sym typeface="+mn-lt"/>
              </a:rPr>
              <a:t>等待联系的进程</a:t>
            </a:r>
          </a:p>
        </p:txBody>
      </p:sp>
      <p:sp>
        <p:nvSpPr>
          <p:cNvPr id="6"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7" name="矩形 6"/>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进程通信</a:t>
            </a:r>
          </a:p>
        </p:txBody>
      </p:sp>
      <p:grpSp>
        <p:nvGrpSpPr>
          <p:cNvPr id="4" name="组合 3"/>
          <p:cNvGrpSpPr/>
          <p:nvPr/>
        </p:nvGrpSpPr>
        <p:grpSpPr>
          <a:xfrm>
            <a:off x="958243" y="5393499"/>
            <a:ext cx="10275515" cy="1143000"/>
            <a:chOff x="958243" y="5393499"/>
            <a:chExt cx="10275515" cy="1143000"/>
          </a:xfrm>
        </p:grpSpPr>
        <p:sp>
          <p:nvSpPr>
            <p:cNvPr id="2" name="圆角矩形 1"/>
            <p:cNvSpPr/>
            <p:nvPr/>
          </p:nvSpPr>
          <p:spPr>
            <a:xfrm>
              <a:off x="958243" y="5393499"/>
              <a:ext cx="10275515" cy="1143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328738" y="5764944"/>
              <a:ext cx="9534525" cy="400110"/>
            </a:xfrm>
            <a:prstGeom prst="rect">
              <a:avLst/>
            </a:prstGeom>
          </p:spPr>
          <p:txBody>
            <a:bodyPr wrap="square">
              <a:spAutoFit/>
            </a:bodyPr>
            <a:lstStyle/>
            <a:p>
              <a:pPr marL="285750" indent="-285750" algn="ctr">
                <a:buSzPct val="85000"/>
                <a:buFont typeface="Wingdings" panose="05000000000000000000" pitchFamily="2" charset="2"/>
                <a:buChar char="l"/>
              </a:pPr>
              <a:r>
                <a:rPr lang="zh-CN" altLang="en-US" sz="2000" dirty="0">
                  <a:solidFill>
                    <a:schemeClr val="bg1"/>
                  </a:solidFill>
                  <a:cs typeface="+mn-ea"/>
                  <a:sym typeface="+mn-lt"/>
                </a:rPr>
                <a:t>注意：具有</a:t>
              </a:r>
              <a:r>
                <a:rPr lang="en-US" altLang="zh-CN" sz="2000" dirty="0">
                  <a:solidFill>
                    <a:schemeClr val="bg1"/>
                  </a:solidFill>
                  <a:cs typeface="+mn-ea"/>
                  <a:sym typeface="+mn-lt"/>
                </a:rPr>
                <a:t>P2P</a:t>
              </a:r>
              <a:r>
                <a:rPr lang="zh-CN" altLang="en-US" sz="2000" dirty="0">
                  <a:solidFill>
                    <a:schemeClr val="bg1"/>
                  </a:solidFill>
                  <a:cs typeface="+mn-ea"/>
                  <a:sym typeface="+mn-lt"/>
                </a:rPr>
                <a:t>体系结构的应用程序既有客户进程和服务器进程。</a:t>
              </a:r>
            </a:p>
          </p:txBody>
        </p:sp>
      </p:grpSp>
    </p:spTree>
    <p:extLst>
      <p:ext uri="{BB962C8B-B14F-4D97-AF65-F5344CB8AC3E}">
        <p14:creationId xmlns:p14="http://schemas.microsoft.com/office/powerpoint/2010/main" val="34986635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wipe(up)">
                                      <p:cBhvr>
                                        <p:cTn id="18" dur="500"/>
                                        <p:tgtEl>
                                          <p:spTgt spid="3584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5844"/>
                                        </p:tgtEl>
                                        <p:attrNameLst>
                                          <p:attrName>style.visibility</p:attrName>
                                        </p:attrNameLst>
                                      </p:cBhvr>
                                      <p:to>
                                        <p:strVal val="visible"/>
                                      </p:to>
                                    </p:set>
                                    <p:anim calcmode="lin" valueType="num">
                                      <p:cBhvr>
                                        <p:cTn id="23" dur="500" fill="hold"/>
                                        <p:tgtEl>
                                          <p:spTgt spid="35844"/>
                                        </p:tgtEl>
                                        <p:attrNameLst>
                                          <p:attrName>ppt_w</p:attrName>
                                        </p:attrNameLst>
                                      </p:cBhvr>
                                      <p:tavLst>
                                        <p:tav tm="0">
                                          <p:val>
                                            <p:fltVal val="0"/>
                                          </p:val>
                                        </p:tav>
                                        <p:tav tm="100000">
                                          <p:val>
                                            <p:strVal val="#ppt_w"/>
                                          </p:val>
                                        </p:tav>
                                      </p:tavLst>
                                    </p:anim>
                                    <p:anim calcmode="lin" valueType="num">
                                      <p:cBhvr>
                                        <p:cTn id="24" dur="500" fill="hold"/>
                                        <p:tgtEl>
                                          <p:spTgt spid="35844"/>
                                        </p:tgtEl>
                                        <p:attrNameLst>
                                          <p:attrName>ppt_h</p:attrName>
                                        </p:attrNameLst>
                                      </p:cBhvr>
                                      <p:tavLst>
                                        <p:tav tm="0">
                                          <p:val>
                                            <p:fltVal val="0"/>
                                          </p:val>
                                        </p:tav>
                                        <p:tav tm="100000">
                                          <p:val>
                                            <p:strVal val="#ppt_h"/>
                                          </p:val>
                                        </p:tav>
                                      </p:tavLst>
                                    </p:anim>
                                    <p:animEffect transition="in" filter="fade">
                                      <p:cBhvr>
                                        <p:cTn id="25" dur="500"/>
                                        <p:tgtEl>
                                          <p:spTgt spid="358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animBg="1"/>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730F280-41F6-1143-9437-DD44B5DE3C8C}"/>
              </a:ext>
            </a:extLst>
          </p:cNvPr>
          <p:cNvSpPr/>
          <p:nvPr/>
        </p:nvSpPr>
        <p:spPr>
          <a:xfrm>
            <a:off x="832371" y="5015579"/>
            <a:ext cx="5373605" cy="15168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426" name="Rectangle 3">
            <a:extLst>
              <a:ext uri="{FF2B5EF4-FFF2-40B4-BE49-F238E27FC236}">
                <a16:creationId xmlns:a16="http://schemas.microsoft.com/office/drawing/2014/main" id="{46B7C146-9296-4140-8638-2B0624B48E0D}"/>
              </a:ext>
            </a:extLst>
          </p:cNvPr>
          <p:cNvSpPr>
            <a:spLocks noGrp="1" noChangeArrowheads="1"/>
          </p:cNvSpPr>
          <p:nvPr>
            <p:ph type="body" sz="half" idx="1"/>
          </p:nvPr>
        </p:nvSpPr>
        <p:spPr>
          <a:xfrm>
            <a:off x="1113625" y="2026908"/>
            <a:ext cx="5071538" cy="4248975"/>
          </a:xfrm>
          <a:noFill/>
        </p:spPr>
        <p:txBody>
          <a:bodyPr/>
          <a:lstStyle/>
          <a:p>
            <a:pPr eaLnBrk="1" hangingPunct="1"/>
            <a:r>
              <a:rPr lang="zh-CN" altLang="en-US" sz="2800" dirty="0"/>
              <a:t>没有总是在线的服务器</a:t>
            </a:r>
          </a:p>
          <a:p>
            <a:pPr eaLnBrk="1" hangingPunct="1"/>
            <a:r>
              <a:rPr lang="zh-CN" altLang="en-US" sz="2800" dirty="0"/>
              <a:t>任意端系统之间直接通信</a:t>
            </a:r>
            <a:endParaRPr lang="en-US" altLang="zh-CN" sz="2800" dirty="0"/>
          </a:p>
          <a:p>
            <a:pPr eaLnBrk="1" hangingPunct="1"/>
            <a:r>
              <a:rPr lang="zh-CN" altLang="en-US" sz="2800" dirty="0"/>
              <a:t>对等方之间可以间断连接并可以改变</a:t>
            </a:r>
            <a:r>
              <a:rPr lang="en-US" altLang="zh-CN" sz="2800" dirty="0"/>
              <a:t>IP</a:t>
            </a:r>
            <a:r>
              <a:rPr lang="zh-CN" altLang="en-US" sz="2800" dirty="0"/>
              <a:t>地址</a:t>
            </a:r>
            <a:endParaRPr lang="en-US" altLang="zh-CN" sz="2800" dirty="0"/>
          </a:p>
          <a:p>
            <a:pPr eaLnBrk="1" hangingPunct="1">
              <a:buFont typeface="Wingdings" pitchFamily="2" charset="2"/>
              <a:buNone/>
            </a:pPr>
            <a:endParaRPr lang="en-US" altLang="zh-CN" sz="2800" dirty="0"/>
          </a:p>
          <a:p>
            <a:pPr eaLnBrk="1" hangingPunct="1">
              <a:spcAft>
                <a:spcPts val="1200"/>
              </a:spcAft>
              <a:buFont typeface="Wingdings" pitchFamily="2" charset="2"/>
              <a:buNone/>
            </a:pPr>
            <a:r>
              <a:rPr lang="zh-CN" altLang="en-US" sz="2800" dirty="0"/>
              <a:t>例子：</a:t>
            </a:r>
            <a:endParaRPr lang="en-US" altLang="zh-CN" sz="2800" dirty="0"/>
          </a:p>
          <a:p>
            <a:pPr eaLnBrk="1" hangingPunct="1"/>
            <a:r>
              <a:rPr lang="zh-CN" altLang="en-US" sz="2400" dirty="0">
                <a:solidFill>
                  <a:schemeClr val="bg1"/>
                </a:solidFill>
              </a:rPr>
              <a:t>文件分发</a:t>
            </a:r>
            <a:endParaRPr lang="en-US" altLang="zh-CN" sz="2400" dirty="0">
              <a:solidFill>
                <a:schemeClr val="bg1"/>
              </a:solidFill>
            </a:endParaRPr>
          </a:p>
          <a:p>
            <a:pPr eaLnBrk="1" hangingPunct="1"/>
            <a:r>
              <a:rPr lang="zh-CN" altLang="en-US" sz="2400" dirty="0">
                <a:solidFill>
                  <a:schemeClr val="bg1"/>
                </a:solidFill>
              </a:rPr>
              <a:t>流媒体</a:t>
            </a:r>
            <a:endParaRPr lang="en-US" altLang="zh-CN" sz="2400" dirty="0">
              <a:solidFill>
                <a:schemeClr val="bg1"/>
              </a:solidFill>
            </a:endParaRPr>
          </a:p>
          <a:p>
            <a:pPr eaLnBrk="1" hangingPunct="1"/>
            <a:r>
              <a:rPr lang="en-US" altLang="zh-CN" sz="2400" dirty="0">
                <a:solidFill>
                  <a:schemeClr val="bg1"/>
                </a:solidFill>
              </a:rPr>
              <a:t>VoIP</a:t>
            </a:r>
            <a:endParaRPr lang="zh-CN" altLang="en-US" sz="2400" dirty="0">
              <a:solidFill>
                <a:schemeClr val="bg1"/>
              </a:solidFill>
            </a:endParaRPr>
          </a:p>
          <a:p>
            <a:pPr eaLnBrk="1" hangingPunct="1"/>
            <a:endParaRPr lang="en-US" altLang="zh-CN" sz="2800" dirty="0"/>
          </a:p>
        </p:txBody>
      </p:sp>
      <p:grpSp>
        <p:nvGrpSpPr>
          <p:cNvPr id="231427" name="组合 384">
            <a:extLst>
              <a:ext uri="{FF2B5EF4-FFF2-40B4-BE49-F238E27FC236}">
                <a16:creationId xmlns:a16="http://schemas.microsoft.com/office/drawing/2014/main" id="{6476CADB-89A8-BA46-9B20-13E162963150}"/>
              </a:ext>
            </a:extLst>
          </p:cNvPr>
          <p:cNvGrpSpPr>
            <a:grpSpLocks/>
          </p:cNvGrpSpPr>
          <p:nvPr/>
        </p:nvGrpSpPr>
        <p:grpSpPr bwMode="auto">
          <a:xfrm>
            <a:off x="7315200" y="1717675"/>
            <a:ext cx="3540125" cy="4545013"/>
            <a:chOff x="5124450" y="1257300"/>
            <a:chExt cx="3540125" cy="4545013"/>
          </a:xfrm>
        </p:grpSpPr>
        <p:grpSp>
          <p:nvGrpSpPr>
            <p:cNvPr id="231428" name="Group 564">
              <a:extLst>
                <a:ext uri="{FF2B5EF4-FFF2-40B4-BE49-F238E27FC236}">
                  <a16:creationId xmlns:a16="http://schemas.microsoft.com/office/drawing/2014/main" id="{B87F1253-F66F-F445-80C4-FA868680E86E}"/>
                </a:ext>
              </a:extLst>
            </p:cNvPr>
            <p:cNvGrpSpPr>
              <a:grpSpLocks/>
            </p:cNvGrpSpPr>
            <p:nvPr/>
          </p:nvGrpSpPr>
          <p:grpSpPr bwMode="auto">
            <a:xfrm>
              <a:off x="5124450" y="1257301"/>
              <a:ext cx="3540125" cy="4545016"/>
              <a:chOff x="3277" y="974"/>
              <a:chExt cx="2230" cy="2863"/>
            </a:xfrm>
          </p:grpSpPr>
          <p:sp>
            <p:nvSpPr>
              <p:cNvPr id="231432" name="Freeform 565">
                <a:extLst>
                  <a:ext uri="{FF2B5EF4-FFF2-40B4-BE49-F238E27FC236}">
                    <a16:creationId xmlns:a16="http://schemas.microsoft.com/office/drawing/2014/main" id="{2689A9C5-0DBA-4447-AA80-E0806C552350}"/>
                  </a:ext>
                </a:extLst>
              </p:cNvPr>
              <p:cNvSpPr>
                <a:spLocks/>
              </p:cNvSpPr>
              <p:nvPr/>
            </p:nvSpPr>
            <p:spPr bwMode="auto">
              <a:xfrm>
                <a:off x="3277" y="1079"/>
                <a:ext cx="1094" cy="675"/>
              </a:xfrm>
              <a:custGeom>
                <a:avLst/>
                <a:gdLst>
                  <a:gd name="T0" fmla="*/ 2821 w 1036"/>
                  <a:gd name="T1" fmla="*/ 11 h 675"/>
                  <a:gd name="T2" fmla="*/ 1697 w 1036"/>
                  <a:gd name="T3" fmla="*/ 53 h 675"/>
                  <a:gd name="T4" fmla="*/ 898 w 1036"/>
                  <a:gd name="T5" fmla="*/ 129 h 675"/>
                  <a:gd name="T6" fmla="*/ 665 w 1036"/>
                  <a:gd name="T7" fmla="*/ 229 h 675"/>
                  <a:gd name="T8" fmla="*/ 93 w 1036"/>
                  <a:gd name="T9" fmla="*/ 297 h 675"/>
                  <a:gd name="T10" fmla="*/ 75 w 1036"/>
                  <a:gd name="T11" fmla="*/ 459 h 675"/>
                  <a:gd name="T12" fmla="*/ 576 w 1036"/>
                  <a:gd name="T13" fmla="*/ 489 h 675"/>
                  <a:gd name="T14" fmla="*/ 1996 w 1036"/>
                  <a:gd name="T15" fmla="*/ 489 h 675"/>
                  <a:gd name="T16" fmla="*/ 2601 w 1036"/>
                  <a:gd name="T17" fmla="*/ 555 h 675"/>
                  <a:gd name="T18" fmla="*/ 3269 w 1036"/>
                  <a:gd name="T19" fmla="*/ 657 h 675"/>
                  <a:gd name="T20" fmla="*/ 3785 w 1036"/>
                  <a:gd name="T21" fmla="*/ 661 h 675"/>
                  <a:gd name="T22" fmla="*/ 4138 w 1036"/>
                  <a:gd name="T23" fmla="*/ 603 h 675"/>
                  <a:gd name="T24" fmla="*/ 4318 w 1036"/>
                  <a:gd name="T25" fmla="*/ 445 h 675"/>
                  <a:gd name="T26" fmla="*/ 4430 w 1036"/>
                  <a:gd name="T27" fmla="*/ 291 h 675"/>
                  <a:gd name="T28" fmla="*/ 4443 w 1036"/>
                  <a:gd name="T29" fmla="*/ 107 h 675"/>
                  <a:gd name="T30" fmla="*/ 4061 w 1036"/>
                  <a:gd name="T31" fmla="*/ 17 h 675"/>
                  <a:gd name="T32" fmla="*/ 3374 w 1036"/>
                  <a:gd name="T33" fmla="*/ 3 h 675"/>
                  <a:gd name="T34" fmla="*/ 2821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433" name="Group 566">
                <a:extLst>
                  <a:ext uri="{FF2B5EF4-FFF2-40B4-BE49-F238E27FC236}">
                    <a16:creationId xmlns:a16="http://schemas.microsoft.com/office/drawing/2014/main" id="{7A5C29E0-DBF6-D644-89DE-498096AEEA31}"/>
                  </a:ext>
                </a:extLst>
              </p:cNvPr>
              <p:cNvGrpSpPr>
                <a:grpSpLocks/>
              </p:cNvGrpSpPr>
              <p:nvPr/>
            </p:nvGrpSpPr>
            <p:grpSpPr bwMode="auto">
              <a:xfrm>
                <a:off x="3383" y="1920"/>
                <a:ext cx="919" cy="588"/>
                <a:chOff x="2889" y="1631"/>
                <a:chExt cx="980" cy="743"/>
              </a:xfrm>
            </p:grpSpPr>
            <p:sp>
              <p:nvSpPr>
                <p:cNvPr id="231806" name="Rectangle 567">
                  <a:extLst>
                    <a:ext uri="{FF2B5EF4-FFF2-40B4-BE49-F238E27FC236}">
                      <a16:creationId xmlns:a16="http://schemas.microsoft.com/office/drawing/2014/main" id="{F3CE2EE6-A2DB-4540-A28C-0339FEB2F886}"/>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807" name="AutoShape 568">
                  <a:extLst>
                    <a:ext uri="{FF2B5EF4-FFF2-40B4-BE49-F238E27FC236}">
                      <a16:creationId xmlns:a16="http://schemas.microsoft.com/office/drawing/2014/main" id="{DD4929A7-0602-B14D-A877-DC219C45FD17}"/>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solidFill>
                      <a:srgbClr val="00CCFF"/>
                    </a:solidFill>
                    <a:latin typeface="Comic Sans MS" panose="030F0902030302020204" pitchFamily="66" charset="0"/>
                    <a:ea typeface="宋体" panose="02010600030101010101" pitchFamily="2" charset="-122"/>
                  </a:endParaRPr>
                </a:p>
              </p:txBody>
            </p:sp>
          </p:grpSp>
          <p:sp>
            <p:nvSpPr>
              <p:cNvPr id="231434" name="Freeform 569">
                <a:extLst>
                  <a:ext uri="{FF2B5EF4-FFF2-40B4-BE49-F238E27FC236}">
                    <a16:creationId xmlns:a16="http://schemas.microsoft.com/office/drawing/2014/main" id="{3BD389AE-8359-D143-AE5F-6FF9FF85AA7B}"/>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35" name="Line 570">
                <a:extLst>
                  <a:ext uri="{FF2B5EF4-FFF2-40B4-BE49-F238E27FC236}">
                    <a16:creationId xmlns:a16="http://schemas.microsoft.com/office/drawing/2014/main" id="{2503A00F-0D16-8A40-AB88-A7836DDCA589}"/>
                  </a:ext>
                </a:extLst>
              </p:cNvPr>
              <p:cNvSpPr>
                <a:spLocks noChangeShapeType="1"/>
              </p:cNvSpPr>
              <p:nvPr/>
            </p:nvSpPr>
            <p:spPr bwMode="auto">
              <a:xfrm rot="-5400000">
                <a:off x="4924" y="3318"/>
                <a:ext cx="282" cy="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1436" name="Line 571">
                <a:extLst>
                  <a:ext uri="{FF2B5EF4-FFF2-40B4-BE49-F238E27FC236}">
                    <a16:creationId xmlns:a16="http://schemas.microsoft.com/office/drawing/2014/main" id="{19C16830-67B4-364B-97A1-EF0A1F753B8C}"/>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1437" name="Line 572">
                <a:extLst>
                  <a:ext uri="{FF2B5EF4-FFF2-40B4-BE49-F238E27FC236}">
                    <a16:creationId xmlns:a16="http://schemas.microsoft.com/office/drawing/2014/main" id="{0A3F9BD9-D9CF-774B-9773-F71CA91A0AA6}"/>
                  </a:ext>
                </a:extLst>
              </p:cNvPr>
              <p:cNvSpPr>
                <a:spLocks noChangeShapeType="1"/>
              </p:cNvSpPr>
              <p:nvPr/>
            </p:nvSpPr>
            <p:spPr bwMode="auto">
              <a:xfrm rot="16200000" flipH="1">
                <a:off x="5110" y="3185"/>
                <a:ext cx="82" cy="7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1438" name="Line 574">
                <a:extLst>
                  <a:ext uri="{FF2B5EF4-FFF2-40B4-BE49-F238E27FC236}">
                    <a16:creationId xmlns:a16="http://schemas.microsoft.com/office/drawing/2014/main" id="{37592028-E140-C745-8822-E2E423CB292B}"/>
                  </a:ext>
                </a:extLst>
              </p:cNvPr>
              <p:cNvSpPr>
                <a:spLocks noChangeShapeType="1"/>
              </p:cNvSpPr>
              <p:nvPr/>
            </p:nvSpPr>
            <p:spPr bwMode="auto">
              <a:xfrm>
                <a:off x="3843" y="3009"/>
                <a:ext cx="115" cy="6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39" name="Line 575">
                <a:extLst>
                  <a:ext uri="{FF2B5EF4-FFF2-40B4-BE49-F238E27FC236}">
                    <a16:creationId xmlns:a16="http://schemas.microsoft.com/office/drawing/2014/main" id="{18277F28-A1C2-0045-B67D-B79DEA757814}"/>
                  </a:ext>
                </a:extLst>
              </p:cNvPr>
              <p:cNvSpPr>
                <a:spLocks noChangeShapeType="1"/>
              </p:cNvSpPr>
              <p:nvPr/>
            </p:nvSpPr>
            <p:spPr bwMode="auto">
              <a:xfrm flipV="1">
                <a:off x="3680" y="3164"/>
                <a:ext cx="257" cy="5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0" name="Line 578">
                <a:extLst>
                  <a:ext uri="{FF2B5EF4-FFF2-40B4-BE49-F238E27FC236}">
                    <a16:creationId xmlns:a16="http://schemas.microsoft.com/office/drawing/2014/main" id="{FD37F45A-1C6A-E340-860B-67E5A357363A}"/>
                  </a:ext>
                </a:extLst>
              </p:cNvPr>
              <p:cNvSpPr>
                <a:spLocks noChangeShapeType="1"/>
              </p:cNvSpPr>
              <p:nvPr/>
            </p:nvSpPr>
            <p:spPr bwMode="auto">
              <a:xfrm flipH="1">
                <a:off x="3948" y="3206"/>
                <a:ext cx="91" cy="11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1" name="Line 579">
                <a:extLst>
                  <a:ext uri="{FF2B5EF4-FFF2-40B4-BE49-F238E27FC236}">
                    <a16:creationId xmlns:a16="http://schemas.microsoft.com/office/drawing/2014/main" id="{DDE7DEB5-B7A0-A44B-B230-70235CE7D1F5}"/>
                  </a:ext>
                </a:extLst>
              </p:cNvPr>
              <p:cNvSpPr>
                <a:spLocks noChangeShapeType="1"/>
              </p:cNvSpPr>
              <p:nvPr/>
            </p:nvSpPr>
            <p:spPr bwMode="auto">
              <a:xfrm flipH="1" flipV="1">
                <a:off x="4144" y="3212"/>
                <a:ext cx="53" cy="11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2" name="Line 580">
                <a:extLst>
                  <a:ext uri="{FF2B5EF4-FFF2-40B4-BE49-F238E27FC236}">
                    <a16:creationId xmlns:a16="http://schemas.microsoft.com/office/drawing/2014/main" id="{FBFF9A04-14E2-4F4A-AF99-35BB02CAD7AF}"/>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3" name="Line 582">
                <a:extLst>
                  <a:ext uri="{FF2B5EF4-FFF2-40B4-BE49-F238E27FC236}">
                    <a16:creationId xmlns:a16="http://schemas.microsoft.com/office/drawing/2014/main" id="{E4DC5104-302C-9640-BD51-74E86A1C7818}"/>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4" name="Line 583">
                <a:extLst>
                  <a:ext uri="{FF2B5EF4-FFF2-40B4-BE49-F238E27FC236}">
                    <a16:creationId xmlns:a16="http://schemas.microsoft.com/office/drawing/2014/main" id="{EC0F153A-A449-1A48-991C-2FAB9393A522}"/>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1445" name="Group 584">
                <a:extLst>
                  <a:ext uri="{FF2B5EF4-FFF2-40B4-BE49-F238E27FC236}">
                    <a16:creationId xmlns:a16="http://schemas.microsoft.com/office/drawing/2014/main" id="{2685BB3F-DC8A-F244-83AB-D01C5715A319}"/>
                  </a:ext>
                </a:extLst>
              </p:cNvPr>
              <p:cNvGrpSpPr>
                <a:grpSpLocks/>
              </p:cNvGrpSpPr>
              <p:nvPr/>
            </p:nvGrpSpPr>
            <p:grpSpPr bwMode="auto">
              <a:xfrm>
                <a:off x="3535" y="2207"/>
                <a:ext cx="319" cy="222"/>
                <a:chOff x="2967" y="478"/>
                <a:chExt cx="788" cy="625"/>
              </a:xfrm>
            </p:grpSpPr>
            <p:pic>
              <p:nvPicPr>
                <p:cNvPr id="231804" name="Picture 585" descr="access_point_stylized_small">
                  <a:extLst>
                    <a:ext uri="{FF2B5EF4-FFF2-40B4-BE49-F238E27FC236}">
                      <a16:creationId xmlns:a16="http://schemas.microsoft.com/office/drawing/2014/main" id="{073081D2-1263-7D4B-9350-BB0E13B47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805" name="Picture 586" descr="antenna_radiation_stylized">
                  <a:extLst>
                    <a:ext uri="{FF2B5EF4-FFF2-40B4-BE49-F238E27FC236}">
                      <a16:creationId xmlns:a16="http://schemas.microsoft.com/office/drawing/2014/main" id="{92F9D8AF-11DF-6A44-ADAE-02E8AE5515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1446" name="Freeform 587">
                <a:extLst>
                  <a:ext uri="{FF2B5EF4-FFF2-40B4-BE49-F238E27FC236}">
                    <a16:creationId xmlns:a16="http://schemas.microsoft.com/office/drawing/2014/main" id="{4DCD3A2E-0D1B-6D4D-B536-F5E673C946F3}"/>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47" name="Freeform 588">
                <a:extLst>
                  <a:ext uri="{FF2B5EF4-FFF2-40B4-BE49-F238E27FC236}">
                    <a16:creationId xmlns:a16="http://schemas.microsoft.com/office/drawing/2014/main" id="{15BFDE07-C59F-A94E-B10D-D9670555BEC7}"/>
                  </a:ext>
                </a:extLst>
              </p:cNvPr>
              <p:cNvSpPr>
                <a:spLocks/>
              </p:cNvSpPr>
              <p:nvPr/>
            </p:nvSpPr>
            <p:spPr bwMode="auto">
              <a:xfrm>
                <a:off x="4417" y="1263"/>
                <a:ext cx="1090" cy="709"/>
              </a:xfrm>
              <a:custGeom>
                <a:avLst/>
                <a:gdLst>
                  <a:gd name="T0" fmla="*/ 6014004 w 765"/>
                  <a:gd name="T1" fmla="*/ 1238430 h 459"/>
                  <a:gd name="T2" fmla="*/ 4075472 w 765"/>
                  <a:gd name="T3" fmla="*/ 8793815 h 459"/>
                  <a:gd name="T4" fmla="*/ 1363382 w 765"/>
                  <a:gd name="T5" fmla="*/ 12515722 h 459"/>
                  <a:gd name="T6" fmla="*/ 194816 w 765"/>
                  <a:gd name="T7" fmla="*/ 42175038 h 459"/>
                  <a:gd name="T8" fmla="*/ 2550006 w 765"/>
                  <a:gd name="T9" fmla="*/ 55724978 h 459"/>
                  <a:gd name="T10" fmla="*/ 4901910 w 765"/>
                  <a:gd name="T11" fmla="*/ 53412832 h 459"/>
                  <a:gd name="T12" fmla="*/ 8273858 w 765"/>
                  <a:gd name="T13" fmla="*/ 55724978 h 459"/>
                  <a:gd name="T14" fmla="*/ 9900923 w 765"/>
                  <a:gd name="T15" fmla="*/ 54431495 h 459"/>
                  <a:gd name="T16" fmla="*/ 10657446 w 765"/>
                  <a:gd name="T17" fmla="*/ 46701657 h 459"/>
                  <a:gd name="T18" fmla="*/ 10638721 w 765"/>
                  <a:gd name="T19" fmla="*/ 19823127 h 459"/>
                  <a:gd name="T20" fmla="*/ 9389189 w 765"/>
                  <a:gd name="T21" fmla="*/ 4324203 h 459"/>
                  <a:gd name="T22" fmla="*/ 6014004 w 765"/>
                  <a:gd name="T23" fmla="*/ 12384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48" name="Line 589">
                <a:extLst>
                  <a:ext uri="{FF2B5EF4-FFF2-40B4-BE49-F238E27FC236}">
                    <a16:creationId xmlns:a16="http://schemas.microsoft.com/office/drawing/2014/main" id="{8E011919-B71E-6C48-86DB-0619FE1B8BC1}"/>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49" name="Line 590">
                <a:extLst>
                  <a:ext uri="{FF2B5EF4-FFF2-40B4-BE49-F238E27FC236}">
                    <a16:creationId xmlns:a16="http://schemas.microsoft.com/office/drawing/2014/main" id="{4D0605DA-1077-9640-866B-986AA2149112}"/>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0" name="Line 591">
                <a:extLst>
                  <a:ext uri="{FF2B5EF4-FFF2-40B4-BE49-F238E27FC236}">
                    <a16:creationId xmlns:a16="http://schemas.microsoft.com/office/drawing/2014/main" id="{8489CE83-6A45-6541-B0E8-022E5A6B18B2}"/>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1" name="Line 592">
                <a:extLst>
                  <a:ext uri="{FF2B5EF4-FFF2-40B4-BE49-F238E27FC236}">
                    <a16:creationId xmlns:a16="http://schemas.microsoft.com/office/drawing/2014/main" id="{A06919E9-1BD4-FC4F-AB2D-A3824B4DD84F}"/>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2" name="Line 593">
                <a:extLst>
                  <a:ext uri="{FF2B5EF4-FFF2-40B4-BE49-F238E27FC236}">
                    <a16:creationId xmlns:a16="http://schemas.microsoft.com/office/drawing/2014/main" id="{1FC1631F-B495-384D-BCA3-6181D845F9C6}"/>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3" name="Line 594">
                <a:extLst>
                  <a:ext uri="{FF2B5EF4-FFF2-40B4-BE49-F238E27FC236}">
                    <a16:creationId xmlns:a16="http://schemas.microsoft.com/office/drawing/2014/main" id="{994810DD-F15E-B94B-9F74-AC84BECA07E2}"/>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4" name="Line 595">
                <a:extLst>
                  <a:ext uri="{FF2B5EF4-FFF2-40B4-BE49-F238E27FC236}">
                    <a16:creationId xmlns:a16="http://schemas.microsoft.com/office/drawing/2014/main" id="{456ADD5F-24D7-B04D-9739-6BA6584C2C76}"/>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5" name="Line 596">
                <a:extLst>
                  <a:ext uri="{FF2B5EF4-FFF2-40B4-BE49-F238E27FC236}">
                    <a16:creationId xmlns:a16="http://schemas.microsoft.com/office/drawing/2014/main" id="{CDE33A9C-FDEE-0E42-B730-75B16C840072}"/>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6" name="Line 597">
                <a:extLst>
                  <a:ext uri="{FF2B5EF4-FFF2-40B4-BE49-F238E27FC236}">
                    <a16:creationId xmlns:a16="http://schemas.microsoft.com/office/drawing/2014/main" id="{5CE059A3-D976-4541-9579-EBCD13E9E799}"/>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7" name="Line 598">
                <a:extLst>
                  <a:ext uri="{FF2B5EF4-FFF2-40B4-BE49-F238E27FC236}">
                    <a16:creationId xmlns:a16="http://schemas.microsoft.com/office/drawing/2014/main" id="{6F5172FE-9A9C-5A4D-BEC3-4ECFC36EC246}"/>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8" name="Line 599">
                <a:extLst>
                  <a:ext uri="{FF2B5EF4-FFF2-40B4-BE49-F238E27FC236}">
                    <a16:creationId xmlns:a16="http://schemas.microsoft.com/office/drawing/2014/main" id="{16292B6E-FF49-0746-9735-9636C325E6CD}"/>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59" name="Line 600">
                <a:extLst>
                  <a:ext uri="{FF2B5EF4-FFF2-40B4-BE49-F238E27FC236}">
                    <a16:creationId xmlns:a16="http://schemas.microsoft.com/office/drawing/2014/main" id="{46D31754-47BF-134D-BF66-D1EE212BA1CB}"/>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0" name="Line 601">
                <a:extLst>
                  <a:ext uri="{FF2B5EF4-FFF2-40B4-BE49-F238E27FC236}">
                    <a16:creationId xmlns:a16="http://schemas.microsoft.com/office/drawing/2014/main" id="{4874BB40-EB15-894F-9691-E95FF0C97FB8}"/>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1" name="Line 602">
                <a:extLst>
                  <a:ext uri="{FF2B5EF4-FFF2-40B4-BE49-F238E27FC236}">
                    <a16:creationId xmlns:a16="http://schemas.microsoft.com/office/drawing/2014/main" id="{FE059378-4667-8D48-801A-9315900BFB9B}"/>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2" name="Line 603">
                <a:extLst>
                  <a:ext uri="{FF2B5EF4-FFF2-40B4-BE49-F238E27FC236}">
                    <a16:creationId xmlns:a16="http://schemas.microsoft.com/office/drawing/2014/main" id="{B225E0CA-9CE3-6546-85CB-7F75E917C17C}"/>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3" name="Line 604">
                <a:extLst>
                  <a:ext uri="{FF2B5EF4-FFF2-40B4-BE49-F238E27FC236}">
                    <a16:creationId xmlns:a16="http://schemas.microsoft.com/office/drawing/2014/main" id="{15CADF1D-3E7B-854F-87B2-9B2CF1A73402}"/>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464" name="Line 605">
                <a:extLst>
                  <a:ext uri="{FF2B5EF4-FFF2-40B4-BE49-F238E27FC236}">
                    <a16:creationId xmlns:a16="http://schemas.microsoft.com/office/drawing/2014/main" id="{0B51161E-441F-6849-B3C4-7AE3A108166B}"/>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1465" name="Group 606">
                <a:extLst>
                  <a:ext uri="{FF2B5EF4-FFF2-40B4-BE49-F238E27FC236}">
                    <a16:creationId xmlns:a16="http://schemas.microsoft.com/office/drawing/2014/main" id="{A73F3315-0689-9449-952B-F2CC92E5A85B}"/>
                  </a:ext>
                </a:extLst>
              </p:cNvPr>
              <p:cNvGrpSpPr>
                <a:grpSpLocks/>
              </p:cNvGrpSpPr>
              <p:nvPr/>
            </p:nvGrpSpPr>
            <p:grpSpPr bwMode="auto">
              <a:xfrm>
                <a:off x="3810" y="1163"/>
                <a:ext cx="294" cy="391"/>
                <a:chOff x="1653" y="3023"/>
                <a:chExt cx="622" cy="911"/>
              </a:xfrm>
            </p:grpSpPr>
            <p:sp>
              <p:nvSpPr>
                <p:cNvPr id="231787" name="Line 270">
                  <a:extLst>
                    <a:ext uri="{FF2B5EF4-FFF2-40B4-BE49-F238E27FC236}">
                      <a16:creationId xmlns:a16="http://schemas.microsoft.com/office/drawing/2014/main" id="{E3EB17B0-2341-0A47-8BC3-31550E726709}"/>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88" name="Line 271">
                  <a:extLst>
                    <a:ext uri="{FF2B5EF4-FFF2-40B4-BE49-F238E27FC236}">
                      <a16:creationId xmlns:a16="http://schemas.microsoft.com/office/drawing/2014/main" id="{694AED2E-6873-834B-924E-C4B859DBFC70}"/>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89" name="Line 272">
                  <a:extLst>
                    <a:ext uri="{FF2B5EF4-FFF2-40B4-BE49-F238E27FC236}">
                      <a16:creationId xmlns:a16="http://schemas.microsoft.com/office/drawing/2014/main" id="{C7A1C395-1D58-E44B-A0BF-739636C0C0AF}"/>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0" name="Line 273">
                  <a:extLst>
                    <a:ext uri="{FF2B5EF4-FFF2-40B4-BE49-F238E27FC236}">
                      <a16:creationId xmlns:a16="http://schemas.microsoft.com/office/drawing/2014/main" id="{AD986C0E-D152-F942-97FE-FE3B84C6B676}"/>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1" name="Line 274">
                  <a:extLst>
                    <a:ext uri="{FF2B5EF4-FFF2-40B4-BE49-F238E27FC236}">
                      <a16:creationId xmlns:a16="http://schemas.microsoft.com/office/drawing/2014/main" id="{430ABC56-1BC1-2948-A0D0-2350CF597A11}"/>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2" name="Line 275">
                  <a:extLst>
                    <a:ext uri="{FF2B5EF4-FFF2-40B4-BE49-F238E27FC236}">
                      <a16:creationId xmlns:a16="http://schemas.microsoft.com/office/drawing/2014/main" id="{4DC99762-9875-2446-8C2F-5E9CD8801DC5}"/>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3" name="Line 276">
                  <a:extLst>
                    <a:ext uri="{FF2B5EF4-FFF2-40B4-BE49-F238E27FC236}">
                      <a16:creationId xmlns:a16="http://schemas.microsoft.com/office/drawing/2014/main" id="{0F5493D9-73A7-A249-AC79-4481A7334C0D}"/>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4" name="Line 277">
                  <a:extLst>
                    <a:ext uri="{FF2B5EF4-FFF2-40B4-BE49-F238E27FC236}">
                      <a16:creationId xmlns:a16="http://schemas.microsoft.com/office/drawing/2014/main" id="{F7EBEE17-E426-F645-A88F-00E134C2D2DA}"/>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5" name="Line 278">
                  <a:extLst>
                    <a:ext uri="{FF2B5EF4-FFF2-40B4-BE49-F238E27FC236}">
                      <a16:creationId xmlns:a16="http://schemas.microsoft.com/office/drawing/2014/main" id="{3A42A00C-CCDC-5946-9C5C-1967CB72769E}"/>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6" name="Line 279">
                  <a:extLst>
                    <a:ext uri="{FF2B5EF4-FFF2-40B4-BE49-F238E27FC236}">
                      <a16:creationId xmlns:a16="http://schemas.microsoft.com/office/drawing/2014/main" id="{73D05EFE-DE75-2D43-9637-A615C54F0120}"/>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7" name="Line 280">
                  <a:extLst>
                    <a:ext uri="{FF2B5EF4-FFF2-40B4-BE49-F238E27FC236}">
                      <a16:creationId xmlns:a16="http://schemas.microsoft.com/office/drawing/2014/main" id="{EC6B03B7-99AE-1C4C-9E42-CB5EC0862CAE}"/>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8" name="Line 281">
                  <a:extLst>
                    <a:ext uri="{FF2B5EF4-FFF2-40B4-BE49-F238E27FC236}">
                      <a16:creationId xmlns:a16="http://schemas.microsoft.com/office/drawing/2014/main" id="{B3B81862-159F-D04C-9D88-5D582CFB44A6}"/>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799" name="Line 282">
                  <a:extLst>
                    <a:ext uri="{FF2B5EF4-FFF2-40B4-BE49-F238E27FC236}">
                      <a16:creationId xmlns:a16="http://schemas.microsoft.com/office/drawing/2014/main" id="{E792D36F-7D0D-C94D-B0A2-9937C4A35277}"/>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800" name="Line 283">
                  <a:extLst>
                    <a:ext uri="{FF2B5EF4-FFF2-40B4-BE49-F238E27FC236}">
                      <a16:creationId xmlns:a16="http://schemas.microsoft.com/office/drawing/2014/main" id="{ED61CE39-4F74-9F44-8D5C-156929299A36}"/>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801" name="Line 284">
                  <a:extLst>
                    <a:ext uri="{FF2B5EF4-FFF2-40B4-BE49-F238E27FC236}">
                      <a16:creationId xmlns:a16="http://schemas.microsoft.com/office/drawing/2014/main" id="{9D529666-3357-E245-8DE9-0B0FD9834911}"/>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1802" name="Oval 622">
                  <a:extLst>
                    <a:ext uri="{FF2B5EF4-FFF2-40B4-BE49-F238E27FC236}">
                      <a16:creationId xmlns:a16="http://schemas.microsoft.com/office/drawing/2014/main" id="{826F4DB6-866F-C34F-A062-F4243FFF4C0D}"/>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pic>
              <p:nvPicPr>
                <p:cNvPr id="231803" name="Picture 623" descr="cell_tower_radiation_gray">
                  <a:extLst>
                    <a:ext uri="{FF2B5EF4-FFF2-40B4-BE49-F238E27FC236}">
                      <a16:creationId xmlns:a16="http://schemas.microsoft.com/office/drawing/2014/main" id="{320643FD-0804-E348-A9FD-FF4F089C1A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66" name="Group 624">
                <a:extLst>
                  <a:ext uri="{FF2B5EF4-FFF2-40B4-BE49-F238E27FC236}">
                    <a16:creationId xmlns:a16="http://schemas.microsoft.com/office/drawing/2014/main" id="{A8F761E9-6F1B-C74E-BF6A-00C72878E0B7}"/>
                  </a:ext>
                </a:extLst>
              </p:cNvPr>
              <p:cNvGrpSpPr>
                <a:grpSpLocks/>
              </p:cNvGrpSpPr>
              <p:nvPr/>
            </p:nvGrpSpPr>
            <p:grpSpPr bwMode="auto">
              <a:xfrm>
                <a:off x="3962" y="1516"/>
                <a:ext cx="286" cy="160"/>
                <a:chOff x="3843" y="1516"/>
                <a:chExt cx="286" cy="160"/>
              </a:xfrm>
            </p:grpSpPr>
            <p:sp>
              <p:nvSpPr>
                <p:cNvPr id="231778" name="Line 625">
                  <a:extLst>
                    <a:ext uri="{FF2B5EF4-FFF2-40B4-BE49-F238E27FC236}">
                      <a16:creationId xmlns:a16="http://schemas.microsoft.com/office/drawing/2014/main" id="{270AE2BF-F3A3-6B4C-933D-17883CC7B31E}"/>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79" name="Oval 407">
                  <a:extLst>
                    <a:ext uri="{FF2B5EF4-FFF2-40B4-BE49-F238E27FC236}">
                      <a16:creationId xmlns:a16="http://schemas.microsoft.com/office/drawing/2014/main" id="{F27089EE-82AC-144F-BF7A-476B7852409E}"/>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80" name="Rectangle 410">
                  <a:extLst>
                    <a:ext uri="{FF2B5EF4-FFF2-40B4-BE49-F238E27FC236}">
                      <a16:creationId xmlns:a16="http://schemas.microsoft.com/office/drawing/2014/main" id="{ADE0119E-6C1E-F241-A2AB-C59744BF0BE1}"/>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81" name="Oval 411">
                  <a:extLst>
                    <a:ext uri="{FF2B5EF4-FFF2-40B4-BE49-F238E27FC236}">
                      <a16:creationId xmlns:a16="http://schemas.microsoft.com/office/drawing/2014/main" id="{78574F1A-1250-8341-8984-3D6BFBB16BCF}"/>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82" name="Group 629">
                  <a:extLst>
                    <a:ext uri="{FF2B5EF4-FFF2-40B4-BE49-F238E27FC236}">
                      <a16:creationId xmlns:a16="http://schemas.microsoft.com/office/drawing/2014/main" id="{E6665FC7-DD9D-6347-8A64-E13BA0A275D0}"/>
                    </a:ext>
                  </a:extLst>
                </p:cNvPr>
                <p:cNvGrpSpPr>
                  <a:grpSpLocks/>
                </p:cNvGrpSpPr>
                <p:nvPr/>
              </p:nvGrpSpPr>
              <p:grpSpPr bwMode="auto">
                <a:xfrm>
                  <a:off x="3932" y="1587"/>
                  <a:ext cx="138" cy="33"/>
                  <a:chOff x="2468" y="1332"/>
                  <a:chExt cx="310" cy="60"/>
                </a:xfrm>
              </p:grpSpPr>
              <p:sp>
                <p:nvSpPr>
                  <p:cNvPr id="231785" name="Freeform 630">
                    <a:extLst>
                      <a:ext uri="{FF2B5EF4-FFF2-40B4-BE49-F238E27FC236}">
                        <a16:creationId xmlns:a16="http://schemas.microsoft.com/office/drawing/2014/main" id="{1AF6CF91-E0DE-1C44-8CE7-56361D2AFB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86" name="Freeform 631">
                    <a:extLst>
                      <a:ext uri="{FF2B5EF4-FFF2-40B4-BE49-F238E27FC236}">
                        <a16:creationId xmlns:a16="http://schemas.microsoft.com/office/drawing/2014/main" id="{864C9A48-DB92-EA4B-9E53-CFCD8F1FB6D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83" name="Line 632">
                  <a:extLst>
                    <a:ext uri="{FF2B5EF4-FFF2-40B4-BE49-F238E27FC236}">
                      <a16:creationId xmlns:a16="http://schemas.microsoft.com/office/drawing/2014/main" id="{D80009B4-874D-824D-89A9-B51EAA0CD874}"/>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84" name="Line 633">
                  <a:extLst>
                    <a:ext uri="{FF2B5EF4-FFF2-40B4-BE49-F238E27FC236}">
                      <a16:creationId xmlns:a16="http://schemas.microsoft.com/office/drawing/2014/main" id="{3081C649-E689-6447-B1DF-14D7DC2D0502}"/>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67" name="Group 634">
                <a:extLst>
                  <a:ext uri="{FF2B5EF4-FFF2-40B4-BE49-F238E27FC236}">
                    <a16:creationId xmlns:a16="http://schemas.microsoft.com/office/drawing/2014/main" id="{26CF8CAF-D8A2-9F4C-B887-1DDB95BFEE6E}"/>
                  </a:ext>
                </a:extLst>
              </p:cNvPr>
              <p:cNvGrpSpPr>
                <a:grpSpLocks/>
              </p:cNvGrpSpPr>
              <p:nvPr/>
            </p:nvGrpSpPr>
            <p:grpSpPr bwMode="auto">
              <a:xfrm>
                <a:off x="4537" y="1569"/>
                <a:ext cx="246" cy="110"/>
                <a:chOff x="4334" y="1470"/>
                <a:chExt cx="246" cy="107"/>
              </a:xfrm>
            </p:grpSpPr>
            <p:sp>
              <p:nvSpPr>
                <p:cNvPr id="231770" name="Oval 407">
                  <a:extLst>
                    <a:ext uri="{FF2B5EF4-FFF2-40B4-BE49-F238E27FC236}">
                      <a16:creationId xmlns:a16="http://schemas.microsoft.com/office/drawing/2014/main" id="{9D11C828-21FE-D445-9F36-F7B4931F64F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71" name="Rectangle 410">
                  <a:extLst>
                    <a:ext uri="{FF2B5EF4-FFF2-40B4-BE49-F238E27FC236}">
                      <a16:creationId xmlns:a16="http://schemas.microsoft.com/office/drawing/2014/main" id="{A9359443-2A34-834F-AC1D-8942FFEF689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72" name="Oval 411">
                  <a:extLst>
                    <a:ext uri="{FF2B5EF4-FFF2-40B4-BE49-F238E27FC236}">
                      <a16:creationId xmlns:a16="http://schemas.microsoft.com/office/drawing/2014/main" id="{10CADDE0-2984-B649-8B68-779025D3FF6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73" name="Group 638">
                  <a:extLst>
                    <a:ext uri="{FF2B5EF4-FFF2-40B4-BE49-F238E27FC236}">
                      <a16:creationId xmlns:a16="http://schemas.microsoft.com/office/drawing/2014/main" id="{4FC8AD3B-69EE-C74A-A68C-C7C5BCB2FD70}"/>
                    </a:ext>
                  </a:extLst>
                </p:cNvPr>
                <p:cNvGrpSpPr>
                  <a:grpSpLocks/>
                </p:cNvGrpSpPr>
                <p:nvPr/>
              </p:nvGrpSpPr>
              <p:grpSpPr bwMode="auto">
                <a:xfrm>
                  <a:off x="4383" y="1488"/>
                  <a:ext cx="138" cy="33"/>
                  <a:chOff x="2468" y="1332"/>
                  <a:chExt cx="310" cy="60"/>
                </a:xfrm>
              </p:grpSpPr>
              <p:sp>
                <p:nvSpPr>
                  <p:cNvPr id="231776" name="Freeform 639">
                    <a:extLst>
                      <a:ext uri="{FF2B5EF4-FFF2-40B4-BE49-F238E27FC236}">
                        <a16:creationId xmlns:a16="http://schemas.microsoft.com/office/drawing/2014/main" id="{6F130E6E-EA69-F148-A845-E53B5AB0608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77" name="Freeform 640">
                    <a:extLst>
                      <a:ext uri="{FF2B5EF4-FFF2-40B4-BE49-F238E27FC236}">
                        <a16:creationId xmlns:a16="http://schemas.microsoft.com/office/drawing/2014/main" id="{65DE5D9F-F9ED-EB42-9A23-FECE05E5F0E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74" name="Line 641">
                  <a:extLst>
                    <a:ext uri="{FF2B5EF4-FFF2-40B4-BE49-F238E27FC236}">
                      <a16:creationId xmlns:a16="http://schemas.microsoft.com/office/drawing/2014/main" id="{6F680246-EDB8-634B-A194-85A88D6F07F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75" name="Line 642">
                  <a:extLst>
                    <a:ext uri="{FF2B5EF4-FFF2-40B4-BE49-F238E27FC236}">
                      <a16:creationId xmlns:a16="http://schemas.microsoft.com/office/drawing/2014/main" id="{62CBE1D2-2F2A-084F-8FCA-254550F2F76B}"/>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68" name="Group 643">
                <a:extLst>
                  <a:ext uri="{FF2B5EF4-FFF2-40B4-BE49-F238E27FC236}">
                    <a16:creationId xmlns:a16="http://schemas.microsoft.com/office/drawing/2014/main" id="{3E989A1C-D420-BA4A-B603-CDBF15DA8442}"/>
                  </a:ext>
                </a:extLst>
              </p:cNvPr>
              <p:cNvGrpSpPr>
                <a:grpSpLocks/>
              </p:cNvGrpSpPr>
              <p:nvPr/>
            </p:nvGrpSpPr>
            <p:grpSpPr bwMode="auto">
              <a:xfrm>
                <a:off x="4544" y="1735"/>
                <a:ext cx="246" cy="110"/>
                <a:chOff x="4334" y="1470"/>
                <a:chExt cx="246" cy="107"/>
              </a:xfrm>
            </p:grpSpPr>
            <p:sp>
              <p:nvSpPr>
                <p:cNvPr id="231762" name="Oval 407">
                  <a:extLst>
                    <a:ext uri="{FF2B5EF4-FFF2-40B4-BE49-F238E27FC236}">
                      <a16:creationId xmlns:a16="http://schemas.microsoft.com/office/drawing/2014/main" id="{E57C6FA7-69B0-0F46-B711-B2D72EB5C7F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63" name="Rectangle 410">
                  <a:extLst>
                    <a:ext uri="{FF2B5EF4-FFF2-40B4-BE49-F238E27FC236}">
                      <a16:creationId xmlns:a16="http://schemas.microsoft.com/office/drawing/2014/main" id="{9575C19D-FD2A-0040-A923-83525EB548C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64" name="Oval 411">
                  <a:extLst>
                    <a:ext uri="{FF2B5EF4-FFF2-40B4-BE49-F238E27FC236}">
                      <a16:creationId xmlns:a16="http://schemas.microsoft.com/office/drawing/2014/main" id="{460272F2-5A25-D44B-BB65-A1DE56437D1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65" name="Group 647">
                  <a:extLst>
                    <a:ext uri="{FF2B5EF4-FFF2-40B4-BE49-F238E27FC236}">
                      <a16:creationId xmlns:a16="http://schemas.microsoft.com/office/drawing/2014/main" id="{875C8207-5123-794A-A964-D14304ACDD4A}"/>
                    </a:ext>
                  </a:extLst>
                </p:cNvPr>
                <p:cNvGrpSpPr>
                  <a:grpSpLocks/>
                </p:cNvGrpSpPr>
                <p:nvPr/>
              </p:nvGrpSpPr>
              <p:grpSpPr bwMode="auto">
                <a:xfrm>
                  <a:off x="4383" y="1488"/>
                  <a:ext cx="138" cy="33"/>
                  <a:chOff x="2468" y="1332"/>
                  <a:chExt cx="310" cy="60"/>
                </a:xfrm>
              </p:grpSpPr>
              <p:sp>
                <p:nvSpPr>
                  <p:cNvPr id="231768" name="Freeform 648">
                    <a:extLst>
                      <a:ext uri="{FF2B5EF4-FFF2-40B4-BE49-F238E27FC236}">
                        <a16:creationId xmlns:a16="http://schemas.microsoft.com/office/drawing/2014/main" id="{AE204D64-F2F8-7E44-9200-51B59F59C20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69" name="Freeform 649">
                    <a:extLst>
                      <a:ext uri="{FF2B5EF4-FFF2-40B4-BE49-F238E27FC236}">
                        <a16:creationId xmlns:a16="http://schemas.microsoft.com/office/drawing/2014/main" id="{BAC33752-200D-B34E-87B1-465994669BA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66" name="Line 650">
                  <a:extLst>
                    <a:ext uri="{FF2B5EF4-FFF2-40B4-BE49-F238E27FC236}">
                      <a16:creationId xmlns:a16="http://schemas.microsoft.com/office/drawing/2014/main" id="{84EA779F-B129-9D4F-A5EB-B01442373AE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67" name="Line 651">
                  <a:extLst>
                    <a:ext uri="{FF2B5EF4-FFF2-40B4-BE49-F238E27FC236}">
                      <a16:creationId xmlns:a16="http://schemas.microsoft.com/office/drawing/2014/main" id="{E669861A-9300-124F-BC25-E9624EE9B97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69" name="Group 652">
                <a:extLst>
                  <a:ext uri="{FF2B5EF4-FFF2-40B4-BE49-F238E27FC236}">
                    <a16:creationId xmlns:a16="http://schemas.microsoft.com/office/drawing/2014/main" id="{A8D780AC-0126-9346-B322-A3D966454A26}"/>
                  </a:ext>
                </a:extLst>
              </p:cNvPr>
              <p:cNvGrpSpPr>
                <a:grpSpLocks/>
              </p:cNvGrpSpPr>
              <p:nvPr/>
            </p:nvGrpSpPr>
            <p:grpSpPr bwMode="auto">
              <a:xfrm>
                <a:off x="4890" y="1736"/>
                <a:ext cx="246" cy="110"/>
                <a:chOff x="4334" y="1470"/>
                <a:chExt cx="246" cy="107"/>
              </a:xfrm>
            </p:grpSpPr>
            <p:sp>
              <p:nvSpPr>
                <p:cNvPr id="231754" name="Oval 407">
                  <a:extLst>
                    <a:ext uri="{FF2B5EF4-FFF2-40B4-BE49-F238E27FC236}">
                      <a16:creationId xmlns:a16="http://schemas.microsoft.com/office/drawing/2014/main" id="{68BB2976-70BB-574A-B095-7155CD4245A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55" name="Rectangle 410">
                  <a:extLst>
                    <a:ext uri="{FF2B5EF4-FFF2-40B4-BE49-F238E27FC236}">
                      <a16:creationId xmlns:a16="http://schemas.microsoft.com/office/drawing/2014/main" id="{5D4E609E-95C9-5246-BF7E-93FEE1C1CFD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56" name="Oval 411">
                  <a:extLst>
                    <a:ext uri="{FF2B5EF4-FFF2-40B4-BE49-F238E27FC236}">
                      <a16:creationId xmlns:a16="http://schemas.microsoft.com/office/drawing/2014/main" id="{57C1E5C7-42E0-9741-862C-0A55C72BDFD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57" name="Group 656">
                  <a:extLst>
                    <a:ext uri="{FF2B5EF4-FFF2-40B4-BE49-F238E27FC236}">
                      <a16:creationId xmlns:a16="http://schemas.microsoft.com/office/drawing/2014/main" id="{79945A57-FDFF-AE43-ADE0-888D9DE33104}"/>
                    </a:ext>
                  </a:extLst>
                </p:cNvPr>
                <p:cNvGrpSpPr>
                  <a:grpSpLocks/>
                </p:cNvGrpSpPr>
                <p:nvPr/>
              </p:nvGrpSpPr>
              <p:grpSpPr bwMode="auto">
                <a:xfrm>
                  <a:off x="4383" y="1488"/>
                  <a:ext cx="138" cy="33"/>
                  <a:chOff x="2468" y="1332"/>
                  <a:chExt cx="310" cy="60"/>
                </a:xfrm>
              </p:grpSpPr>
              <p:sp>
                <p:nvSpPr>
                  <p:cNvPr id="231760" name="Freeform 657">
                    <a:extLst>
                      <a:ext uri="{FF2B5EF4-FFF2-40B4-BE49-F238E27FC236}">
                        <a16:creationId xmlns:a16="http://schemas.microsoft.com/office/drawing/2014/main" id="{EDA8E820-6057-7A49-B68C-A00C72BC9BE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61" name="Freeform 658">
                    <a:extLst>
                      <a:ext uri="{FF2B5EF4-FFF2-40B4-BE49-F238E27FC236}">
                        <a16:creationId xmlns:a16="http://schemas.microsoft.com/office/drawing/2014/main" id="{3A0F022E-B2D5-B541-91EB-D1463074AA8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58" name="Line 659">
                  <a:extLst>
                    <a:ext uri="{FF2B5EF4-FFF2-40B4-BE49-F238E27FC236}">
                      <a16:creationId xmlns:a16="http://schemas.microsoft.com/office/drawing/2014/main" id="{A67446C9-4F98-4E45-B6B2-A4EB790C1F1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59" name="Line 660">
                  <a:extLst>
                    <a:ext uri="{FF2B5EF4-FFF2-40B4-BE49-F238E27FC236}">
                      <a16:creationId xmlns:a16="http://schemas.microsoft.com/office/drawing/2014/main" id="{F9532676-A633-344D-98B4-6C40F095C78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0" name="Group 661">
                <a:extLst>
                  <a:ext uri="{FF2B5EF4-FFF2-40B4-BE49-F238E27FC236}">
                    <a16:creationId xmlns:a16="http://schemas.microsoft.com/office/drawing/2014/main" id="{F9866CD3-3785-1247-996C-E83BD7201FF8}"/>
                  </a:ext>
                </a:extLst>
              </p:cNvPr>
              <p:cNvGrpSpPr>
                <a:grpSpLocks/>
              </p:cNvGrpSpPr>
              <p:nvPr/>
            </p:nvGrpSpPr>
            <p:grpSpPr bwMode="auto">
              <a:xfrm>
                <a:off x="4844" y="1506"/>
                <a:ext cx="246" cy="110"/>
                <a:chOff x="4334" y="1470"/>
                <a:chExt cx="246" cy="107"/>
              </a:xfrm>
            </p:grpSpPr>
            <p:sp>
              <p:nvSpPr>
                <p:cNvPr id="231746" name="Oval 407">
                  <a:extLst>
                    <a:ext uri="{FF2B5EF4-FFF2-40B4-BE49-F238E27FC236}">
                      <a16:creationId xmlns:a16="http://schemas.microsoft.com/office/drawing/2014/main" id="{C2C4991D-4B7B-3844-BAE2-163E598CD2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47" name="Rectangle 410">
                  <a:extLst>
                    <a:ext uri="{FF2B5EF4-FFF2-40B4-BE49-F238E27FC236}">
                      <a16:creationId xmlns:a16="http://schemas.microsoft.com/office/drawing/2014/main" id="{7A98E600-4CCF-1D4E-B372-2F9BDDC7702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48" name="Oval 411">
                  <a:extLst>
                    <a:ext uri="{FF2B5EF4-FFF2-40B4-BE49-F238E27FC236}">
                      <a16:creationId xmlns:a16="http://schemas.microsoft.com/office/drawing/2014/main" id="{A7E73375-B92F-2F4B-A65D-4E09CA52DCA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49" name="Group 665">
                  <a:extLst>
                    <a:ext uri="{FF2B5EF4-FFF2-40B4-BE49-F238E27FC236}">
                      <a16:creationId xmlns:a16="http://schemas.microsoft.com/office/drawing/2014/main" id="{F3880B9B-3CB3-3344-9849-BA04A18A48A9}"/>
                    </a:ext>
                  </a:extLst>
                </p:cNvPr>
                <p:cNvGrpSpPr>
                  <a:grpSpLocks/>
                </p:cNvGrpSpPr>
                <p:nvPr/>
              </p:nvGrpSpPr>
              <p:grpSpPr bwMode="auto">
                <a:xfrm>
                  <a:off x="4383" y="1488"/>
                  <a:ext cx="138" cy="33"/>
                  <a:chOff x="2468" y="1332"/>
                  <a:chExt cx="310" cy="60"/>
                </a:xfrm>
              </p:grpSpPr>
              <p:sp>
                <p:nvSpPr>
                  <p:cNvPr id="231752" name="Freeform 666">
                    <a:extLst>
                      <a:ext uri="{FF2B5EF4-FFF2-40B4-BE49-F238E27FC236}">
                        <a16:creationId xmlns:a16="http://schemas.microsoft.com/office/drawing/2014/main" id="{72D749F8-66B2-DB4E-9E9E-4F08ECA8493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53" name="Freeform 667">
                    <a:extLst>
                      <a:ext uri="{FF2B5EF4-FFF2-40B4-BE49-F238E27FC236}">
                        <a16:creationId xmlns:a16="http://schemas.microsoft.com/office/drawing/2014/main" id="{5B4FE15C-E8E6-B849-9C16-9441FD8DBF3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50" name="Line 668">
                  <a:extLst>
                    <a:ext uri="{FF2B5EF4-FFF2-40B4-BE49-F238E27FC236}">
                      <a16:creationId xmlns:a16="http://schemas.microsoft.com/office/drawing/2014/main" id="{DBE58416-F727-5542-BFB7-6AD967DA943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51" name="Line 669">
                  <a:extLst>
                    <a:ext uri="{FF2B5EF4-FFF2-40B4-BE49-F238E27FC236}">
                      <a16:creationId xmlns:a16="http://schemas.microsoft.com/office/drawing/2014/main" id="{053417A6-EC97-B446-A0E4-144C4EDB911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1" name="Group 670">
                <a:extLst>
                  <a:ext uri="{FF2B5EF4-FFF2-40B4-BE49-F238E27FC236}">
                    <a16:creationId xmlns:a16="http://schemas.microsoft.com/office/drawing/2014/main" id="{FFD3E15B-BA39-F849-AD2E-56B03A04AF42}"/>
                  </a:ext>
                </a:extLst>
              </p:cNvPr>
              <p:cNvGrpSpPr>
                <a:grpSpLocks/>
              </p:cNvGrpSpPr>
              <p:nvPr/>
            </p:nvGrpSpPr>
            <p:grpSpPr bwMode="auto">
              <a:xfrm>
                <a:off x="4839" y="2296"/>
                <a:ext cx="308" cy="130"/>
                <a:chOff x="4334" y="1470"/>
                <a:chExt cx="246" cy="107"/>
              </a:xfrm>
            </p:grpSpPr>
            <p:sp>
              <p:nvSpPr>
                <p:cNvPr id="231738" name="Oval 407">
                  <a:extLst>
                    <a:ext uri="{FF2B5EF4-FFF2-40B4-BE49-F238E27FC236}">
                      <a16:creationId xmlns:a16="http://schemas.microsoft.com/office/drawing/2014/main" id="{8697ABF0-F5BD-0C44-A8BA-5B336B79625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39" name="Rectangle 410">
                  <a:extLst>
                    <a:ext uri="{FF2B5EF4-FFF2-40B4-BE49-F238E27FC236}">
                      <a16:creationId xmlns:a16="http://schemas.microsoft.com/office/drawing/2014/main" id="{9C6CE04A-C78D-064B-A58A-363B7B2971E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40" name="Oval 411">
                  <a:extLst>
                    <a:ext uri="{FF2B5EF4-FFF2-40B4-BE49-F238E27FC236}">
                      <a16:creationId xmlns:a16="http://schemas.microsoft.com/office/drawing/2014/main" id="{71639E02-5C41-8744-A03E-A0E3FA7180E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41" name="Group 674">
                  <a:extLst>
                    <a:ext uri="{FF2B5EF4-FFF2-40B4-BE49-F238E27FC236}">
                      <a16:creationId xmlns:a16="http://schemas.microsoft.com/office/drawing/2014/main" id="{46BED4D0-6987-8F4F-B7BB-A310901CFEE5}"/>
                    </a:ext>
                  </a:extLst>
                </p:cNvPr>
                <p:cNvGrpSpPr>
                  <a:grpSpLocks/>
                </p:cNvGrpSpPr>
                <p:nvPr/>
              </p:nvGrpSpPr>
              <p:grpSpPr bwMode="auto">
                <a:xfrm>
                  <a:off x="4383" y="1488"/>
                  <a:ext cx="138" cy="33"/>
                  <a:chOff x="2468" y="1332"/>
                  <a:chExt cx="310" cy="60"/>
                </a:xfrm>
              </p:grpSpPr>
              <p:sp>
                <p:nvSpPr>
                  <p:cNvPr id="231744" name="Freeform 675">
                    <a:extLst>
                      <a:ext uri="{FF2B5EF4-FFF2-40B4-BE49-F238E27FC236}">
                        <a16:creationId xmlns:a16="http://schemas.microsoft.com/office/drawing/2014/main" id="{CE258678-5290-D74C-B475-772FAE3C8AF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45" name="Freeform 676">
                    <a:extLst>
                      <a:ext uri="{FF2B5EF4-FFF2-40B4-BE49-F238E27FC236}">
                        <a16:creationId xmlns:a16="http://schemas.microsoft.com/office/drawing/2014/main" id="{8D39BC3C-C440-C142-8B0D-AD756931364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42" name="Line 677">
                  <a:extLst>
                    <a:ext uri="{FF2B5EF4-FFF2-40B4-BE49-F238E27FC236}">
                      <a16:creationId xmlns:a16="http://schemas.microsoft.com/office/drawing/2014/main" id="{19CBA430-C258-5443-A7E6-DA931BA1C6F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43" name="Line 678">
                  <a:extLst>
                    <a:ext uri="{FF2B5EF4-FFF2-40B4-BE49-F238E27FC236}">
                      <a16:creationId xmlns:a16="http://schemas.microsoft.com/office/drawing/2014/main" id="{02B1819F-82B5-5C45-81D8-11E9B5C96422}"/>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472" name="Line 679">
                <a:extLst>
                  <a:ext uri="{FF2B5EF4-FFF2-40B4-BE49-F238E27FC236}">
                    <a16:creationId xmlns:a16="http://schemas.microsoft.com/office/drawing/2014/main" id="{30A71720-6F3C-0044-9065-53D425C3F3AE}"/>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1473" name="Group 680">
                <a:extLst>
                  <a:ext uri="{FF2B5EF4-FFF2-40B4-BE49-F238E27FC236}">
                    <a16:creationId xmlns:a16="http://schemas.microsoft.com/office/drawing/2014/main" id="{EA2D5180-72AD-AA43-8E64-D9FB50C64773}"/>
                  </a:ext>
                </a:extLst>
              </p:cNvPr>
              <p:cNvGrpSpPr>
                <a:grpSpLocks/>
              </p:cNvGrpSpPr>
              <p:nvPr/>
            </p:nvGrpSpPr>
            <p:grpSpPr bwMode="auto">
              <a:xfrm>
                <a:off x="4429" y="2288"/>
                <a:ext cx="308" cy="130"/>
                <a:chOff x="4334" y="1470"/>
                <a:chExt cx="246" cy="107"/>
              </a:xfrm>
            </p:grpSpPr>
            <p:sp>
              <p:nvSpPr>
                <p:cNvPr id="231730" name="Oval 407">
                  <a:extLst>
                    <a:ext uri="{FF2B5EF4-FFF2-40B4-BE49-F238E27FC236}">
                      <a16:creationId xmlns:a16="http://schemas.microsoft.com/office/drawing/2014/main" id="{17C49479-3DD8-6C4C-97AB-C2FFEE704BC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31" name="Rectangle 410">
                  <a:extLst>
                    <a:ext uri="{FF2B5EF4-FFF2-40B4-BE49-F238E27FC236}">
                      <a16:creationId xmlns:a16="http://schemas.microsoft.com/office/drawing/2014/main" id="{22146550-EB0B-8F4C-BC51-2BF6773B8D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32" name="Oval 411">
                  <a:extLst>
                    <a:ext uri="{FF2B5EF4-FFF2-40B4-BE49-F238E27FC236}">
                      <a16:creationId xmlns:a16="http://schemas.microsoft.com/office/drawing/2014/main" id="{B75DE4A5-9816-BD44-B5C3-9E0481475F3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33" name="Group 684">
                  <a:extLst>
                    <a:ext uri="{FF2B5EF4-FFF2-40B4-BE49-F238E27FC236}">
                      <a16:creationId xmlns:a16="http://schemas.microsoft.com/office/drawing/2014/main" id="{83400628-E4B7-A54D-A07F-681807BD711A}"/>
                    </a:ext>
                  </a:extLst>
                </p:cNvPr>
                <p:cNvGrpSpPr>
                  <a:grpSpLocks/>
                </p:cNvGrpSpPr>
                <p:nvPr/>
              </p:nvGrpSpPr>
              <p:grpSpPr bwMode="auto">
                <a:xfrm>
                  <a:off x="4383" y="1488"/>
                  <a:ext cx="138" cy="33"/>
                  <a:chOff x="2468" y="1332"/>
                  <a:chExt cx="310" cy="60"/>
                </a:xfrm>
              </p:grpSpPr>
              <p:sp>
                <p:nvSpPr>
                  <p:cNvPr id="231736" name="Freeform 685">
                    <a:extLst>
                      <a:ext uri="{FF2B5EF4-FFF2-40B4-BE49-F238E27FC236}">
                        <a16:creationId xmlns:a16="http://schemas.microsoft.com/office/drawing/2014/main" id="{3763B7DC-FFD5-0E44-B851-6E72CB53AE9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37" name="Freeform 686">
                    <a:extLst>
                      <a:ext uri="{FF2B5EF4-FFF2-40B4-BE49-F238E27FC236}">
                        <a16:creationId xmlns:a16="http://schemas.microsoft.com/office/drawing/2014/main" id="{4CE551C5-5708-BB4F-B280-1F7E32CDFB1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34" name="Line 687">
                  <a:extLst>
                    <a:ext uri="{FF2B5EF4-FFF2-40B4-BE49-F238E27FC236}">
                      <a16:creationId xmlns:a16="http://schemas.microsoft.com/office/drawing/2014/main" id="{0350D5D0-BBF8-D04F-9087-BF72BEC24644}"/>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35" name="Line 688">
                  <a:extLst>
                    <a:ext uri="{FF2B5EF4-FFF2-40B4-BE49-F238E27FC236}">
                      <a16:creationId xmlns:a16="http://schemas.microsoft.com/office/drawing/2014/main" id="{73A4DE6C-7316-9849-9506-BC9D81D08DC7}"/>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4" name="Group 689">
                <a:extLst>
                  <a:ext uri="{FF2B5EF4-FFF2-40B4-BE49-F238E27FC236}">
                    <a16:creationId xmlns:a16="http://schemas.microsoft.com/office/drawing/2014/main" id="{0DF0BD42-FDE0-B947-B47F-BC407297526C}"/>
                  </a:ext>
                </a:extLst>
              </p:cNvPr>
              <p:cNvGrpSpPr>
                <a:grpSpLocks/>
              </p:cNvGrpSpPr>
              <p:nvPr/>
            </p:nvGrpSpPr>
            <p:grpSpPr bwMode="auto">
              <a:xfrm>
                <a:off x="4625" y="2464"/>
                <a:ext cx="308" cy="130"/>
                <a:chOff x="4334" y="1470"/>
                <a:chExt cx="246" cy="107"/>
              </a:xfrm>
            </p:grpSpPr>
            <p:sp>
              <p:nvSpPr>
                <p:cNvPr id="231722" name="Oval 407">
                  <a:extLst>
                    <a:ext uri="{FF2B5EF4-FFF2-40B4-BE49-F238E27FC236}">
                      <a16:creationId xmlns:a16="http://schemas.microsoft.com/office/drawing/2014/main" id="{71211949-AC36-3849-8B5F-0C273405FEE4}"/>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23" name="Rectangle 410">
                  <a:extLst>
                    <a:ext uri="{FF2B5EF4-FFF2-40B4-BE49-F238E27FC236}">
                      <a16:creationId xmlns:a16="http://schemas.microsoft.com/office/drawing/2014/main" id="{860F2580-A428-DE49-B817-163CB4E6FCA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24" name="Oval 411">
                  <a:extLst>
                    <a:ext uri="{FF2B5EF4-FFF2-40B4-BE49-F238E27FC236}">
                      <a16:creationId xmlns:a16="http://schemas.microsoft.com/office/drawing/2014/main" id="{538B1CCB-0FA4-BE44-B3A7-6B41D2575FF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25" name="Group 693">
                  <a:extLst>
                    <a:ext uri="{FF2B5EF4-FFF2-40B4-BE49-F238E27FC236}">
                      <a16:creationId xmlns:a16="http://schemas.microsoft.com/office/drawing/2014/main" id="{C21FB5F5-0C15-3F4F-9B5A-D32425652524}"/>
                    </a:ext>
                  </a:extLst>
                </p:cNvPr>
                <p:cNvGrpSpPr>
                  <a:grpSpLocks/>
                </p:cNvGrpSpPr>
                <p:nvPr/>
              </p:nvGrpSpPr>
              <p:grpSpPr bwMode="auto">
                <a:xfrm>
                  <a:off x="4383" y="1488"/>
                  <a:ext cx="138" cy="33"/>
                  <a:chOff x="2468" y="1332"/>
                  <a:chExt cx="310" cy="60"/>
                </a:xfrm>
              </p:grpSpPr>
              <p:sp>
                <p:nvSpPr>
                  <p:cNvPr id="231728" name="Freeform 694">
                    <a:extLst>
                      <a:ext uri="{FF2B5EF4-FFF2-40B4-BE49-F238E27FC236}">
                        <a16:creationId xmlns:a16="http://schemas.microsoft.com/office/drawing/2014/main" id="{3637CD28-B88D-914E-82FA-026765AE2F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29" name="Freeform 695">
                    <a:extLst>
                      <a:ext uri="{FF2B5EF4-FFF2-40B4-BE49-F238E27FC236}">
                        <a16:creationId xmlns:a16="http://schemas.microsoft.com/office/drawing/2014/main" id="{65D087C2-FF2B-0F46-94C3-F00DBE04B20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26" name="Line 696">
                  <a:extLst>
                    <a:ext uri="{FF2B5EF4-FFF2-40B4-BE49-F238E27FC236}">
                      <a16:creationId xmlns:a16="http://schemas.microsoft.com/office/drawing/2014/main" id="{89900F4F-3589-7B46-9306-FA4A76EF4BA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27" name="Line 697">
                  <a:extLst>
                    <a:ext uri="{FF2B5EF4-FFF2-40B4-BE49-F238E27FC236}">
                      <a16:creationId xmlns:a16="http://schemas.microsoft.com/office/drawing/2014/main" id="{CDEA3222-B26E-944B-8311-93FBAA987A7B}"/>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5" name="Group 698">
                <a:extLst>
                  <a:ext uri="{FF2B5EF4-FFF2-40B4-BE49-F238E27FC236}">
                    <a16:creationId xmlns:a16="http://schemas.microsoft.com/office/drawing/2014/main" id="{E05C76DD-D10B-7540-B71B-49DC65D894AA}"/>
                  </a:ext>
                </a:extLst>
              </p:cNvPr>
              <p:cNvGrpSpPr>
                <a:grpSpLocks/>
              </p:cNvGrpSpPr>
              <p:nvPr/>
            </p:nvGrpSpPr>
            <p:grpSpPr bwMode="auto">
              <a:xfrm>
                <a:off x="4817" y="3030"/>
                <a:ext cx="394" cy="154"/>
                <a:chOff x="4334" y="1470"/>
                <a:chExt cx="246" cy="107"/>
              </a:xfrm>
            </p:grpSpPr>
            <p:sp>
              <p:nvSpPr>
                <p:cNvPr id="231714" name="Oval 407">
                  <a:extLst>
                    <a:ext uri="{FF2B5EF4-FFF2-40B4-BE49-F238E27FC236}">
                      <a16:creationId xmlns:a16="http://schemas.microsoft.com/office/drawing/2014/main" id="{37B34A8C-F0DB-2443-8DEB-E7322D837F9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15" name="Rectangle 410">
                  <a:extLst>
                    <a:ext uri="{FF2B5EF4-FFF2-40B4-BE49-F238E27FC236}">
                      <a16:creationId xmlns:a16="http://schemas.microsoft.com/office/drawing/2014/main" id="{2D984010-5B16-F345-9BD7-892411FB838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16" name="Oval 411">
                  <a:extLst>
                    <a:ext uri="{FF2B5EF4-FFF2-40B4-BE49-F238E27FC236}">
                      <a16:creationId xmlns:a16="http://schemas.microsoft.com/office/drawing/2014/main" id="{461031E9-60F8-F94F-BC0C-6B83245CEF3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17" name="Group 702">
                  <a:extLst>
                    <a:ext uri="{FF2B5EF4-FFF2-40B4-BE49-F238E27FC236}">
                      <a16:creationId xmlns:a16="http://schemas.microsoft.com/office/drawing/2014/main" id="{D2BBAB6F-4E1D-B64D-ABBA-1ED8EF266BEE}"/>
                    </a:ext>
                  </a:extLst>
                </p:cNvPr>
                <p:cNvGrpSpPr>
                  <a:grpSpLocks/>
                </p:cNvGrpSpPr>
                <p:nvPr/>
              </p:nvGrpSpPr>
              <p:grpSpPr bwMode="auto">
                <a:xfrm>
                  <a:off x="4383" y="1488"/>
                  <a:ext cx="138" cy="33"/>
                  <a:chOff x="2468" y="1332"/>
                  <a:chExt cx="310" cy="60"/>
                </a:xfrm>
              </p:grpSpPr>
              <p:sp>
                <p:nvSpPr>
                  <p:cNvPr id="231720" name="Freeform 703">
                    <a:extLst>
                      <a:ext uri="{FF2B5EF4-FFF2-40B4-BE49-F238E27FC236}">
                        <a16:creationId xmlns:a16="http://schemas.microsoft.com/office/drawing/2014/main" id="{CB246B9B-F5B5-FA4E-9AF4-1A4701A7DE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21" name="Freeform 704">
                    <a:extLst>
                      <a:ext uri="{FF2B5EF4-FFF2-40B4-BE49-F238E27FC236}">
                        <a16:creationId xmlns:a16="http://schemas.microsoft.com/office/drawing/2014/main" id="{554808CF-E6FE-0A41-B532-D651C150231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18" name="Line 705">
                  <a:extLst>
                    <a:ext uri="{FF2B5EF4-FFF2-40B4-BE49-F238E27FC236}">
                      <a16:creationId xmlns:a16="http://schemas.microsoft.com/office/drawing/2014/main" id="{3290746A-3490-9F49-BA82-009CC0A86C1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19" name="Line 706">
                  <a:extLst>
                    <a:ext uri="{FF2B5EF4-FFF2-40B4-BE49-F238E27FC236}">
                      <a16:creationId xmlns:a16="http://schemas.microsoft.com/office/drawing/2014/main" id="{33F07B2C-CCA6-1047-8ACE-A93E6F5198D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6" name="Group 707">
                <a:extLst>
                  <a:ext uri="{FF2B5EF4-FFF2-40B4-BE49-F238E27FC236}">
                    <a16:creationId xmlns:a16="http://schemas.microsoft.com/office/drawing/2014/main" id="{64FD5141-9F9D-2042-92D6-938EC8C5F4D1}"/>
                  </a:ext>
                </a:extLst>
              </p:cNvPr>
              <p:cNvGrpSpPr>
                <a:grpSpLocks/>
              </p:cNvGrpSpPr>
              <p:nvPr/>
            </p:nvGrpSpPr>
            <p:grpSpPr bwMode="auto">
              <a:xfrm>
                <a:off x="4423" y="2842"/>
                <a:ext cx="394" cy="154"/>
                <a:chOff x="4334" y="1470"/>
                <a:chExt cx="246" cy="107"/>
              </a:xfrm>
            </p:grpSpPr>
            <p:sp>
              <p:nvSpPr>
                <p:cNvPr id="231706" name="Oval 407">
                  <a:extLst>
                    <a:ext uri="{FF2B5EF4-FFF2-40B4-BE49-F238E27FC236}">
                      <a16:creationId xmlns:a16="http://schemas.microsoft.com/office/drawing/2014/main" id="{34EF9207-E071-EC4D-8C1F-8272C604933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07" name="Rectangle 410">
                  <a:extLst>
                    <a:ext uri="{FF2B5EF4-FFF2-40B4-BE49-F238E27FC236}">
                      <a16:creationId xmlns:a16="http://schemas.microsoft.com/office/drawing/2014/main" id="{DC178C2A-51F1-2A4E-BA50-C9CA22480FF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08" name="Oval 411">
                  <a:extLst>
                    <a:ext uri="{FF2B5EF4-FFF2-40B4-BE49-F238E27FC236}">
                      <a16:creationId xmlns:a16="http://schemas.microsoft.com/office/drawing/2014/main" id="{F86A3A8E-EF46-EC47-8261-6FCBF9E1CBE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09" name="Group 711">
                  <a:extLst>
                    <a:ext uri="{FF2B5EF4-FFF2-40B4-BE49-F238E27FC236}">
                      <a16:creationId xmlns:a16="http://schemas.microsoft.com/office/drawing/2014/main" id="{4FC2207C-D6CE-8F43-9551-0E2C1F5D09FB}"/>
                    </a:ext>
                  </a:extLst>
                </p:cNvPr>
                <p:cNvGrpSpPr>
                  <a:grpSpLocks/>
                </p:cNvGrpSpPr>
                <p:nvPr/>
              </p:nvGrpSpPr>
              <p:grpSpPr bwMode="auto">
                <a:xfrm>
                  <a:off x="4383" y="1488"/>
                  <a:ext cx="138" cy="33"/>
                  <a:chOff x="2468" y="1332"/>
                  <a:chExt cx="310" cy="60"/>
                </a:xfrm>
              </p:grpSpPr>
              <p:sp>
                <p:nvSpPr>
                  <p:cNvPr id="231712" name="Freeform 712">
                    <a:extLst>
                      <a:ext uri="{FF2B5EF4-FFF2-40B4-BE49-F238E27FC236}">
                        <a16:creationId xmlns:a16="http://schemas.microsoft.com/office/drawing/2014/main" id="{474A2B56-8236-B640-A374-7A6F78CBB0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13" name="Freeform 713">
                    <a:extLst>
                      <a:ext uri="{FF2B5EF4-FFF2-40B4-BE49-F238E27FC236}">
                        <a16:creationId xmlns:a16="http://schemas.microsoft.com/office/drawing/2014/main" id="{36F04DE4-11F7-514F-A704-7E4EC9FB4AD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10" name="Line 714">
                  <a:extLst>
                    <a:ext uri="{FF2B5EF4-FFF2-40B4-BE49-F238E27FC236}">
                      <a16:creationId xmlns:a16="http://schemas.microsoft.com/office/drawing/2014/main" id="{D96C28E3-8677-BB48-A74D-063CC75A415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711" name="Line 715">
                  <a:extLst>
                    <a:ext uri="{FF2B5EF4-FFF2-40B4-BE49-F238E27FC236}">
                      <a16:creationId xmlns:a16="http://schemas.microsoft.com/office/drawing/2014/main" id="{161BE7EC-1134-1E48-A6FA-A6990E224C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7" name="Group 716">
                <a:extLst>
                  <a:ext uri="{FF2B5EF4-FFF2-40B4-BE49-F238E27FC236}">
                    <a16:creationId xmlns:a16="http://schemas.microsoft.com/office/drawing/2014/main" id="{F93C0D47-0E61-F446-B10B-F371BAD810E8}"/>
                  </a:ext>
                </a:extLst>
              </p:cNvPr>
              <p:cNvGrpSpPr>
                <a:grpSpLocks/>
              </p:cNvGrpSpPr>
              <p:nvPr/>
            </p:nvGrpSpPr>
            <p:grpSpPr bwMode="auto">
              <a:xfrm>
                <a:off x="3967" y="3058"/>
                <a:ext cx="394" cy="154"/>
                <a:chOff x="4334" y="1470"/>
                <a:chExt cx="246" cy="107"/>
              </a:xfrm>
            </p:grpSpPr>
            <p:sp>
              <p:nvSpPr>
                <p:cNvPr id="231699" name="Oval 407">
                  <a:extLst>
                    <a:ext uri="{FF2B5EF4-FFF2-40B4-BE49-F238E27FC236}">
                      <a16:creationId xmlns:a16="http://schemas.microsoft.com/office/drawing/2014/main" id="{69E5B49E-1C10-E74A-9E89-EC5744CDC92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00" name="Rectangle 410">
                  <a:extLst>
                    <a:ext uri="{FF2B5EF4-FFF2-40B4-BE49-F238E27FC236}">
                      <a16:creationId xmlns:a16="http://schemas.microsoft.com/office/drawing/2014/main" id="{9A552774-4E17-B740-AC39-3446FCDA93E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701" name="Oval 411">
                  <a:extLst>
                    <a:ext uri="{FF2B5EF4-FFF2-40B4-BE49-F238E27FC236}">
                      <a16:creationId xmlns:a16="http://schemas.microsoft.com/office/drawing/2014/main" id="{EC2F6D35-19F3-6248-BCF5-1574346F144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702" name="Group 720">
                  <a:extLst>
                    <a:ext uri="{FF2B5EF4-FFF2-40B4-BE49-F238E27FC236}">
                      <a16:creationId xmlns:a16="http://schemas.microsoft.com/office/drawing/2014/main" id="{E62CF8B6-DB55-5946-8D28-4C2F2B1CBC75}"/>
                    </a:ext>
                  </a:extLst>
                </p:cNvPr>
                <p:cNvGrpSpPr>
                  <a:grpSpLocks/>
                </p:cNvGrpSpPr>
                <p:nvPr/>
              </p:nvGrpSpPr>
              <p:grpSpPr bwMode="auto">
                <a:xfrm>
                  <a:off x="4383" y="1488"/>
                  <a:ext cx="138" cy="33"/>
                  <a:chOff x="2468" y="1332"/>
                  <a:chExt cx="310" cy="60"/>
                </a:xfrm>
              </p:grpSpPr>
              <p:sp>
                <p:nvSpPr>
                  <p:cNvPr id="231704" name="Freeform 721">
                    <a:extLst>
                      <a:ext uri="{FF2B5EF4-FFF2-40B4-BE49-F238E27FC236}">
                        <a16:creationId xmlns:a16="http://schemas.microsoft.com/office/drawing/2014/main" id="{26F08241-8CD8-D145-94E4-87D242278DE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705" name="Freeform 722">
                    <a:extLst>
                      <a:ext uri="{FF2B5EF4-FFF2-40B4-BE49-F238E27FC236}">
                        <a16:creationId xmlns:a16="http://schemas.microsoft.com/office/drawing/2014/main" id="{3DCB7421-5ACD-C945-845E-AA810CBF977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703" name="Line 724">
                  <a:extLst>
                    <a:ext uri="{FF2B5EF4-FFF2-40B4-BE49-F238E27FC236}">
                      <a16:creationId xmlns:a16="http://schemas.microsoft.com/office/drawing/2014/main" id="{6BA6DC27-0C68-7340-89EC-44D75581341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8" name="Group 725">
                <a:extLst>
                  <a:ext uri="{FF2B5EF4-FFF2-40B4-BE49-F238E27FC236}">
                    <a16:creationId xmlns:a16="http://schemas.microsoft.com/office/drawing/2014/main" id="{FC295B54-4281-5C42-83B7-B94C981D046D}"/>
                  </a:ext>
                </a:extLst>
              </p:cNvPr>
              <p:cNvGrpSpPr>
                <a:grpSpLocks/>
              </p:cNvGrpSpPr>
              <p:nvPr/>
            </p:nvGrpSpPr>
            <p:grpSpPr bwMode="auto">
              <a:xfrm>
                <a:off x="3812" y="2312"/>
                <a:ext cx="246" cy="109"/>
                <a:chOff x="4334" y="1470"/>
                <a:chExt cx="246" cy="107"/>
              </a:xfrm>
            </p:grpSpPr>
            <p:sp>
              <p:nvSpPr>
                <p:cNvPr id="231691" name="Oval 407">
                  <a:extLst>
                    <a:ext uri="{FF2B5EF4-FFF2-40B4-BE49-F238E27FC236}">
                      <a16:creationId xmlns:a16="http://schemas.microsoft.com/office/drawing/2014/main" id="{FF378332-1BB3-424B-9F78-2FF8704A60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692" name="Rectangle 410">
                  <a:extLst>
                    <a:ext uri="{FF2B5EF4-FFF2-40B4-BE49-F238E27FC236}">
                      <a16:creationId xmlns:a16="http://schemas.microsoft.com/office/drawing/2014/main" id="{B72022DD-4003-EC4F-BE95-9CB55E402E2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sp>
              <p:nvSpPr>
                <p:cNvPr id="231693" name="Oval 411">
                  <a:extLst>
                    <a:ext uri="{FF2B5EF4-FFF2-40B4-BE49-F238E27FC236}">
                      <a16:creationId xmlns:a16="http://schemas.microsoft.com/office/drawing/2014/main" id="{416ACAD5-6F77-4A4D-B12D-CC86BC57359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zh-CN" sz="2400">
                    <a:latin typeface="Times New Roman" panose="02020603050405020304" pitchFamily="18" charset="0"/>
                    <a:ea typeface="宋体" panose="02010600030101010101" pitchFamily="2" charset="-122"/>
                    <a:cs typeface="Arial" panose="020B0604020202020204" pitchFamily="34" charset="0"/>
                  </a:endParaRPr>
                </a:p>
              </p:txBody>
            </p:sp>
            <p:grpSp>
              <p:nvGrpSpPr>
                <p:cNvPr id="231694" name="Group 729">
                  <a:extLst>
                    <a:ext uri="{FF2B5EF4-FFF2-40B4-BE49-F238E27FC236}">
                      <a16:creationId xmlns:a16="http://schemas.microsoft.com/office/drawing/2014/main" id="{7CB647EB-273A-E14B-8D0B-3A14E974A30D}"/>
                    </a:ext>
                  </a:extLst>
                </p:cNvPr>
                <p:cNvGrpSpPr>
                  <a:grpSpLocks/>
                </p:cNvGrpSpPr>
                <p:nvPr/>
              </p:nvGrpSpPr>
              <p:grpSpPr bwMode="auto">
                <a:xfrm>
                  <a:off x="4383" y="1488"/>
                  <a:ext cx="138" cy="33"/>
                  <a:chOff x="2468" y="1332"/>
                  <a:chExt cx="310" cy="60"/>
                </a:xfrm>
              </p:grpSpPr>
              <p:sp>
                <p:nvSpPr>
                  <p:cNvPr id="231697" name="Freeform 730">
                    <a:extLst>
                      <a:ext uri="{FF2B5EF4-FFF2-40B4-BE49-F238E27FC236}">
                        <a16:creationId xmlns:a16="http://schemas.microsoft.com/office/drawing/2014/main" id="{202705B6-62ED-6946-964C-E101492684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sp>
                <p:nvSpPr>
                  <p:cNvPr id="231698" name="Freeform 731">
                    <a:extLst>
                      <a:ext uri="{FF2B5EF4-FFF2-40B4-BE49-F238E27FC236}">
                        <a16:creationId xmlns:a16="http://schemas.microsoft.com/office/drawing/2014/main" id="{6E450C0C-D8CB-F04B-838B-E4E8E280BCE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p>
                </p:txBody>
              </p:sp>
            </p:grpSp>
            <p:sp>
              <p:nvSpPr>
                <p:cNvPr id="231695" name="Line 732">
                  <a:extLst>
                    <a:ext uri="{FF2B5EF4-FFF2-40B4-BE49-F238E27FC236}">
                      <a16:creationId xmlns:a16="http://schemas.microsoft.com/office/drawing/2014/main" id="{F05767FC-BD40-4649-95E5-7AEAB59551EF}"/>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696" name="Line 733">
                  <a:extLst>
                    <a:ext uri="{FF2B5EF4-FFF2-40B4-BE49-F238E27FC236}">
                      <a16:creationId xmlns:a16="http://schemas.microsoft.com/office/drawing/2014/main" id="{AE5341AB-A1AE-934D-A815-3510FD5C671B}"/>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1479" name="Group 734">
                <a:extLst>
                  <a:ext uri="{FF2B5EF4-FFF2-40B4-BE49-F238E27FC236}">
                    <a16:creationId xmlns:a16="http://schemas.microsoft.com/office/drawing/2014/main" id="{981E1853-83BD-8648-871D-5C13A8BE64AC}"/>
                  </a:ext>
                </a:extLst>
              </p:cNvPr>
              <p:cNvGrpSpPr>
                <a:grpSpLocks/>
              </p:cNvGrpSpPr>
              <p:nvPr/>
            </p:nvGrpSpPr>
            <p:grpSpPr bwMode="auto">
              <a:xfrm>
                <a:off x="4511" y="3141"/>
                <a:ext cx="281" cy="265"/>
                <a:chOff x="5072" y="3611"/>
                <a:chExt cx="459" cy="380"/>
              </a:xfrm>
            </p:grpSpPr>
            <p:grpSp>
              <p:nvGrpSpPr>
                <p:cNvPr id="231677" name="Group 735">
                  <a:extLst>
                    <a:ext uri="{FF2B5EF4-FFF2-40B4-BE49-F238E27FC236}">
                      <a16:creationId xmlns:a16="http://schemas.microsoft.com/office/drawing/2014/main" id="{A8010D6D-BC88-DC4B-B9AB-C9F6D3D52629}"/>
                    </a:ext>
                  </a:extLst>
                </p:cNvPr>
                <p:cNvGrpSpPr>
                  <a:grpSpLocks/>
                </p:cNvGrpSpPr>
                <p:nvPr/>
              </p:nvGrpSpPr>
              <p:grpSpPr bwMode="auto">
                <a:xfrm>
                  <a:off x="5144" y="3611"/>
                  <a:ext cx="387" cy="99"/>
                  <a:chOff x="5030" y="2639"/>
                  <a:chExt cx="387" cy="99"/>
                </a:xfrm>
              </p:grpSpPr>
              <p:sp>
                <p:nvSpPr>
                  <p:cNvPr id="231679" name="Freeform 736">
                    <a:extLst>
                      <a:ext uri="{FF2B5EF4-FFF2-40B4-BE49-F238E27FC236}">
                        <a16:creationId xmlns:a16="http://schemas.microsoft.com/office/drawing/2014/main" id="{ED85B1C1-F11C-4E4A-AF16-F0CB7B9D9983}"/>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0" name="Freeform 737">
                    <a:extLst>
                      <a:ext uri="{FF2B5EF4-FFF2-40B4-BE49-F238E27FC236}">
                        <a16:creationId xmlns:a16="http://schemas.microsoft.com/office/drawing/2014/main" id="{27B52510-4F8E-ED4F-94C3-86A09357654A}"/>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1" name="Freeform 738">
                    <a:extLst>
                      <a:ext uri="{FF2B5EF4-FFF2-40B4-BE49-F238E27FC236}">
                        <a16:creationId xmlns:a16="http://schemas.microsoft.com/office/drawing/2014/main" id="{2C895697-0279-FE45-A533-ED06C62C51CD}"/>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2" name="Freeform 739">
                    <a:extLst>
                      <a:ext uri="{FF2B5EF4-FFF2-40B4-BE49-F238E27FC236}">
                        <a16:creationId xmlns:a16="http://schemas.microsoft.com/office/drawing/2014/main" id="{D46614AC-10C6-2D49-AB14-A424557510F7}"/>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3" name="Freeform 740">
                    <a:extLst>
                      <a:ext uri="{FF2B5EF4-FFF2-40B4-BE49-F238E27FC236}">
                        <a16:creationId xmlns:a16="http://schemas.microsoft.com/office/drawing/2014/main" id="{C4574BB0-1CFB-7A41-B463-BFDD72CB775E}"/>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4" name="Freeform 741">
                    <a:extLst>
                      <a:ext uri="{FF2B5EF4-FFF2-40B4-BE49-F238E27FC236}">
                        <a16:creationId xmlns:a16="http://schemas.microsoft.com/office/drawing/2014/main" id="{C259BFFE-C871-0D4C-A082-288525383A1D}"/>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5" name="Freeform 742">
                    <a:extLst>
                      <a:ext uri="{FF2B5EF4-FFF2-40B4-BE49-F238E27FC236}">
                        <a16:creationId xmlns:a16="http://schemas.microsoft.com/office/drawing/2014/main" id="{C849E913-3AE4-B941-9777-74E60C3D495F}"/>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31686" name="Freeform 743">
                    <a:extLst>
                      <a:ext uri="{FF2B5EF4-FFF2-40B4-BE49-F238E27FC236}">
                        <a16:creationId xmlns:a16="http://schemas.microsoft.com/office/drawing/2014/main" id="{2EBDD229-6242-5147-B103-55D830D8A71C}"/>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31687" name="Freeform 744">
                    <a:extLst>
                      <a:ext uri="{FF2B5EF4-FFF2-40B4-BE49-F238E27FC236}">
                        <a16:creationId xmlns:a16="http://schemas.microsoft.com/office/drawing/2014/main" id="{7C801B6C-2460-034F-808C-72392C9C3AEB}"/>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31688" name="Freeform 745">
                    <a:extLst>
                      <a:ext uri="{FF2B5EF4-FFF2-40B4-BE49-F238E27FC236}">
                        <a16:creationId xmlns:a16="http://schemas.microsoft.com/office/drawing/2014/main" id="{2A7D1170-F0DE-714C-A04D-1E9C02BB6184}"/>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31689" name="Freeform 746">
                    <a:extLst>
                      <a:ext uri="{FF2B5EF4-FFF2-40B4-BE49-F238E27FC236}">
                        <a16:creationId xmlns:a16="http://schemas.microsoft.com/office/drawing/2014/main" id="{9E9C60EF-A250-E04B-98AC-1F626A958AB3}"/>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31690" name="Freeform 747">
                    <a:extLst>
                      <a:ext uri="{FF2B5EF4-FFF2-40B4-BE49-F238E27FC236}">
                        <a16:creationId xmlns:a16="http://schemas.microsoft.com/office/drawing/2014/main" id="{6401E121-5498-C949-870A-D3ECB7A225D2}"/>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31678" name="Picture 748" descr="access_point_stylized_gray_small">
                  <a:extLst>
                    <a:ext uri="{FF2B5EF4-FFF2-40B4-BE49-F238E27FC236}">
                      <a16:creationId xmlns:a16="http://schemas.microsoft.com/office/drawing/2014/main" id="{4C2BBB2E-E2CB-6A4E-B9F9-9798C5C9C4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80" name="Group 749">
                <a:extLst>
                  <a:ext uri="{FF2B5EF4-FFF2-40B4-BE49-F238E27FC236}">
                    <a16:creationId xmlns:a16="http://schemas.microsoft.com/office/drawing/2014/main" id="{B0E5DF4C-20BA-5640-8BF7-D8C04A190C7F}"/>
                  </a:ext>
                </a:extLst>
              </p:cNvPr>
              <p:cNvGrpSpPr>
                <a:grpSpLocks/>
              </p:cNvGrpSpPr>
              <p:nvPr/>
            </p:nvGrpSpPr>
            <p:grpSpPr bwMode="auto">
              <a:xfrm>
                <a:off x="3552" y="2211"/>
                <a:ext cx="251" cy="226"/>
                <a:chOff x="5072" y="3611"/>
                <a:chExt cx="459" cy="380"/>
              </a:xfrm>
            </p:grpSpPr>
            <p:grpSp>
              <p:nvGrpSpPr>
                <p:cNvPr id="231663" name="Group 750">
                  <a:extLst>
                    <a:ext uri="{FF2B5EF4-FFF2-40B4-BE49-F238E27FC236}">
                      <a16:creationId xmlns:a16="http://schemas.microsoft.com/office/drawing/2014/main" id="{6E1AAC7A-463D-4C44-94ED-7EFCC6982582}"/>
                    </a:ext>
                  </a:extLst>
                </p:cNvPr>
                <p:cNvGrpSpPr>
                  <a:grpSpLocks/>
                </p:cNvGrpSpPr>
                <p:nvPr/>
              </p:nvGrpSpPr>
              <p:grpSpPr bwMode="auto">
                <a:xfrm>
                  <a:off x="5144" y="3611"/>
                  <a:ext cx="387" cy="99"/>
                  <a:chOff x="5030" y="2639"/>
                  <a:chExt cx="387" cy="99"/>
                </a:xfrm>
              </p:grpSpPr>
              <p:sp>
                <p:nvSpPr>
                  <p:cNvPr id="231665" name="Freeform 751">
                    <a:extLst>
                      <a:ext uri="{FF2B5EF4-FFF2-40B4-BE49-F238E27FC236}">
                        <a16:creationId xmlns:a16="http://schemas.microsoft.com/office/drawing/2014/main" id="{59B6C933-9843-FE41-8BAE-979A49673C50}"/>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66" name="Freeform 752">
                    <a:extLst>
                      <a:ext uri="{FF2B5EF4-FFF2-40B4-BE49-F238E27FC236}">
                        <a16:creationId xmlns:a16="http://schemas.microsoft.com/office/drawing/2014/main" id="{C34D5660-873E-3140-A00B-A3D94BDECF03}"/>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67" name="Freeform 753">
                    <a:extLst>
                      <a:ext uri="{FF2B5EF4-FFF2-40B4-BE49-F238E27FC236}">
                        <a16:creationId xmlns:a16="http://schemas.microsoft.com/office/drawing/2014/main" id="{46BE2AB0-3F30-3B44-8B01-ABFA2717B93A}"/>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68" name="Freeform 754">
                    <a:extLst>
                      <a:ext uri="{FF2B5EF4-FFF2-40B4-BE49-F238E27FC236}">
                        <a16:creationId xmlns:a16="http://schemas.microsoft.com/office/drawing/2014/main" id="{548B18CF-2F04-1446-9A26-FB416CF71A3C}"/>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69" name="Freeform 755">
                    <a:extLst>
                      <a:ext uri="{FF2B5EF4-FFF2-40B4-BE49-F238E27FC236}">
                        <a16:creationId xmlns:a16="http://schemas.microsoft.com/office/drawing/2014/main" id="{637DACE8-372F-9C41-A0FC-699853C1A4BA}"/>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70" name="Freeform 756">
                    <a:extLst>
                      <a:ext uri="{FF2B5EF4-FFF2-40B4-BE49-F238E27FC236}">
                        <a16:creationId xmlns:a16="http://schemas.microsoft.com/office/drawing/2014/main" id="{9A42088D-E877-9644-8F9A-CB317E747DF4}"/>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71" name="Freeform 757">
                    <a:extLst>
                      <a:ext uri="{FF2B5EF4-FFF2-40B4-BE49-F238E27FC236}">
                        <a16:creationId xmlns:a16="http://schemas.microsoft.com/office/drawing/2014/main" id="{0AAF46A8-B34E-3841-942D-55DF21228D9B}"/>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231672" name="Freeform 758">
                    <a:extLst>
                      <a:ext uri="{FF2B5EF4-FFF2-40B4-BE49-F238E27FC236}">
                        <a16:creationId xmlns:a16="http://schemas.microsoft.com/office/drawing/2014/main" id="{78EFE6B6-0FD9-F14C-9BBC-A71BA55E836A}"/>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231673" name="Freeform 759">
                    <a:extLst>
                      <a:ext uri="{FF2B5EF4-FFF2-40B4-BE49-F238E27FC236}">
                        <a16:creationId xmlns:a16="http://schemas.microsoft.com/office/drawing/2014/main" id="{7C03FB3D-0769-BB4A-84DF-C304D209FABF}"/>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231674" name="Freeform 760">
                    <a:extLst>
                      <a:ext uri="{FF2B5EF4-FFF2-40B4-BE49-F238E27FC236}">
                        <a16:creationId xmlns:a16="http://schemas.microsoft.com/office/drawing/2014/main" id="{40EB3DC5-F1BA-B243-B7E1-C4E0284D3737}"/>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231675" name="Freeform 761">
                    <a:extLst>
                      <a:ext uri="{FF2B5EF4-FFF2-40B4-BE49-F238E27FC236}">
                        <a16:creationId xmlns:a16="http://schemas.microsoft.com/office/drawing/2014/main" id="{3DD6C4B1-0D31-FC40-BC1C-C9649F251A99}"/>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231676" name="Freeform 762">
                    <a:extLst>
                      <a:ext uri="{FF2B5EF4-FFF2-40B4-BE49-F238E27FC236}">
                        <a16:creationId xmlns:a16="http://schemas.microsoft.com/office/drawing/2014/main" id="{E675A104-CBF2-F842-B368-F7F6BF415BD1}"/>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231664" name="Picture 763" descr="access_point_stylized_gray_small">
                  <a:extLst>
                    <a:ext uri="{FF2B5EF4-FFF2-40B4-BE49-F238E27FC236}">
                      <a16:creationId xmlns:a16="http://schemas.microsoft.com/office/drawing/2014/main" id="{2363363B-0BF1-9643-AF60-45C58287E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1481" name="Line 764">
                <a:extLst>
                  <a:ext uri="{FF2B5EF4-FFF2-40B4-BE49-F238E27FC236}">
                    <a16:creationId xmlns:a16="http://schemas.microsoft.com/office/drawing/2014/main" id="{AF191306-515F-7A40-A065-F4F4FF7AEE11}"/>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31482" name="Group 765">
                <a:extLst>
                  <a:ext uri="{FF2B5EF4-FFF2-40B4-BE49-F238E27FC236}">
                    <a16:creationId xmlns:a16="http://schemas.microsoft.com/office/drawing/2014/main" id="{C5F83D73-1CA2-0D4F-8F77-FE457C08B3A2}"/>
                  </a:ext>
                </a:extLst>
              </p:cNvPr>
              <p:cNvGrpSpPr>
                <a:grpSpLocks/>
              </p:cNvGrpSpPr>
              <p:nvPr/>
            </p:nvGrpSpPr>
            <p:grpSpPr bwMode="auto">
              <a:xfrm flipH="1">
                <a:off x="3638" y="2856"/>
                <a:ext cx="261" cy="235"/>
                <a:chOff x="2839" y="3501"/>
                <a:chExt cx="755" cy="803"/>
              </a:xfrm>
            </p:grpSpPr>
            <p:pic>
              <p:nvPicPr>
                <p:cNvPr id="231661" name="Picture 766" descr="desktop_computer_stylized_medium">
                  <a:extLst>
                    <a:ext uri="{FF2B5EF4-FFF2-40B4-BE49-F238E27FC236}">
                      <a16:creationId xmlns:a16="http://schemas.microsoft.com/office/drawing/2014/main" id="{5926AB5E-1674-B64D-A6FD-71B4EE979D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62" name="Freeform 767">
                  <a:extLst>
                    <a:ext uri="{FF2B5EF4-FFF2-40B4-BE49-F238E27FC236}">
                      <a16:creationId xmlns:a16="http://schemas.microsoft.com/office/drawing/2014/main" id="{56A650A2-F0E2-CB4C-984C-4161750AE5F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31483" name="Group 768">
                <a:extLst>
                  <a:ext uri="{FF2B5EF4-FFF2-40B4-BE49-F238E27FC236}">
                    <a16:creationId xmlns:a16="http://schemas.microsoft.com/office/drawing/2014/main" id="{F64061AA-EED4-404B-B907-5BEF710F0494}"/>
                  </a:ext>
                </a:extLst>
              </p:cNvPr>
              <p:cNvGrpSpPr>
                <a:grpSpLocks/>
              </p:cNvGrpSpPr>
              <p:nvPr/>
            </p:nvGrpSpPr>
            <p:grpSpPr bwMode="auto">
              <a:xfrm flipH="1">
                <a:off x="3438" y="3121"/>
                <a:ext cx="304" cy="256"/>
                <a:chOff x="2839" y="3501"/>
                <a:chExt cx="755" cy="803"/>
              </a:xfrm>
            </p:grpSpPr>
            <p:pic>
              <p:nvPicPr>
                <p:cNvPr id="231659" name="Picture 769" descr="desktop_computer_stylized_medium">
                  <a:extLst>
                    <a:ext uri="{FF2B5EF4-FFF2-40B4-BE49-F238E27FC236}">
                      <a16:creationId xmlns:a16="http://schemas.microsoft.com/office/drawing/2014/main" id="{5EC6A177-567F-FA4D-8227-3445DB3A74F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60" name="Freeform 770">
                  <a:extLst>
                    <a:ext uri="{FF2B5EF4-FFF2-40B4-BE49-F238E27FC236}">
                      <a16:creationId xmlns:a16="http://schemas.microsoft.com/office/drawing/2014/main" id="{4BBC3E8D-7DCD-D541-B7DB-986157017BF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31484" name="Group 771">
                <a:extLst>
                  <a:ext uri="{FF2B5EF4-FFF2-40B4-BE49-F238E27FC236}">
                    <a16:creationId xmlns:a16="http://schemas.microsoft.com/office/drawing/2014/main" id="{6B22FABF-11CD-204B-B880-E10F5C87996C}"/>
                  </a:ext>
                </a:extLst>
              </p:cNvPr>
              <p:cNvGrpSpPr>
                <a:grpSpLocks/>
              </p:cNvGrpSpPr>
              <p:nvPr/>
            </p:nvGrpSpPr>
            <p:grpSpPr bwMode="auto">
              <a:xfrm flipH="1">
                <a:off x="3739" y="3311"/>
                <a:ext cx="269" cy="220"/>
                <a:chOff x="2839" y="3501"/>
                <a:chExt cx="755" cy="803"/>
              </a:xfrm>
            </p:grpSpPr>
            <p:pic>
              <p:nvPicPr>
                <p:cNvPr id="231657" name="Picture 772" descr="desktop_computer_stylized_medium">
                  <a:extLst>
                    <a:ext uri="{FF2B5EF4-FFF2-40B4-BE49-F238E27FC236}">
                      <a16:creationId xmlns:a16="http://schemas.microsoft.com/office/drawing/2014/main" id="{726D1FB0-3A99-234F-9AC8-6BA0929DB6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58" name="Freeform 773">
                  <a:extLst>
                    <a:ext uri="{FF2B5EF4-FFF2-40B4-BE49-F238E27FC236}">
                      <a16:creationId xmlns:a16="http://schemas.microsoft.com/office/drawing/2014/main" id="{E32851B2-3359-DD40-8A57-E8DE8F40044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31485" name="Group 774">
                <a:extLst>
                  <a:ext uri="{FF2B5EF4-FFF2-40B4-BE49-F238E27FC236}">
                    <a16:creationId xmlns:a16="http://schemas.microsoft.com/office/drawing/2014/main" id="{E323C718-0BF1-C44F-B998-C84151FAF09F}"/>
                  </a:ext>
                </a:extLst>
              </p:cNvPr>
              <p:cNvGrpSpPr>
                <a:grpSpLocks/>
              </p:cNvGrpSpPr>
              <p:nvPr/>
            </p:nvGrpSpPr>
            <p:grpSpPr bwMode="auto">
              <a:xfrm>
                <a:off x="4126" y="3300"/>
                <a:ext cx="269" cy="221"/>
                <a:chOff x="2839" y="3501"/>
                <a:chExt cx="755" cy="803"/>
              </a:xfrm>
            </p:grpSpPr>
            <p:pic>
              <p:nvPicPr>
                <p:cNvPr id="231655" name="Picture 775" descr="desktop_computer_stylized_medium">
                  <a:extLst>
                    <a:ext uri="{FF2B5EF4-FFF2-40B4-BE49-F238E27FC236}">
                      <a16:creationId xmlns:a16="http://schemas.microsoft.com/office/drawing/2014/main" id="{EF519D86-F30D-8849-8FF3-105B4C0113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56" name="Freeform 776">
                  <a:extLst>
                    <a:ext uri="{FF2B5EF4-FFF2-40B4-BE49-F238E27FC236}">
                      <a16:creationId xmlns:a16="http://schemas.microsoft.com/office/drawing/2014/main" id="{CFD84B18-4F76-A04D-999F-7629DD10AB1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pic>
            <p:nvPicPr>
              <p:cNvPr id="231486" name="Picture 777" descr="car_icon_small">
                <a:extLst>
                  <a:ext uri="{FF2B5EF4-FFF2-40B4-BE49-F238E27FC236}">
                    <a16:creationId xmlns:a16="http://schemas.microsoft.com/office/drawing/2014/main" id="{C1D221D9-02EE-264F-86D2-91BD40DE60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1487" name="Group 778">
                <a:extLst>
                  <a:ext uri="{FF2B5EF4-FFF2-40B4-BE49-F238E27FC236}">
                    <a16:creationId xmlns:a16="http://schemas.microsoft.com/office/drawing/2014/main" id="{D3887156-D61B-7049-A7C0-63AD6C0F0F1D}"/>
                  </a:ext>
                </a:extLst>
              </p:cNvPr>
              <p:cNvGrpSpPr>
                <a:grpSpLocks/>
              </p:cNvGrpSpPr>
              <p:nvPr/>
            </p:nvGrpSpPr>
            <p:grpSpPr bwMode="auto">
              <a:xfrm>
                <a:off x="3531" y="974"/>
                <a:ext cx="261" cy="243"/>
                <a:chOff x="2751" y="1851"/>
                <a:chExt cx="462" cy="478"/>
              </a:xfrm>
            </p:grpSpPr>
            <p:pic>
              <p:nvPicPr>
                <p:cNvPr id="231653" name="Picture 779" descr="iphone_stylized_small">
                  <a:extLst>
                    <a:ext uri="{FF2B5EF4-FFF2-40B4-BE49-F238E27FC236}">
                      <a16:creationId xmlns:a16="http://schemas.microsoft.com/office/drawing/2014/main" id="{23922D4F-2D27-5442-A699-CF36A7A35B3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654" name="Picture 780" descr="antenna_radiation_stylized">
                  <a:extLst>
                    <a:ext uri="{FF2B5EF4-FFF2-40B4-BE49-F238E27FC236}">
                      <a16:creationId xmlns:a16="http://schemas.microsoft.com/office/drawing/2014/main" id="{22335448-7F63-054F-A07D-AFD617A112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488" name="Group 781">
                <a:extLst>
                  <a:ext uri="{FF2B5EF4-FFF2-40B4-BE49-F238E27FC236}">
                    <a16:creationId xmlns:a16="http://schemas.microsoft.com/office/drawing/2014/main" id="{572F48AC-FF14-CC41-AE73-32816495EE87}"/>
                  </a:ext>
                </a:extLst>
              </p:cNvPr>
              <p:cNvGrpSpPr>
                <a:grpSpLocks/>
              </p:cNvGrpSpPr>
              <p:nvPr/>
            </p:nvGrpSpPr>
            <p:grpSpPr bwMode="auto">
              <a:xfrm>
                <a:off x="5188" y="3151"/>
                <a:ext cx="142" cy="303"/>
                <a:chOff x="4140" y="429"/>
                <a:chExt cx="1425" cy="2396"/>
              </a:xfrm>
            </p:grpSpPr>
            <p:sp>
              <p:nvSpPr>
                <p:cNvPr id="231621" name="Freeform 782">
                  <a:extLst>
                    <a:ext uri="{FF2B5EF4-FFF2-40B4-BE49-F238E27FC236}">
                      <a16:creationId xmlns:a16="http://schemas.microsoft.com/office/drawing/2014/main" id="{78BE9839-1AC7-F042-8D28-F6136828EC93}"/>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22" name="Rectangle 783">
                  <a:extLst>
                    <a:ext uri="{FF2B5EF4-FFF2-40B4-BE49-F238E27FC236}">
                      <a16:creationId xmlns:a16="http://schemas.microsoft.com/office/drawing/2014/main" id="{757EDBD8-E806-B847-A429-EFBBEE3B896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23" name="Freeform 784">
                  <a:extLst>
                    <a:ext uri="{FF2B5EF4-FFF2-40B4-BE49-F238E27FC236}">
                      <a16:creationId xmlns:a16="http://schemas.microsoft.com/office/drawing/2014/main" id="{2E57BF3D-6B7E-CB43-B0A9-9F1FF6F3332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24" name="Freeform 785">
                  <a:extLst>
                    <a:ext uri="{FF2B5EF4-FFF2-40B4-BE49-F238E27FC236}">
                      <a16:creationId xmlns:a16="http://schemas.microsoft.com/office/drawing/2014/main" id="{BF414834-5BD6-6248-B219-B00CA75D9442}"/>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25" name="Rectangle 786">
                  <a:extLst>
                    <a:ext uri="{FF2B5EF4-FFF2-40B4-BE49-F238E27FC236}">
                      <a16:creationId xmlns:a16="http://schemas.microsoft.com/office/drawing/2014/main" id="{A0E14007-5BD8-974C-ACEC-774B44695F5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626" name="Group 787">
                  <a:extLst>
                    <a:ext uri="{FF2B5EF4-FFF2-40B4-BE49-F238E27FC236}">
                      <a16:creationId xmlns:a16="http://schemas.microsoft.com/office/drawing/2014/main" id="{BE8F0434-A27A-D24C-A27E-5F351CDC8428}"/>
                    </a:ext>
                  </a:extLst>
                </p:cNvPr>
                <p:cNvGrpSpPr>
                  <a:grpSpLocks/>
                </p:cNvGrpSpPr>
                <p:nvPr/>
              </p:nvGrpSpPr>
              <p:grpSpPr bwMode="auto">
                <a:xfrm>
                  <a:off x="4748" y="662"/>
                  <a:ext cx="578" cy="150"/>
                  <a:chOff x="613" y="2566"/>
                  <a:chExt cx="721" cy="144"/>
                </a:xfrm>
              </p:grpSpPr>
              <p:sp>
                <p:nvSpPr>
                  <p:cNvPr id="231651" name="AutoShape 788">
                    <a:extLst>
                      <a:ext uri="{FF2B5EF4-FFF2-40B4-BE49-F238E27FC236}">
                        <a16:creationId xmlns:a16="http://schemas.microsoft.com/office/drawing/2014/main" id="{BED7E013-3607-E240-B143-C0E83B9B945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52" name="AutoShape 789">
                    <a:extLst>
                      <a:ext uri="{FF2B5EF4-FFF2-40B4-BE49-F238E27FC236}">
                        <a16:creationId xmlns:a16="http://schemas.microsoft.com/office/drawing/2014/main" id="{6CADE5A0-32CF-3D4E-8027-A9F04624D6A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27" name="Rectangle 790">
                  <a:extLst>
                    <a:ext uri="{FF2B5EF4-FFF2-40B4-BE49-F238E27FC236}">
                      <a16:creationId xmlns:a16="http://schemas.microsoft.com/office/drawing/2014/main" id="{A1727C0D-6AB7-354E-A16D-B6BF14F1886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628" name="Group 791">
                  <a:extLst>
                    <a:ext uri="{FF2B5EF4-FFF2-40B4-BE49-F238E27FC236}">
                      <a16:creationId xmlns:a16="http://schemas.microsoft.com/office/drawing/2014/main" id="{9661A458-6681-B643-B730-3F01DB7958D1}"/>
                    </a:ext>
                  </a:extLst>
                </p:cNvPr>
                <p:cNvGrpSpPr>
                  <a:grpSpLocks/>
                </p:cNvGrpSpPr>
                <p:nvPr/>
              </p:nvGrpSpPr>
              <p:grpSpPr bwMode="auto">
                <a:xfrm>
                  <a:off x="4748" y="990"/>
                  <a:ext cx="578" cy="134"/>
                  <a:chOff x="615" y="2564"/>
                  <a:chExt cx="721" cy="139"/>
                </a:xfrm>
              </p:grpSpPr>
              <p:sp>
                <p:nvSpPr>
                  <p:cNvPr id="231649" name="AutoShape 792">
                    <a:extLst>
                      <a:ext uri="{FF2B5EF4-FFF2-40B4-BE49-F238E27FC236}">
                        <a16:creationId xmlns:a16="http://schemas.microsoft.com/office/drawing/2014/main" id="{AE51559C-B707-3E4A-A787-2A19FBAAFED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50" name="AutoShape 793">
                    <a:extLst>
                      <a:ext uri="{FF2B5EF4-FFF2-40B4-BE49-F238E27FC236}">
                        <a16:creationId xmlns:a16="http://schemas.microsoft.com/office/drawing/2014/main" id="{6149D1D1-20F0-A548-AEE9-913A44E6CE1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29" name="Rectangle 794">
                  <a:extLst>
                    <a:ext uri="{FF2B5EF4-FFF2-40B4-BE49-F238E27FC236}">
                      <a16:creationId xmlns:a16="http://schemas.microsoft.com/office/drawing/2014/main" id="{95976797-32F1-4B4C-AF4F-44ECD7B8205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30" name="Rectangle 795">
                  <a:extLst>
                    <a:ext uri="{FF2B5EF4-FFF2-40B4-BE49-F238E27FC236}">
                      <a16:creationId xmlns:a16="http://schemas.microsoft.com/office/drawing/2014/main" id="{251304A6-825E-194E-BE83-3A9AD8C534C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631" name="Group 796">
                  <a:extLst>
                    <a:ext uri="{FF2B5EF4-FFF2-40B4-BE49-F238E27FC236}">
                      <a16:creationId xmlns:a16="http://schemas.microsoft.com/office/drawing/2014/main" id="{ECB06CB0-CEBE-6E49-87E4-7432B64C38F9}"/>
                    </a:ext>
                  </a:extLst>
                </p:cNvPr>
                <p:cNvGrpSpPr>
                  <a:grpSpLocks/>
                </p:cNvGrpSpPr>
                <p:nvPr/>
              </p:nvGrpSpPr>
              <p:grpSpPr bwMode="auto">
                <a:xfrm>
                  <a:off x="4738" y="1653"/>
                  <a:ext cx="578" cy="135"/>
                  <a:chOff x="618" y="2586"/>
                  <a:chExt cx="720" cy="124"/>
                </a:xfrm>
              </p:grpSpPr>
              <p:sp>
                <p:nvSpPr>
                  <p:cNvPr id="231647" name="AutoShape 797">
                    <a:extLst>
                      <a:ext uri="{FF2B5EF4-FFF2-40B4-BE49-F238E27FC236}">
                        <a16:creationId xmlns:a16="http://schemas.microsoft.com/office/drawing/2014/main" id="{87E7EAD4-9CD2-104A-8FEC-8D949514FC9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8" name="AutoShape 798">
                    <a:extLst>
                      <a:ext uri="{FF2B5EF4-FFF2-40B4-BE49-F238E27FC236}">
                        <a16:creationId xmlns:a16="http://schemas.microsoft.com/office/drawing/2014/main" id="{E2C5CF98-B9A3-D946-BD7C-1FB9080096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32" name="Freeform 799">
                  <a:extLst>
                    <a:ext uri="{FF2B5EF4-FFF2-40B4-BE49-F238E27FC236}">
                      <a16:creationId xmlns:a16="http://schemas.microsoft.com/office/drawing/2014/main" id="{ECA51759-581F-A148-8BA0-764C1FF06CD2}"/>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633" name="Group 800">
                  <a:extLst>
                    <a:ext uri="{FF2B5EF4-FFF2-40B4-BE49-F238E27FC236}">
                      <a16:creationId xmlns:a16="http://schemas.microsoft.com/office/drawing/2014/main" id="{8216204C-44F5-3343-9555-24469B3571A9}"/>
                    </a:ext>
                  </a:extLst>
                </p:cNvPr>
                <p:cNvGrpSpPr>
                  <a:grpSpLocks/>
                </p:cNvGrpSpPr>
                <p:nvPr/>
              </p:nvGrpSpPr>
              <p:grpSpPr bwMode="auto">
                <a:xfrm>
                  <a:off x="4739" y="1330"/>
                  <a:ext cx="588" cy="134"/>
                  <a:chOff x="613" y="2571"/>
                  <a:chExt cx="732" cy="134"/>
                </a:xfrm>
              </p:grpSpPr>
              <p:sp>
                <p:nvSpPr>
                  <p:cNvPr id="231645" name="AutoShape 801">
                    <a:extLst>
                      <a:ext uri="{FF2B5EF4-FFF2-40B4-BE49-F238E27FC236}">
                        <a16:creationId xmlns:a16="http://schemas.microsoft.com/office/drawing/2014/main" id="{8B94569A-0C0D-674A-9F90-38C635BE3ED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6" name="AutoShape 802">
                    <a:extLst>
                      <a:ext uri="{FF2B5EF4-FFF2-40B4-BE49-F238E27FC236}">
                        <a16:creationId xmlns:a16="http://schemas.microsoft.com/office/drawing/2014/main" id="{2F263DB6-EB2B-4947-99DE-5A9F20AEC85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34" name="Rectangle 803">
                  <a:extLst>
                    <a:ext uri="{FF2B5EF4-FFF2-40B4-BE49-F238E27FC236}">
                      <a16:creationId xmlns:a16="http://schemas.microsoft.com/office/drawing/2014/main" id="{A78A63BF-E4A8-0645-A073-051B4716A9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35" name="Freeform 804">
                  <a:extLst>
                    <a:ext uri="{FF2B5EF4-FFF2-40B4-BE49-F238E27FC236}">
                      <a16:creationId xmlns:a16="http://schemas.microsoft.com/office/drawing/2014/main" id="{F4F81734-F59A-A84F-93E2-F20CC7A2C84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36" name="Freeform 805">
                  <a:extLst>
                    <a:ext uri="{FF2B5EF4-FFF2-40B4-BE49-F238E27FC236}">
                      <a16:creationId xmlns:a16="http://schemas.microsoft.com/office/drawing/2014/main" id="{BAC75AA1-CA6D-EF45-BA62-793FF2C43A4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37" name="Oval 806">
                  <a:extLst>
                    <a:ext uri="{FF2B5EF4-FFF2-40B4-BE49-F238E27FC236}">
                      <a16:creationId xmlns:a16="http://schemas.microsoft.com/office/drawing/2014/main" id="{43E9F4E8-464A-934E-B0D6-A9FA1023B93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38" name="Freeform 807">
                  <a:extLst>
                    <a:ext uri="{FF2B5EF4-FFF2-40B4-BE49-F238E27FC236}">
                      <a16:creationId xmlns:a16="http://schemas.microsoft.com/office/drawing/2014/main" id="{63491130-B6A4-2D47-BC9F-9EBF8C4E6F4A}"/>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39" name="AutoShape 808">
                  <a:extLst>
                    <a:ext uri="{FF2B5EF4-FFF2-40B4-BE49-F238E27FC236}">
                      <a16:creationId xmlns:a16="http://schemas.microsoft.com/office/drawing/2014/main" id="{98642D86-1E2F-FC4A-812C-66560F46F2C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0" name="AutoShape 809">
                  <a:extLst>
                    <a:ext uri="{FF2B5EF4-FFF2-40B4-BE49-F238E27FC236}">
                      <a16:creationId xmlns:a16="http://schemas.microsoft.com/office/drawing/2014/main" id="{35010568-7DC1-184D-B6BE-341CDD37A2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1" name="Oval 810">
                  <a:extLst>
                    <a:ext uri="{FF2B5EF4-FFF2-40B4-BE49-F238E27FC236}">
                      <a16:creationId xmlns:a16="http://schemas.microsoft.com/office/drawing/2014/main" id="{B98784F9-1957-A942-99A8-F34292A4652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2" name="Oval 811">
                  <a:extLst>
                    <a:ext uri="{FF2B5EF4-FFF2-40B4-BE49-F238E27FC236}">
                      <a16:creationId xmlns:a16="http://schemas.microsoft.com/office/drawing/2014/main" id="{782F9554-4051-3440-AFEA-26D5720E9EB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231643" name="Oval 812">
                  <a:extLst>
                    <a:ext uri="{FF2B5EF4-FFF2-40B4-BE49-F238E27FC236}">
                      <a16:creationId xmlns:a16="http://schemas.microsoft.com/office/drawing/2014/main" id="{7B79D07D-F715-2041-9B17-328B793EE44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44" name="Rectangle 813">
                  <a:extLst>
                    <a:ext uri="{FF2B5EF4-FFF2-40B4-BE49-F238E27FC236}">
                      <a16:creationId xmlns:a16="http://schemas.microsoft.com/office/drawing/2014/main" id="{E6145EC7-C786-1E40-A198-D7276D453E0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grpSp>
            <p:nvGrpSpPr>
              <p:cNvPr id="231489" name="Group 814">
                <a:extLst>
                  <a:ext uri="{FF2B5EF4-FFF2-40B4-BE49-F238E27FC236}">
                    <a16:creationId xmlns:a16="http://schemas.microsoft.com/office/drawing/2014/main" id="{34AC2F36-467F-4244-AF59-24EE068EFEE3}"/>
                  </a:ext>
                </a:extLst>
              </p:cNvPr>
              <p:cNvGrpSpPr>
                <a:grpSpLocks/>
              </p:cNvGrpSpPr>
              <p:nvPr/>
            </p:nvGrpSpPr>
            <p:grpSpPr bwMode="auto">
              <a:xfrm>
                <a:off x="4989" y="3341"/>
                <a:ext cx="142" cy="303"/>
                <a:chOff x="4140" y="429"/>
                <a:chExt cx="1425" cy="2396"/>
              </a:xfrm>
            </p:grpSpPr>
            <p:sp>
              <p:nvSpPr>
                <p:cNvPr id="231589" name="Freeform 815">
                  <a:extLst>
                    <a:ext uri="{FF2B5EF4-FFF2-40B4-BE49-F238E27FC236}">
                      <a16:creationId xmlns:a16="http://schemas.microsoft.com/office/drawing/2014/main" id="{E8CC9362-3213-AB4C-8E6A-42A037D8186D}"/>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90" name="Rectangle 816">
                  <a:extLst>
                    <a:ext uri="{FF2B5EF4-FFF2-40B4-BE49-F238E27FC236}">
                      <a16:creationId xmlns:a16="http://schemas.microsoft.com/office/drawing/2014/main" id="{347D1784-5021-CA43-AF1B-06A6B07727E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591" name="Freeform 817">
                  <a:extLst>
                    <a:ext uri="{FF2B5EF4-FFF2-40B4-BE49-F238E27FC236}">
                      <a16:creationId xmlns:a16="http://schemas.microsoft.com/office/drawing/2014/main" id="{472399BD-9015-F543-AFA0-AB1956AA454E}"/>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92" name="Freeform 818">
                  <a:extLst>
                    <a:ext uri="{FF2B5EF4-FFF2-40B4-BE49-F238E27FC236}">
                      <a16:creationId xmlns:a16="http://schemas.microsoft.com/office/drawing/2014/main" id="{385BBAB4-765C-8B46-BBFF-E159FFCF0AA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93" name="Rectangle 819">
                  <a:extLst>
                    <a:ext uri="{FF2B5EF4-FFF2-40B4-BE49-F238E27FC236}">
                      <a16:creationId xmlns:a16="http://schemas.microsoft.com/office/drawing/2014/main" id="{E6725F50-281E-9748-9060-12A45ADF18D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594" name="Group 820">
                  <a:extLst>
                    <a:ext uri="{FF2B5EF4-FFF2-40B4-BE49-F238E27FC236}">
                      <a16:creationId xmlns:a16="http://schemas.microsoft.com/office/drawing/2014/main" id="{FA9FF975-045F-D04A-9C4D-318644AA0A8A}"/>
                    </a:ext>
                  </a:extLst>
                </p:cNvPr>
                <p:cNvGrpSpPr>
                  <a:grpSpLocks/>
                </p:cNvGrpSpPr>
                <p:nvPr/>
              </p:nvGrpSpPr>
              <p:grpSpPr bwMode="auto">
                <a:xfrm>
                  <a:off x="4748" y="662"/>
                  <a:ext cx="578" cy="150"/>
                  <a:chOff x="613" y="2566"/>
                  <a:chExt cx="721" cy="144"/>
                </a:xfrm>
              </p:grpSpPr>
              <p:sp>
                <p:nvSpPr>
                  <p:cNvPr id="231619" name="AutoShape 821">
                    <a:extLst>
                      <a:ext uri="{FF2B5EF4-FFF2-40B4-BE49-F238E27FC236}">
                        <a16:creationId xmlns:a16="http://schemas.microsoft.com/office/drawing/2014/main" id="{096468C0-051C-FF4A-A23C-3563D45DFF6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20" name="AutoShape 822">
                    <a:extLst>
                      <a:ext uri="{FF2B5EF4-FFF2-40B4-BE49-F238E27FC236}">
                        <a16:creationId xmlns:a16="http://schemas.microsoft.com/office/drawing/2014/main" id="{69CFDBED-3088-F545-819D-DFD116D0E7A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595" name="Rectangle 823">
                  <a:extLst>
                    <a:ext uri="{FF2B5EF4-FFF2-40B4-BE49-F238E27FC236}">
                      <a16:creationId xmlns:a16="http://schemas.microsoft.com/office/drawing/2014/main" id="{6C52A307-0F2D-E540-AD58-5B4F6E0799D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596" name="Group 824">
                  <a:extLst>
                    <a:ext uri="{FF2B5EF4-FFF2-40B4-BE49-F238E27FC236}">
                      <a16:creationId xmlns:a16="http://schemas.microsoft.com/office/drawing/2014/main" id="{1FF0E0DF-C0FD-9E43-889E-534A36FB5D4E}"/>
                    </a:ext>
                  </a:extLst>
                </p:cNvPr>
                <p:cNvGrpSpPr>
                  <a:grpSpLocks/>
                </p:cNvGrpSpPr>
                <p:nvPr/>
              </p:nvGrpSpPr>
              <p:grpSpPr bwMode="auto">
                <a:xfrm>
                  <a:off x="4748" y="990"/>
                  <a:ext cx="578" cy="134"/>
                  <a:chOff x="615" y="2564"/>
                  <a:chExt cx="721" cy="139"/>
                </a:xfrm>
              </p:grpSpPr>
              <p:sp>
                <p:nvSpPr>
                  <p:cNvPr id="231617" name="AutoShape 825">
                    <a:extLst>
                      <a:ext uri="{FF2B5EF4-FFF2-40B4-BE49-F238E27FC236}">
                        <a16:creationId xmlns:a16="http://schemas.microsoft.com/office/drawing/2014/main" id="{C95AEC4F-BA86-144E-82B6-B1077AACB47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18" name="AutoShape 826">
                    <a:extLst>
                      <a:ext uri="{FF2B5EF4-FFF2-40B4-BE49-F238E27FC236}">
                        <a16:creationId xmlns:a16="http://schemas.microsoft.com/office/drawing/2014/main" id="{CB36A92E-56F5-DE46-832A-CB90C062F95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597" name="Rectangle 827">
                  <a:extLst>
                    <a:ext uri="{FF2B5EF4-FFF2-40B4-BE49-F238E27FC236}">
                      <a16:creationId xmlns:a16="http://schemas.microsoft.com/office/drawing/2014/main" id="{798EFE09-1E08-2046-B6C6-1E6D3514DEE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598" name="Rectangle 828">
                  <a:extLst>
                    <a:ext uri="{FF2B5EF4-FFF2-40B4-BE49-F238E27FC236}">
                      <a16:creationId xmlns:a16="http://schemas.microsoft.com/office/drawing/2014/main" id="{C89E003F-3ADA-214E-996F-C8659FC379F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nvGrpSpPr>
                <p:cNvPr id="231599" name="Group 829">
                  <a:extLst>
                    <a:ext uri="{FF2B5EF4-FFF2-40B4-BE49-F238E27FC236}">
                      <a16:creationId xmlns:a16="http://schemas.microsoft.com/office/drawing/2014/main" id="{5B71E1B8-8304-D341-AFC1-B4F464D65F02}"/>
                    </a:ext>
                  </a:extLst>
                </p:cNvPr>
                <p:cNvGrpSpPr>
                  <a:grpSpLocks/>
                </p:cNvGrpSpPr>
                <p:nvPr/>
              </p:nvGrpSpPr>
              <p:grpSpPr bwMode="auto">
                <a:xfrm>
                  <a:off x="4738" y="1653"/>
                  <a:ext cx="578" cy="135"/>
                  <a:chOff x="618" y="2586"/>
                  <a:chExt cx="720" cy="124"/>
                </a:xfrm>
              </p:grpSpPr>
              <p:sp>
                <p:nvSpPr>
                  <p:cNvPr id="231615" name="AutoShape 830">
                    <a:extLst>
                      <a:ext uri="{FF2B5EF4-FFF2-40B4-BE49-F238E27FC236}">
                        <a16:creationId xmlns:a16="http://schemas.microsoft.com/office/drawing/2014/main" id="{924F04D3-9B7C-2846-A44F-6D6809F9AC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16" name="AutoShape 831">
                    <a:extLst>
                      <a:ext uri="{FF2B5EF4-FFF2-40B4-BE49-F238E27FC236}">
                        <a16:creationId xmlns:a16="http://schemas.microsoft.com/office/drawing/2014/main" id="{21EAD085-BA13-784B-8773-C6AC4D52612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00" name="Freeform 832">
                  <a:extLst>
                    <a:ext uri="{FF2B5EF4-FFF2-40B4-BE49-F238E27FC236}">
                      <a16:creationId xmlns:a16="http://schemas.microsoft.com/office/drawing/2014/main" id="{878C0048-4A70-5D4C-B571-7DF103C69EE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601" name="Group 833">
                  <a:extLst>
                    <a:ext uri="{FF2B5EF4-FFF2-40B4-BE49-F238E27FC236}">
                      <a16:creationId xmlns:a16="http://schemas.microsoft.com/office/drawing/2014/main" id="{BBCE49E1-D418-E143-A334-3EBE07DDE2E3}"/>
                    </a:ext>
                  </a:extLst>
                </p:cNvPr>
                <p:cNvGrpSpPr>
                  <a:grpSpLocks/>
                </p:cNvGrpSpPr>
                <p:nvPr/>
              </p:nvGrpSpPr>
              <p:grpSpPr bwMode="auto">
                <a:xfrm>
                  <a:off x="4739" y="1330"/>
                  <a:ext cx="588" cy="134"/>
                  <a:chOff x="613" y="2571"/>
                  <a:chExt cx="732" cy="134"/>
                </a:xfrm>
              </p:grpSpPr>
              <p:sp>
                <p:nvSpPr>
                  <p:cNvPr id="231613" name="AutoShape 834">
                    <a:extLst>
                      <a:ext uri="{FF2B5EF4-FFF2-40B4-BE49-F238E27FC236}">
                        <a16:creationId xmlns:a16="http://schemas.microsoft.com/office/drawing/2014/main" id="{747A4B6A-39D3-D84B-A354-5EEA4CB159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14" name="AutoShape 835">
                    <a:extLst>
                      <a:ext uri="{FF2B5EF4-FFF2-40B4-BE49-F238E27FC236}">
                        <a16:creationId xmlns:a16="http://schemas.microsoft.com/office/drawing/2014/main" id="{125DD4B3-7BD5-F94E-8D66-B96985BC631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sp>
              <p:nvSpPr>
                <p:cNvPr id="231602" name="Rectangle 836">
                  <a:extLst>
                    <a:ext uri="{FF2B5EF4-FFF2-40B4-BE49-F238E27FC236}">
                      <a16:creationId xmlns:a16="http://schemas.microsoft.com/office/drawing/2014/main" id="{5208E71E-CC30-4244-90DC-7C9DF5908B5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03" name="Freeform 837">
                  <a:extLst>
                    <a:ext uri="{FF2B5EF4-FFF2-40B4-BE49-F238E27FC236}">
                      <a16:creationId xmlns:a16="http://schemas.microsoft.com/office/drawing/2014/main" id="{CAAC12E0-19AD-4744-8689-2EAF56CEC38A}"/>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04" name="Freeform 838">
                  <a:extLst>
                    <a:ext uri="{FF2B5EF4-FFF2-40B4-BE49-F238E27FC236}">
                      <a16:creationId xmlns:a16="http://schemas.microsoft.com/office/drawing/2014/main" id="{229673F9-B13A-4943-A9ED-82FAF6637C94}"/>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05" name="Oval 839">
                  <a:extLst>
                    <a:ext uri="{FF2B5EF4-FFF2-40B4-BE49-F238E27FC236}">
                      <a16:creationId xmlns:a16="http://schemas.microsoft.com/office/drawing/2014/main" id="{C1FBE0AE-93C5-A94E-B2D2-4F4DE925DA2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06" name="Freeform 840">
                  <a:extLst>
                    <a:ext uri="{FF2B5EF4-FFF2-40B4-BE49-F238E27FC236}">
                      <a16:creationId xmlns:a16="http://schemas.microsoft.com/office/drawing/2014/main" id="{D9A04012-76E1-5148-ADF9-940D3A4B02D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07" name="AutoShape 841">
                  <a:extLst>
                    <a:ext uri="{FF2B5EF4-FFF2-40B4-BE49-F238E27FC236}">
                      <a16:creationId xmlns:a16="http://schemas.microsoft.com/office/drawing/2014/main" id="{A83A2B46-E27D-2547-BF86-E32EF235767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08" name="AutoShape 842">
                  <a:extLst>
                    <a:ext uri="{FF2B5EF4-FFF2-40B4-BE49-F238E27FC236}">
                      <a16:creationId xmlns:a16="http://schemas.microsoft.com/office/drawing/2014/main" id="{A5A09AE0-6C05-614C-A5BC-36BC6B448CC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09" name="Oval 843">
                  <a:extLst>
                    <a:ext uri="{FF2B5EF4-FFF2-40B4-BE49-F238E27FC236}">
                      <a16:creationId xmlns:a16="http://schemas.microsoft.com/office/drawing/2014/main" id="{300DC5A0-6C4B-3840-A29B-5E3EE046848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10" name="Oval 844">
                  <a:extLst>
                    <a:ext uri="{FF2B5EF4-FFF2-40B4-BE49-F238E27FC236}">
                      <a16:creationId xmlns:a16="http://schemas.microsoft.com/office/drawing/2014/main" id="{39FB4F7B-9C75-3B48-90D6-A3407847B4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231611" name="Oval 845">
                  <a:extLst>
                    <a:ext uri="{FF2B5EF4-FFF2-40B4-BE49-F238E27FC236}">
                      <a16:creationId xmlns:a16="http://schemas.microsoft.com/office/drawing/2014/main" id="{22E210E0-0613-A64D-A0CD-0DFE70FE0BD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sp>
              <p:nvSpPr>
                <p:cNvPr id="231612" name="Rectangle 846">
                  <a:extLst>
                    <a:ext uri="{FF2B5EF4-FFF2-40B4-BE49-F238E27FC236}">
                      <a16:creationId xmlns:a16="http://schemas.microsoft.com/office/drawing/2014/main" id="{EF60C9A7-5A39-B94E-A329-915451E20EB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800">
                    <a:latin typeface="Comic Sans MS" panose="030F0902030302020204" pitchFamily="66" charset="0"/>
                    <a:ea typeface="宋体" panose="02010600030101010101" pitchFamily="2" charset="-122"/>
                  </a:endParaRPr>
                </a:p>
              </p:txBody>
            </p:sp>
          </p:grpSp>
          <p:grpSp>
            <p:nvGrpSpPr>
              <p:cNvPr id="231490" name="Group 847">
                <a:extLst>
                  <a:ext uri="{FF2B5EF4-FFF2-40B4-BE49-F238E27FC236}">
                    <a16:creationId xmlns:a16="http://schemas.microsoft.com/office/drawing/2014/main" id="{2D8EFD17-FEEF-A64A-85E3-38660BC36047}"/>
                  </a:ext>
                </a:extLst>
              </p:cNvPr>
              <p:cNvGrpSpPr>
                <a:grpSpLocks/>
              </p:cNvGrpSpPr>
              <p:nvPr/>
            </p:nvGrpSpPr>
            <p:grpSpPr bwMode="auto">
              <a:xfrm>
                <a:off x="3340" y="1287"/>
                <a:ext cx="335" cy="257"/>
                <a:chOff x="877" y="1008"/>
                <a:chExt cx="2747" cy="2591"/>
              </a:xfrm>
            </p:grpSpPr>
            <p:pic>
              <p:nvPicPr>
                <p:cNvPr id="231566" name="Picture 848" descr="antenna_stylized">
                  <a:extLst>
                    <a:ext uri="{FF2B5EF4-FFF2-40B4-BE49-F238E27FC236}">
                      <a16:creationId xmlns:a16="http://schemas.microsoft.com/office/drawing/2014/main" id="{6A2E6972-E772-C14E-9E39-AC804CF4FEF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67" name="Picture 849" descr="laptop_keyboard">
                  <a:extLst>
                    <a:ext uri="{FF2B5EF4-FFF2-40B4-BE49-F238E27FC236}">
                      <a16:creationId xmlns:a16="http://schemas.microsoft.com/office/drawing/2014/main" id="{8003911A-4AB3-8848-9F20-364AF12CB4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68" name="Freeform 850">
                  <a:extLst>
                    <a:ext uri="{FF2B5EF4-FFF2-40B4-BE49-F238E27FC236}">
                      <a16:creationId xmlns:a16="http://schemas.microsoft.com/office/drawing/2014/main" id="{D6C1C8C9-0F97-6F46-A102-C362649BE6EB}"/>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31569" name="Picture 851" descr="screen">
                  <a:extLst>
                    <a:ext uri="{FF2B5EF4-FFF2-40B4-BE49-F238E27FC236}">
                      <a16:creationId xmlns:a16="http://schemas.microsoft.com/office/drawing/2014/main" id="{5317BDD0-92C4-2641-8EBA-CCC755804180}"/>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70" name="Freeform 852">
                  <a:extLst>
                    <a:ext uri="{FF2B5EF4-FFF2-40B4-BE49-F238E27FC236}">
                      <a16:creationId xmlns:a16="http://schemas.microsoft.com/office/drawing/2014/main" id="{CBDFA9EB-5E5A-224F-9FE6-8F5113A30DAC}"/>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1" name="Freeform 853">
                  <a:extLst>
                    <a:ext uri="{FF2B5EF4-FFF2-40B4-BE49-F238E27FC236}">
                      <a16:creationId xmlns:a16="http://schemas.microsoft.com/office/drawing/2014/main" id="{5380CD8F-80F3-0548-AA0E-2A19ED2F947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2" name="Freeform 854">
                  <a:extLst>
                    <a:ext uri="{FF2B5EF4-FFF2-40B4-BE49-F238E27FC236}">
                      <a16:creationId xmlns:a16="http://schemas.microsoft.com/office/drawing/2014/main" id="{4B0F55A6-24CC-C342-BDD2-6155E9087DBC}"/>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3" name="Freeform 855">
                  <a:extLst>
                    <a:ext uri="{FF2B5EF4-FFF2-40B4-BE49-F238E27FC236}">
                      <a16:creationId xmlns:a16="http://schemas.microsoft.com/office/drawing/2014/main" id="{051E3AB5-6B8A-7944-930F-21680A491B8A}"/>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4" name="Freeform 856">
                  <a:extLst>
                    <a:ext uri="{FF2B5EF4-FFF2-40B4-BE49-F238E27FC236}">
                      <a16:creationId xmlns:a16="http://schemas.microsoft.com/office/drawing/2014/main" id="{513BAC6C-0295-A542-948B-54DA5BA4094F}"/>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5" name="Freeform 857">
                  <a:extLst>
                    <a:ext uri="{FF2B5EF4-FFF2-40B4-BE49-F238E27FC236}">
                      <a16:creationId xmlns:a16="http://schemas.microsoft.com/office/drawing/2014/main" id="{DA875441-04B0-3149-AC60-B990E6DDCFFA}"/>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576" name="Group 858">
                  <a:extLst>
                    <a:ext uri="{FF2B5EF4-FFF2-40B4-BE49-F238E27FC236}">
                      <a16:creationId xmlns:a16="http://schemas.microsoft.com/office/drawing/2014/main" id="{9539CC77-FAB7-4542-BDE7-462527D3DC81}"/>
                    </a:ext>
                  </a:extLst>
                </p:cNvPr>
                <p:cNvGrpSpPr>
                  <a:grpSpLocks/>
                </p:cNvGrpSpPr>
                <p:nvPr/>
              </p:nvGrpSpPr>
              <p:grpSpPr bwMode="auto">
                <a:xfrm>
                  <a:off x="1709" y="3008"/>
                  <a:ext cx="507" cy="234"/>
                  <a:chOff x="1740" y="2642"/>
                  <a:chExt cx="752" cy="327"/>
                </a:xfrm>
              </p:grpSpPr>
              <p:sp>
                <p:nvSpPr>
                  <p:cNvPr id="231583" name="Freeform 859">
                    <a:extLst>
                      <a:ext uri="{FF2B5EF4-FFF2-40B4-BE49-F238E27FC236}">
                        <a16:creationId xmlns:a16="http://schemas.microsoft.com/office/drawing/2014/main" id="{A1209947-7061-AF43-A728-8A59B9CD044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4" name="Freeform 860">
                    <a:extLst>
                      <a:ext uri="{FF2B5EF4-FFF2-40B4-BE49-F238E27FC236}">
                        <a16:creationId xmlns:a16="http://schemas.microsoft.com/office/drawing/2014/main" id="{652DD6F9-069A-F642-8AE5-93AF396D22D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5" name="Freeform 861">
                    <a:extLst>
                      <a:ext uri="{FF2B5EF4-FFF2-40B4-BE49-F238E27FC236}">
                        <a16:creationId xmlns:a16="http://schemas.microsoft.com/office/drawing/2014/main" id="{A72C9E2F-3E35-054F-9A75-9918DB678D6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6" name="Freeform 862">
                    <a:extLst>
                      <a:ext uri="{FF2B5EF4-FFF2-40B4-BE49-F238E27FC236}">
                        <a16:creationId xmlns:a16="http://schemas.microsoft.com/office/drawing/2014/main" id="{4601D5B1-38BA-D743-9928-F3041A5975B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7" name="Freeform 863">
                    <a:extLst>
                      <a:ext uri="{FF2B5EF4-FFF2-40B4-BE49-F238E27FC236}">
                        <a16:creationId xmlns:a16="http://schemas.microsoft.com/office/drawing/2014/main" id="{67FBDF3F-97DD-8D4D-821C-F5E3043293C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8" name="Freeform 864">
                    <a:extLst>
                      <a:ext uri="{FF2B5EF4-FFF2-40B4-BE49-F238E27FC236}">
                        <a16:creationId xmlns:a16="http://schemas.microsoft.com/office/drawing/2014/main" id="{F058CDAD-9953-494B-A2A1-A44E111C7DD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1577" name="Freeform 865">
                  <a:extLst>
                    <a:ext uri="{FF2B5EF4-FFF2-40B4-BE49-F238E27FC236}">
                      <a16:creationId xmlns:a16="http://schemas.microsoft.com/office/drawing/2014/main" id="{E01E1980-B752-7444-91CA-EFD6A34F7E1D}"/>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8" name="Freeform 866">
                  <a:extLst>
                    <a:ext uri="{FF2B5EF4-FFF2-40B4-BE49-F238E27FC236}">
                      <a16:creationId xmlns:a16="http://schemas.microsoft.com/office/drawing/2014/main" id="{1CA6E42E-5671-F840-89ED-0FEE20E0CC4B}"/>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9" name="Freeform 867">
                  <a:extLst>
                    <a:ext uri="{FF2B5EF4-FFF2-40B4-BE49-F238E27FC236}">
                      <a16:creationId xmlns:a16="http://schemas.microsoft.com/office/drawing/2014/main" id="{1DB4FD5A-5F1F-DC48-B09A-22FF0E422E5F}"/>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0" name="Freeform 868">
                  <a:extLst>
                    <a:ext uri="{FF2B5EF4-FFF2-40B4-BE49-F238E27FC236}">
                      <a16:creationId xmlns:a16="http://schemas.microsoft.com/office/drawing/2014/main" id="{65AFC4A4-071C-5B47-8D78-88CBC9BEB246}"/>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1" name="Freeform 869">
                  <a:extLst>
                    <a:ext uri="{FF2B5EF4-FFF2-40B4-BE49-F238E27FC236}">
                      <a16:creationId xmlns:a16="http://schemas.microsoft.com/office/drawing/2014/main" id="{4FEBC2A4-3867-BB47-8C01-BF503C2AB65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2" name="Freeform 870">
                  <a:extLst>
                    <a:ext uri="{FF2B5EF4-FFF2-40B4-BE49-F238E27FC236}">
                      <a16:creationId xmlns:a16="http://schemas.microsoft.com/office/drawing/2014/main" id="{10BE21FD-0091-424E-B52A-7D7BD890991F}"/>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1491" name="Group 871">
                <a:extLst>
                  <a:ext uri="{FF2B5EF4-FFF2-40B4-BE49-F238E27FC236}">
                    <a16:creationId xmlns:a16="http://schemas.microsoft.com/office/drawing/2014/main" id="{BADAEA25-0AED-2D40-867D-57AEDCB7FF08}"/>
                  </a:ext>
                </a:extLst>
              </p:cNvPr>
              <p:cNvGrpSpPr>
                <a:grpSpLocks/>
              </p:cNvGrpSpPr>
              <p:nvPr/>
            </p:nvGrpSpPr>
            <p:grpSpPr bwMode="auto">
              <a:xfrm>
                <a:off x="4329" y="3456"/>
                <a:ext cx="299" cy="257"/>
                <a:chOff x="877" y="1008"/>
                <a:chExt cx="2747" cy="2591"/>
              </a:xfrm>
            </p:grpSpPr>
            <p:pic>
              <p:nvPicPr>
                <p:cNvPr id="231543" name="Picture 872" descr="antenna_stylized">
                  <a:extLst>
                    <a:ext uri="{FF2B5EF4-FFF2-40B4-BE49-F238E27FC236}">
                      <a16:creationId xmlns:a16="http://schemas.microsoft.com/office/drawing/2014/main" id="{2BFC28DD-77B0-534A-8B9C-2CA05777357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44" name="Picture 873" descr="laptop_keyboard">
                  <a:extLst>
                    <a:ext uri="{FF2B5EF4-FFF2-40B4-BE49-F238E27FC236}">
                      <a16:creationId xmlns:a16="http://schemas.microsoft.com/office/drawing/2014/main" id="{A828354C-2931-6543-B60F-30BB53B877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45" name="Freeform 874">
                  <a:extLst>
                    <a:ext uri="{FF2B5EF4-FFF2-40B4-BE49-F238E27FC236}">
                      <a16:creationId xmlns:a16="http://schemas.microsoft.com/office/drawing/2014/main" id="{67610E7F-1050-1849-BF8B-3DDA0AFC574B}"/>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31546" name="Picture 875" descr="screen">
                  <a:extLst>
                    <a:ext uri="{FF2B5EF4-FFF2-40B4-BE49-F238E27FC236}">
                      <a16:creationId xmlns:a16="http://schemas.microsoft.com/office/drawing/2014/main" id="{70B1497C-3E66-3149-9F41-0B952CBF5E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47" name="Freeform 876">
                  <a:extLst>
                    <a:ext uri="{FF2B5EF4-FFF2-40B4-BE49-F238E27FC236}">
                      <a16:creationId xmlns:a16="http://schemas.microsoft.com/office/drawing/2014/main" id="{60E63D2E-C43B-DE4E-A4E8-442008BDEE4E}"/>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8" name="Freeform 877">
                  <a:extLst>
                    <a:ext uri="{FF2B5EF4-FFF2-40B4-BE49-F238E27FC236}">
                      <a16:creationId xmlns:a16="http://schemas.microsoft.com/office/drawing/2014/main" id="{5BE5E956-1875-9D42-947E-7A37E980343E}"/>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9" name="Freeform 878">
                  <a:extLst>
                    <a:ext uri="{FF2B5EF4-FFF2-40B4-BE49-F238E27FC236}">
                      <a16:creationId xmlns:a16="http://schemas.microsoft.com/office/drawing/2014/main" id="{5F7EF416-A500-E941-95C8-7C746C51CA5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0" name="Freeform 879">
                  <a:extLst>
                    <a:ext uri="{FF2B5EF4-FFF2-40B4-BE49-F238E27FC236}">
                      <a16:creationId xmlns:a16="http://schemas.microsoft.com/office/drawing/2014/main" id="{70DFC8B3-D567-EB48-A220-261799AE6E82}"/>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1" name="Freeform 880">
                  <a:extLst>
                    <a:ext uri="{FF2B5EF4-FFF2-40B4-BE49-F238E27FC236}">
                      <a16:creationId xmlns:a16="http://schemas.microsoft.com/office/drawing/2014/main" id="{9B555E9A-4CF1-3841-AAD4-E7048BBF14E8}"/>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2" name="Freeform 881">
                  <a:extLst>
                    <a:ext uri="{FF2B5EF4-FFF2-40B4-BE49-F238E27FC236}">
                      <a16:creationId xmlns:a16="http://schemas.microsoft.com/office/drawing/2014/main" id="{B5740F3D-E68A-264C-9957-36F2D9EF8556}"/>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553" name="Group 882">
                  <a:extLst>
                    <a:ext uri="{FF2B5EF4-FFF2-40B4-BE49-F238E27FC236}">
                      <a16:creationId xmlns:a16="http://schemas.microsoft.com/office/drawing/2014/main" id="{E7C6193D-E7E3-0346-BAFC-BD3BEBB7C355}"/>
                    </a:ext>
                  </a:extLst>
                </p:cNvPr>
                <p:cNvGrpSpPr>
                  <a:grpSpLocks/>
                </p:cNvGrpSpPr>
                <p:nvPr/>
              </p:nvGrpSpPr>
              <p:grpSpPr bwMode="auto">
                <a:xfrm>
                  <a:off x="1709" y="3008"/>
                  <a:ext cx="507" cy="234"/>
                  <a:chOff x="1740" y="2642"/>
                  <a:chExt cx="752" cy="327"/>
                </a:xfrm>
              </p:grpSpPr>
              <p:sp>
                <p:nvSpPr>
                  <p:cNvPr id="231560" name="Freeform 883">
                    <a:extLst>
                      <a:ext uri="{FF2B5EF4-FFF2-40B4-BE49-F238E27FC236}">
                        <a16:creationId xmlns:a16="http://schemas.microsoft.com/office/drawing/2014/main" id="{90970DCF-3E98-CC4E-9BA2-B75471B971A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1" name="Freeform 884">
                    <a:extLst>
                      <a:ext uri="{FF2B5EF4-FFF2-40B4-BE49-F238E27FC236}">
                        <a16:creationId xmlns:a16="http://schemas.microsoft.com/office/drawing/2014/main" id="{F4E8E478-818A-4048-AC38-254F38E4B1A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2" name="Freeform 885">
                    <a:extLst>
                      <a:ext uri="{FF2B5EF4-FFF2-40B4-BE49-F238E27FC236}">
                        <a16:creationId xmlns:a16="http://schemas.microsoft.com/office/drawing/2014/main" id="{33BB52C7-C32D-2844-A0EA-6D3EB52FDC2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3" name="Freeform 886">
                    <a:extLst>
                      <a:ext uri="{FF2B5EF4-FFF2-40B4-BE49-F238E27FC236}">
                        <a16:creationId xmlns:a16="http://schemas.microsoft.com/office/drawing/2014/main" id="{ABD27E54-1B87-4D49-A1E0-9F6003C144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4" name="Freeform 887">
                    <a:extLst>
                      <a:ext uri="{FF2B5EF4-FFF2-40B4-BE49-F238E27FC236}">
                        <a16:creationId xmlns:a16="http://schemas.microsoft.com/office/drawing/2014/main" id="{7C45C152-6183-BA43-8587-D5C0DA24D88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5" name="Freeform 888">
                    <a:extLst>
                      <a:ext uri="{FF2B5EF4-FFF2-40B4-BE49-F238E27FC236}">
                        <a16:creationId xmlns:a16="http://schemas.microsoft.com/office/drawing/2014/main" id="{6357A8AC-25D5-8E44-8375-5572922729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1554" name="Freeform 889">
                  <a:extLst>
                    <a:ext uri="{FF2B5EF4-FFF2-40B4-BE49-F238E27FC236}">
                      <a16:creationId xmlns:a16="http://schemas.microsoft.com/office/drawing/2014/main" id="{7DA28B9E-B590-DB45-A50C-4A5E318B6F74}"/>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5" name="Freeform 890">
                  <a:extLst>
                    <a:ext uri="{FF2B5EF4-FFF2-40B4-BE49-F238E27FC236}">
                      <a16:creationId xmlns:a16="http://schemas.microsoft.com/office/drawing/2014/main" id="{6D1ECE8A-8236-F14A-8F5A-8C55E18BBC31}"/>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6" name="Freeform 891">
                  <a:extLst>
                    <a:ext uri="{FF2B5EF4-FFF2-40B4-BE49-F238E27FC236}">
                      <a16:creationId xmlns:a16="http://schemas.microsoft.com/office/drawing/2014/main" id="{234D328F-5452-9946-81D7-C0CFF03EF994}"/>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7" name="Freeform 892">
                  <a:extLst>
                    <a:ext uri="{FF2B5EF4-FFF2-40B4-BE49-F238E27FC236}">
                      <a16:creationId xmlns:a16="http://schemas.microsoft.com/office/drawing/2014/main" id="{37FFFBDE-3C86-7247-858C-DD6CC5101431}"/>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8" name="Freeform 893">
                  <a:extLst>
                    <a:ext uri="{FF2B5EF4-FFF2-40B4-BE49-F238E27FC236}">
                      <a16:creationId xmlns:a16="http://schemas.microsoft.com/office/drawing/2014/main" id="{D73FDC92-22B9-C14A-A13C-8C44095766A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9" name="Freeform 894">
                  <a:extLst>
                    <a:ext uri="{FF2B5EF4-FFF2-40B4-BE49-F238E27FC236}">
                      <a16:creationId xmlns:a16="http://schemas.microsoft.com/office/drawing/2014/main" id="{C0DB8F23-3446-4D4B-9CCF-5C9ACBBFF14E}"/>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1492" name="Group 895">
                <a:extLst>
                  <a:ext uri="{FF2B5EF4-FFF2-40B4-BE49-F238E27FC236}">
                    <a16:creationId xmlns:a16="http://schemas.microsoft.com/office/drawing/2014/main" id="{CFAC6570-BD09-6A49-8214-F2159FE53F0D}"/>
                  </a:ext>
                </a:extLst>
              </p:cNvPr>
              <p:cNvGrpSpPr>
                <a:grpSpLocks/>
              </p:cNvGrpSpPr>
              <p:nvPr/>
            </p:nvGrpSpPr>
            <p:grpSpPr bwMode="auto">
              <a:xfrm>
                <a:off x="3503" y="1916"/>
                <a:ext cx="280" cy="257"/>
                <a:chOff x="877" y="1008"/>
                <a:chExt cx="2747" cy="2591"/>
              </a:xfrm>
            </p:grpSpPr>
            <p:pic>
              <p:nvPicPr>
                <p:cNvPr id="231520" name="Picture 896" descr="antenna_stylized">
                  <a:extLst>
                    <a:ext uri="{FF2B5EF4-FFF2-40B4-BE49-F238E27FC236}">
                      <a16:creationId xmlns:a16="http://schemas.microsoft.com/office/drawing/2014/main" id="{0338472C-CAF5-1F45-8C87-69C2C588942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521" name="Picture 897" descr="laptop_keyboard">
                  <a:extLst>
                    <a:ext uri="{FF2B5EF4-FFF2-40B4-BE49-F238E27FC236}">
                      <a16:creationId xmlns:a16="http://schemas.microsoft.com/office/drawing/2014/main" id="{801351C5-EA60-0144-B83D-FE30846CE81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22" name="Freeform 898">
                  <a:extLst>
                    <a:ext uri="{FF2B5EF4-FFF2-40B4-BE49-F238E27FC236}">
                      <a16:creationId xmlns:a16="http://schemas.microsoft.com/office/drawing/2014/main" id="{8E2CCC11-B15A-784C-A3B0-D1026DD7820E}"/>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31523" name="Picture 899" descr="screen">
                  <a:extLst>
                    <a:ext uri="{FF2B5EF4-FFF2-40B4-BE49-F238E27FC236}">
                      <a16:creationId xmlns:a16="http://schemas.microsoft.com/office/drawing/2014/main" id="{2F9B4865-A05C-FF4C-AB39-AE0E53BBE5B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24" name="Freeform 900">
                  <a:extLst>
                    <a:ext uri="{FF2B5EF4-FFF2-40B4-BE49-F238E27FC236}">
                      <a16:creationId xmlns:a16="http://schemas.microsoft.com/office/drawing/2014/main" id="{ACBEA2CB-F9FD-C548-BCAA-2D457E7D30E6}"/>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5" name="Freeform 901">
                  <a:extLst>
                    <a:ext uri="{FF2B5EF4-FFF2-40B4-BE49-F238E27FC236}">
                      <a16:creationId xmlns:a16="http://schemas.microsoft.com/office/drawing/2014/main" id="{2B863C9A-29C4-AC44-9DFE-DFA415AE066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6" name="Freeform 902">
                  <a:extLst>
                    <a:ext uri="{FF2B5EF4-FFF2-40B4-BE49-F238E27FC236}">
                      <a16:creationId xmlns:a16="http://schemas.microsoft.com/office/drawing/2014/main" id="{A2C98250-F449-2F4B-B2AB-22729BD12F0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7" name="Freeform 903">
                  <a:extLst>
                    <a:ext uri="{FF2B5EF4-FFF2-40B4-BE49-F238E27FC236}">
                      <a16:creationId xmlns:a16="http://schemas.microsoft.com/office/drawing/2014/main" id="{AA3EC727-ECE1-1045-B5B7-2043AFA9F883}"/>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8" name="Freeform 904">
                  <a:extLst>
                    <a:ext uri="{FF2B5EF4-FFF2-40B4-BE49-F238E27FC236}">
                      <a16:creationId xmlns:a16="http://schemas.microsoft.com/office/drawing/2014/main" id="{F6C9B2AA-45D3-254C-8181-2640A2EA2F9B}"/>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9" name="Freeform 905">
                  <a:extLst>
                    <a:ext uri="{FF2B5EF4-FFF2-40B4-BE49-F238E27FC236}">
                      <a16:creationId xmlns:a16="http://schemas.microsoft.com/office/drawing/2014/main" id="{6A5C961A-806C-F142-963D-3CE5A0737315}"/>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530" name="Group 906">
                  <a:extLst>
                    <a:ext uri="{FF2B5EF4-FFF2-40B4-BE49-F238E27FC236}">
                      <a16:creationId xmlns:a16="http://schemas.microsoft.com/office/drawing/2014/main" id="{E0B6F310-658F-8E4F-A485-ABFB32F9642C}"/>
                    </a:ext>
                  </a:extLst>
                </p:cNvPr>
                <p:cNvGrpSpPr>
                  <a:grpSpLocks/>
                </p:cNvGrpSpPr>
                <p:nvPr/>
              </p:nvGrpSpPr>
              <p:grpSpPr bwMode="auto">
                <a:xfrm>
                  <a:off x="1709" y="3008"/>
                  <a:ext cx="507" cy="234"/>
                  <a:chOff x="1740" y="2642"/>
                  <a:chExt cx="752" cy="327"/>
                </a:xfrm>
              </p:grpSpPr>
              <p:sp>
                <p:nvSpPr>
                  <p:cNvPr id="231537" name="Freeform 907">
                    <a:extLst>
                      <a:ext uri="{FF2B5EF4-FFF2-40B4-BE49-F238E27FC236}">
                        <a16:creationId xmlns:a16="http://schemas.microsoft.com/office/drawing/2014/main" id="{754BB47E-BDF7-F541-8822-CD49E04FB74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8" name="Freeform 908">
                    <a:extLst>
                      <a:ext uri="{FF2B5EF4-FFF2-40B4-BE49-F238E27FC236}">
                        <a16:creationId xmlns:a16="http://schemas.microsoft.com/office/drawing/2014/main" id="{308F959A-178C-5446-BE58-F9EE7CAB46C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9" name="Freeform 909">
                    <a:extLst>
                      <a:ext uri="{FF2B5EF4-FFF2-40B4-BE49-F238E27FC236}">
                        <a16:creationId xmlns:a16="http://schemas.microsoft.com/office/drawing/2014/main" id="{E7C34376-9F3E-FD48-92DE-DC8FDD6EF90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0" name="Freeform 910">
                    <a:extLst>
                      <a:ext uri="{FF2B5EF4-FFF2-40B4-BE49-F238E27FC236}">
                        <a16:creationId xmlns:a16="http://schemas.microsoft.com/office/drawing/2014/main" id="{A2138FCC-1C35-094B-BBEA-B8AFA201AC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1" name="Freeform 911">
                    <a:extLst>
                      <a:ext uri="{FF2B5EF4-FFF2-40B4-BE49-F238E27FC236}">
                        <a16:creationId xmlns:a16="http://schemas.microsoft.com/office/drawing/2014/main" id="{97950DC5-3245-F246-A244-4928C3F60C5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2" name="Freeform 912">
                    <a:extLst>
                      <a:ext uri="{FF2B5EF4-FFF2-40B4-BE49-F238E27FC236}">
                        <a16:creationId xmlns:a16="http://schemas.microsoft.com/office/drawing/2014/main" id="{A547ED5F-F8FB-EA43-8551-8E9A8695C26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1531" name="Freeform 913">
                  <a:extLst>
                    <a:ext uri="{FF2B5EF4-FFF2-40B4-BE49-F238E27FC236}">
                      <a16:creationId xmlns:a16="http://schemas.microsoft.com/office/drawing/2014/main" id="{1B7271AD-314A-724B-877C-2D6A2315FFBA}"/>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2" name="Freeform 914">
                  <a:extLst>
                    <a:ext uri="{FF2B5EF4-FFF2-40B4-BE49-F238E27FC236}">
                      <a16:creationId xmlns:a16="http://schemas.microsoft.com/office/drawing/2014/main" id="{8F166112-53D0-A54F-884F-5885D5A9FF6E}"/>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3" name="Freeform 915">
                  <a:extLst>
                    <a:ext uri="{FF2B5EF4-FFF2-40B4-BE49-F238E27FC236}">
                      <a16:creationId xmlns:a16="http://schemas.microsoft.com/office/drawing/2014/main" id="{B1D56D4B-BF15-E54A-94A5-B228DE7770B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4" name="Freeform 916">
                  <a:extLst>
                    <a:ext uri="{FF2B5EF4-FFF2-40B4-BE49-F238E27FC236}">
                      <a16:creationId xmlns:a16="http://schemas.microsoft.com/office/drawing/2014/main" id="{1C54331F-F487-B544-89B5-C15132020739}"/>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5" name="Freeform 917">
                  <a:extLst>
                    <a:ext uri="{FF2B5EF4-FFF2-40B4-BE49-F238E27FC236}">
                      <a16:creationId xmlns:a16="http://schemas.microsoft.com/office/drawing/2014/main" id="{CC7CA144-E0A4-CC4E-9E5D-7647BEC9833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6" name="Freeform 918">
                  <a:extLst>
                    <a:ext uri="{FF2B5EF4-FFF2-40B4-BE49-F238E27FC236}">
                      <a16:creationId xmlns:a16="http://schemas.microsoft.com/office/drawing/2014/main" id="{3EB8F3EA-B7FA-8249-B0F4-3D97F01F3C4A}"/>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31493" name="Group 919">
                <a:extLst>
                  <a:ext uri="{FF2B5EF4-FFF2-40B4-BE49-F238E27FC236}">
                    <a16:creationId xmlns:a16="http://schemas.microsoft.com/office/drawing/2014/main" id="{F569579F-CA99-714E-9DAC-C702C8BE94B9}"/>
                  </a:ext>
                </a:extLst>
              </p:cNvPr>
              <p:cNvGrpSpPr>
                <a:grpSpLocks/>
              </p:cNvGrpSpPr>
              <p:nvPr/>
            </p:nvGrpSpPr>
            <p:grpSpPr bwMode="auto">
              <a:xfrm flipH="1">
                <a:off x="3742" y="2030"/>
                <a:ext cx="261" cy="235"/>
                <a:chOff x="2839" y="3501"/>
                <a:chExt cx="755" cy="803"/>
              </a:xfrm>
            </p:grpSpPr>
            <p:pic>
              <p:nvPicPr>
                <p:cNvPr id="231518" name="Picture 920" descr="desktop_computer_stylized_medium">
                  <a:extLst>
                    <a:ext uri="{FF2B5EF4-FFF2-40B4-BE49-F238E27FC236}">
                      <a16:creationId xmlns:a16="http://schemas.microsoft.com/office/drawing/2014/main" id="{23121B4A-E0C8-6C4E-B2F1-B8D5E4C8E5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519" name="Freeform 921">
                  <a:extLst>
                    <a:ext uri="{FF2B5EF4-FFF2-40B4-BE49-F238E27FC236}">
                      <a16:creationId xmlns:a16="http://schemas.microsoft.com/office/drawing/2014/main" id="{CAA631EA-D560-2043-B071-992E54CCC97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231494" name="Group 922">
                <a:extLst>
                  <a:ext uri="{FF2B5EF4-FFF2-40B4-BE49-F238E27FC236}">
                    <a16:creationId xmlns:a16="http://schemas.microsoft.com/office/drawing/2014/main" id="{2BD72132-CB7C-774E-AA99-F361C06B5B5B}"/>
                  </a:ext>
                </a:extLst>
              </p:cNvPr>
              <p:cNvGrpSpPr>
                <a:grpSpLocks/>
              </p:cNvGrpSpPr>
              <p:nvPr/>
            </p:nvGrpSpPr>
            <p:grpSpPr bwMode="auto">
              <a:xfrm>
                <a:off x="4603" y="3416"/>
                <a:ext cx="299" cy="257"/>
                <a:chOff x="877" y="1008"/>
                <a:chExt cx="2747" cy="2591"/>
              </a:xfrm>
            </p:grpSpPr>
            <p:pic>
              <p:nvPicPr>
                <p:cNvPr id="231495" name="Picture 923" descr="antenna_stylized">
                  <a:extLst>
                    <a:ext uri="{FF2B5EF4-FFF2-40B4-BE49-F238E27FC236}">
                      <a16:creationId xmlns:a16="http://schemas.microsoft.com/office/drawing/2014/main" id="{6777AA64-1B99-F244-9EC2-05740D8AE8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96" name="Picture 924" descr="laptop_keyboard">
                  <a:extLst>
                    <a:ext uri="{FF2B5EF4-FFF2-40B4-BE49-F238E27FC236}">
                      <a16:creationId xmlns:a16="http://schemas.microsoft.com/office/drawing/2014/main" id="{D43F9A8B-E004-A342-A375-E8EB40557E0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97" name="Freeform 925">
                  <a:extLst>
                    <a:ext uri="{FF2B5EF4-FFF2-40B4-BE49-F238E27FC236}">
                      <a16:creationId xmlns:a16="http://schemas.microsoft.com/office/drawing/2014/main" id="{34A90837-AF39-B64B-8135-A6FAC533C627}"/>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231498" name="Picture 926" descr="screen">
                  <a:extLst>
                    <a:ext uri="{FF2B5EF4-FFF2-40B4-BE49-F238E27FC236}">
                      <a16:creationId xmlns:a16="http://schemas.microsoft.com/office/drawing/2014/main" id="{1AF57929-A8AE-4046-AB26-ED2B976F96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99" name="Freeform 927">
                  <a:extLst>
                    <a:ext uri="{FF2B5EF4-FFF2-40B4-BE49-F238E27FC236}">
                      <a16:creationId xmlns:a16="http://schemas.microsoft.com/office/drawing/2014/main" id="{17B0E43B-B8DA-6148-8004-634B567B973C}"/>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0" name="Freeform 928">
                  <a:extLst>
                    <a:ext uri="{FF2B5EF4-FFF2-40B4-BE49-F238E27FC236}">
                      <a16:creationId xmlns:a16="http://schemas.microsoft.com/office/drawing/2014/main" id="{C5EC2037-AA64-8C48-9FC6-6593938C6B4D}"/>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1" name="Freeform 929">
                  <a:extLst>
                    <a:ext uri="{FF2B5EF4-FFF2-40B4-BE49-F238E27FC236}">
                      <a16:creationId xmlns:a16="http://schemas.microsoft.com/office/drawing/2014/main" id="{278D0D89-2550-A24A-9DDE-C33DA8AF563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2" name="Freeform 930">
                  <a:extLst>
                    <a:ext uri="{FF2B5EF4-FFF2-40B4-BE49-F238E27FC236}">
                      <a16:creationId xmlns:a16="http://schemas.microsoft.com/office/drawing/2014/main" id="{CCBCA6DC-FA4B-CF43-A53C-0C46559D467C}"/>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3" name="Freeform 931">
                  <a:extLst>
                    <a:ext uri="{FF2B5EF4-FFF2-40B4-BE49-F238E27FC236}">
                      <a16:creationId xmlns:a16="http://schemas.microsoft.com/office/drawing/2014/main" id="{1BBAFA09-8FE5-7A43-9E8C-9AA7DC21985E}"/>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4" name="Freeform 932">
                  <a:extLst>
                    <a:ext uri="{FF2B5EF4-FFF2-40B4-BE49-F238E27FC236}">
                      <a16:creationId xmlns:a16="http://schemas.microsoft.com/office/drawing/2014/main" id="{2B40D25B-DAD6-3640-BFB9-A9FCF787B505}"/>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1505" name="Group 933">
                  <a:extLst>
                    <a:ext uri="{FF2B5EF4-FFF2-40B4-BE49-F238E27FC236}">
                      <a16:creationId xmlns:a16="http://schemas.microsoft.com/office/drawing/2014/main" id="{633EF4F6-09E4-1441-8B74-57EA1D3B9F97}"/>
                    </a:ext>
                  </a:extLst>
                </p:cNvPr>
                <p:cNvGrpSpPr>
                  <a:grpSpLocks/>
                </p:cNvGrpSpPr>
                <p:nvPr/>
              </p:nvGrpSpPr>
              <p:grpSpPr bwMode="auto">
                <a:xfrm>
                  <a:off x="1709" y="3008"/>
                  <a:ext cx="507" cy="234"/>
                  <a:chOff x="1740" y="2642"/>
                  <a:chExt cx="752" cy="327"/>
                </a:xfrm>
              </p:grpSpPr>
              <p:sp>
                <p:nvSpPr>
                  <p:cNvPr id="231512" name="Freeform 934">
                    <a:extLst>
                      <a:ext uri="{FF2B5EF4-FFF2-40B4-BE49-F238E27FC236}">
                        <a16:creationId xmlns:a16="http://schemas.microsoft.com/office/drawing/2014/main" id="{6F740F5C-E90D-F643-95AA-553FCE636F7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3" name="Freeform 935">
                    <a:extLst>
                      <a:ext uri="{FF2B5EF4-FFF2-40B4-BE49-F238E27FC236}">
                        <a16:creationId xmlns:a16="http://schemas.microsoft.com/office/drawing/2014/main" id="{E7170232-40EA-E44E-BF28-452B409F0D4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4" name="Freeform 936">
                    <a:extLst>
                      <a:ext uri="{FF2B5EF4-FFF2-40B4-BE49-F238E27FC236}">
                        <a16:creationId xmlns:a16="http://schemas.microsoft.com/office/drawing/2014/main" id="{73F97F6F-8807-D24E-A90A-B666F7436DE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5" name="Freeform 937">
                    <a:extLst>
                      <a:ext uri="{FF2B5EF4-FFF2-40B4-BE49-F238E27FC236}">
                        <a16:creationId xmlns:a16="http://schemas.microsoft.com/office/drawing/2014/main" id="{C7EEE083-7B8C-9146-8E49-7714B07A4DB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6" name="Freeform 938">
                    <a:extLst>
                      <a:ext uri="{FF2B5EF4-FFF2-40B4-BE49-F238E27FC236}">
                        <a16:creationId xmlns:a16="http://schemas.microsoft.com/office/drawing/2014/main" id="{90546A2F-9965-FE46-ADAC-7472FA23039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7" name="Freeform 939">
                    <a:extLst>
                      <a:ext uri="{FF2B5EF4-FFF2-40B4-BE49-F238E27FC236}">
                        <a16:creationId xmlns:a16="http://schemas.microsoft.com/office/drawing/2014/main" id="{5BD4A6F3-868A-A74E-97B3-95C23832648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1506" name="Freeform 940">
                  <a:extLst>
                    <a:ext uri="{FF2B5EF4-FFF2-40B4-BE49-F238E27FC236}">
                      <a16:creationId xmlns:a16="http://schemas.microsoft.com/office/drawing/2014/main" id="{1C19AD2A-2FCA-9642-A6A3-9FE1E2E1478F}"/>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7" name="Freeform 941">
                  <a:extLst>
                    <a:ext uri="{FF2B5EF4-FFF2-40B4-BE49-F238E27FC236}">
                      <a16:creationId xmlns:a16="http://schemas.microsoft.com/office/drawing/2014/main" id="{D64F7CE7-DC8D-4B4A-A5AB-98D9C0A3918E}"/>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8" name="Freeform 942">
                  <a:extLst>
                    <a:ext uri="{FF2B5EF4-FFF2-40B4-BE49-F238E27FC236}">
                      <a16:creationId xmlns:a16="http://schemas.microsoft.com/office/drawing/2014/main" id="{A3FDC434-A40A-5D46-84C7-FFB3D54D1D29}"/>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9" name="Freeform 943">
                  <a:extLst>
                    <a:ext uri="{FF2B5EF4-FFF2-40B4-BE49-F238E27FC236}">
                      <a16:creationId xmlns:a16="http://schemas.microsoft.com/office/drawing/2014/main" id="{E436D867-34EA-2C49-99DD-882E1E3F480A}"/>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0" name="Freeform 944">
                  <a:extLst>
                    <a:ext uri="{FF2B5EF4-FFF2-40B4-BE49-F238E27FC236}">
                      <a16:creationId xmlns:a16="http://schemas.microsoft.com/office/drawing/2014/main" id="{CEE39BD1-04A7-6B43-9CFC-37C0B2C0104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11" name="Freeform 945">
                  <a:extLst>
                    <a:ext uri="{FF2B5EF4-FFF2-40B4-BE49-F238E27FC236}">
                      <a16:creationId xmlns:a16="http://schemas.microsoft.com/office/drawing/2014/main" id="{AD6B582B-3FE6-664D-BEB6-DD1A4EDED0C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231429" name="Line 1034">
              <a:extLst>
                <a:ext uri="{FF2B5EF4-FFF2-40B4-BE49-F238E27FC236}">
                  <a16:creationId xmlns:a16="http://schemas.microsoft.com/office/drawing/2014/main" id="{F21C69CB-56F3-B84F-A717-A246974B8924}"/>
                </a:ext>
              </a:extLst>
            </p:cNvPr>
            <p:cNvSpPr>
              <a:spLocks noChangeShapeType="1"/>
            </p:cNvSpPr>
            <p:nvPr/>
          </p:nvSpPr>
          <p:spPr bwMode="auto">
            <a:xfrm flipH="1">
              <a:off x="5783263" y="1597025"/>
              <a:ext cx="828675" cy="120332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1430" name="Line 1035">
              <a:extLst>
                <a:ext uri="{FF2B5EF4-FFF2-40B4-BE49-F238E27FC236}">
                  <a16:creationId xmlns:a16="http://schemas.microsoft.com/office/drawing/2014/main" id="{596D4CB5-54B7-994D-B471-736930BCFFF3}"/>
                </a:ext>
              </a:extLst>
            </p:cNvPr>
            <p:cNvSpPr>
              <a:spLocks noChangeShapeType="1"/>
            </p:cNvSpPr>
            <p:nvPr/>
          </p:nvSpPr>
          <p:spPr bwMode="auto">
            <a:xfrm>
              <a:off x="5657850" y="3160713"/>
              <a:ext cx="30163" cy="15557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1431" name="Line 1036">
              <a:extLst>
                <a:ext uri="{FF2B5EF4-FFF2-40B4-BE49-F238E27FC236}">
                  <a16:creationId xmlns:a16="http://schemas.microsoft.com/office/drawing/2014/main" id="{4D47EB53-2C8F-7F40-8BAA-7E57B9CF91BC}"/>
                </a:ext>
              </a:extLst>
            </p:cNvPr>
            <p:cNvSpPr>
              <a:spLocks noChangeShapeType="1"/>
            </p:cNvSpPr>
            <p:nvPr/>
          </p:nvSpPr>
          <p:spPr bwMode="auto">
            <a:xfrm>
              <a:off x="6118225" y="3260725"/>
              <a:ext cx="1296988" cy="20383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87" name="Rectangle 2">
            <a:extLst>
              <a:ext uri="{FF2B5EF4-FFF2-40B4-BE49-F238E27FC236}">
                <a16:creationId xmlns:a16="http://schemas.microsoft.com/office/drawing/2014/main" id="{0D5F8191-33EB-7D4C-A70D-185627D09F30}"/>
              </a:ext>
            </a:extLst>
          </p:cNvPr>
          <p:cNvSpPr>
            <a:spLocks noGrp="1" noChangeArrowheads="1"/>
          </p:cNvSpPr>
          <p:nvPr>
            <p:ph type="title"/>
          </p:nvPr>
        </p:nvSpPr>
        <p:spPr>
          <a:xfrm>
            <a:off x="4430960" y="798509"/>
            <a:ext cx="3447803" cy="971819"/>
          </a:xfrm>
        </p:spPr>
        <p:txBody>
          <a:bodyPr/>
          <a:lstStyle/>
          <a:p>
            <a:pPr>
              <a:defRPr/>
            </a:pPr>
            <a:r>
              <a:rPr lang="zh-CN" altLang="en-US" sz="3600" b="1" dirty="0">
                <a:solidFill>
                  <a:schemeClr val="accent1"/>
                </a:solidFill>
                <a:latin typeface="+mn-lt"/>
                <a:ea typeface="+mn-ea"/>
                <a:cs typeface="+mn-ea"/>
              </a:rPr>
              <a:t>纯</a:t>
            </a: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架构</a:t>
            </a:r>
          </a:p>
        </p:txBody>
      </p:sp>
      <p:sp>
        <p:nvSpPr>
          <p:cNvPr id="388" name="Title 1">
            <a:extLst>
              <a:ext uri="{FF2B5EF4-FFF2-40B4-BE49-F238E27FC236}">
                <a16:creationId xmlns:a16="http://schemas.microsoft.com/office/drawing/2014/main" id="{F76D43E5-72D8-A345-95E6-CC7374239FB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81789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500" fill="hold"/>
                                        <p:tgtEl>
                                          <p:spTgt spid="388"/>
                                        </p:tgtEl>
                                        <p:attrNameLst>
                                          <p:attrName>ppt_x</p:attrName>
                                        </p:attrNameLst>
                                      </p:cBhvr>
                                      <p:tavLst>
                                        <p:tav tm="0">
                                          <p:val>
                                            <p:strVal val="0-#ppt_w/2"/>
                                          </p:val>
                                        </p:tav>
                                        <p:tav tm="100000">
                                          <p:val>
                                            <p:strVal val="#ppt_x"/>
                                          </p:val>
                                        </p:tav>
                                      </p:tavLst>
                                    </p:anim>
                                    <p:anim calcmode="lin" valueType="num">
                                      <p:cBhvr additive="base">
                                        <p:cTn id="8" dur="500" fill="hold"/>
                                        <p:tgtEl>
                                          <p:spTgt spid="3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Rectangle 2">
            <a:extLst>
              <a:ext uri="{FF2B5EF4-FFF2-40B4-BE49-F238E27FC236}">
                <a16:creationId xmlns:a16="http://schemas.microsoft.com/office/drawing/2014/main" id="{947C9A4D-3ED2-D44B-B3B0-8A73C1994A85}"/>
              </a:ext>
            </a:extLst>
          </p:cNvPr>
          <p:cNvSpPr>
            <a:spLocks noChangeArrowheads="1"/>
          </p:cNvSpPr>
          <p:nvPr/>
        </p:nvSpPr>
        <p:spPr bwMode="auto">
          <a:xfrm>
            <a:off x="3895725" y="646113"/>
            <a:ext cx="77724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P2P: </a:t>
            </a:r>
            <a:r>
              <a:rPr lang="zh-CN" altLang="en-US" sz="3600" dirty="0">
                <a:solidFill>
                  <a:schemeClr val="accent1"/>
                </a:solidFill>
                <a:latin typeface="+mn-lt"/>
                <a:ea typeface="+mn-ea"/>
                <a:cs typeface="+mn-ea"/>
              </a:rPr>
              <a:t>集中式目录</a:t>
            </a:r>
          </a:p>
        </p:txBody>
      </p:sp>
      <p:sp>
        <p:nvSpPr>
          <p:cNvPr id="233474" name="Rectangle 3">
            <a:extLst>
              <a:ext uri="{FF2B5EF4-FFF2-40B4-BE49-F238E27FC236}">
                <a16:creationId xmlns:a16="http://schemas.microsoft.com/office/drawing/2014/main" id="{E3A66156-B27B-7F44-ADD6-D9AF986CD1C1}"/>
              </a:ext>
            </a:extLst>
          </p:cNvPr>
          <p:cNvSpPr>
            <a:spLocks noChangeArrowheads="1"/>
          </p:cNvSpPr>
          <p:nvPr/>
        </p:nvSpPr>
        <p:spPr bwMode="auto">
          <a:xfrm>
            <a:off x="1370013" y="1976438"/>
            <a:ext cx="54879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800"/>
              <a:t>“Napster”</a:t>
            </a:r>
            <a:r>
              <a:rPr lang="zh-CN" altLang="en-US" sz="2800"/>
              <a:t>公司的设计</a:t>
            </a:r>
          </a:p>
          <a:p>
            <a:pPr eaLnBrk="1" hangingPunct="1">
              <a:buFontTx/>
              <a:buNone/>
            </a:pPr>
            <a:endParaRPr lang="zh-CN" altLang="en-US" sz="2800"/>
          </a:p>
          <a:p>
            <a:pPr eaLnBrk="1" hangingPunct="1">
              <a:buFontTx/>
              <a:buNone/>
            </a:pPr>
            <a:r>
              <a:rPr lang="en-US" altLang="zh-CN" sz="2800"/>
              <a:t>1)</a:t>
            </a:r>
            <a:r>
              <a:rPr lang="zh-CN" altLang="en-US" sz="2800"/>
              <a:t>当对等方启动时，它通知目录服务器以下信息</a:t>
            </a:r>
          </a:p>
          <a:p>
            <a:pPr lvl="1" eaLnBrk="1" hangingPunct="1">
              <a:buClr>
                <a:srgbClr val="3333CC"/>
              </a:buClr>
              <a:buSzPct val="85000"/>
              <a:buFont typeface="Wingdings" pitchFamily="2" charset="2"/>
              <a:buChar char="m"/>
            </a:pPr>
            <a:r>
              <a:rPr lang="en-US" altLang="zh-CN" sz="2400"/>
              <a:t>IP</a:t>
            </a:r>
            <a:r>
              <a:rPr lang="zh-CN" altLang="en-US" sz="2400"/>
              <a:t>地址</a:t>
            </a:r>
          </a:p>
          <a:p>
            <a:pPr lvl="1" eaLnBrk="1" hangingPunct="1">
              <a:buClr>
                <a:srgbClr val="3333CC"/>
              </a:buClr>
              <a:buSzPct val="85000"/>
              <a:buFont typeface="Wingdings" pitchFamily="2" charset="2"/>
              <a:buChar char="m"/>
            </a:pPr>
            <a:r>
              <a:rPr lang="zh-CN" altLang="en-US" sz="2400"/>
              <a:t>可供共享的对象名称 </a:t>
            </a:r>
            <a:endParaRPr lang="zh-CN" altLang="en-US" sz="2800"/>
          </a:p>
          <a:p>
            <a:pPr eaLnBrk="1" hangingPunct="1">
              <a:buFontTx/>
              <a:buNone/>
            </a:pPr>
            <a:r>
              <a:rPr lang="en-US" altLang="zh-CN" sz="2800"/>
              <a:t>2) Alice</a:t>
            </a:r>
            <a:r>
              <a:rPr lang="zh-CN" altLang="en-US" sz="2800"/>
              <a:t>查询文件“</a:t>
            </a:r>
            <a:r>
              <a:rPr lang="en-US" altLang="zh-CN" sz="2800"/>
              <a:t>Hey Jude”</a:t>
            </a:r>
          </a:p>
          <a:p>
            <a:pPr eaLnBrk="1" hangingPunct="1">
              <a:buFontTx/>
              <a:buNone/>
            </a:pPr>
            <a:r>
              <a:rPr lang="en-US" altLang="zh-CN" sz="2800"/>
              <a:t>3) Alice </a:t>
            </a:r>
            <a:r>
              <a:rPr lang="zh-CN" altLang="en-US" sz="2800"/>
              <a:t>向</a:t>
            </a:r>
            <a:r>
              <a:rPr lang="en-US" altLang="zh-CN" sz="2800"/>
              <a:t>Bob</a:t>
            </a:r>
            <a:r>
              <a:rPr lang="zh-CN" altLang="en-US" sz="2800"/>
              <a:t>请求文件</a:t>
            </a:r>
          </a:p>
          <a:p>
            <a:pPr eaLnBrk="1" hangingPunct="1">
              <a:buFontTx/>
              <a:buNone/>
            </a:pPr>
            <a:endParaRPr lang="en-US" altLang="zh-CN" sz="2800"/>
          </a:p>
        </p:txBody>
      </p:sp>
      <p:grpSp>
        <p:nvGrpSpPr>
          <p:cNvPr id="233475" name="Group 41">
            <a:extLst>
              <a:ext uri="{FF2B5EF4-FFF2-40B4-BE49-F238E27FC236}">
                <a16:creationId xmlns:a16="http://schemas.microsoft.com/office/drawing/2014/main" id="{F3897F3A-CB34-784F-A1DF-A19FF023B146}"/>
              </a:ext>
            </a:extLst>
          </p:cNvPr>
          <p:cNvGrpSpPr>
            <a:grpSpLocks/>
          </p:cNvGrpSpPr>
          <p:nvPr/>
        </p:nvGrpSpPr>
        <p:grpSpPr bwMode="auto">
          <a:xfrm>
            <a:off x="6496050" y="1282700"/>
            <a:ext cx="4619625" cy="5176838"/>
            <a:chOff x="2549" y="572"/>
            <a:chExt cx="2910" cy="3261"/>
          </a:xfrm>
        </p:grpSpPr>
        <p:graphicFrame>
          <p:nvGraphicFramePr>
            <p:cNvPr id="233476" name="Object 4">
              <a:extLst>
                <a:ext uri="{FF2B5EF4-FFF2-40B4-BE49-F238E27FC236}">
                  <a16:creationId xmlns:a16="http://schemas.microsoft.com/office/drawing/2014/main" id="{6A30A1B7-2159-9042-9DF2-1743316CDF01}"/>
                </a:ext>
              </a:extLst>
            </p:cNvPr>
            <p:cNvGraphicFramePr>
              <a:graphicFrameLocks/>
            </p:cNvGraphicFramePr>
            <p:nvPr/>
          </p:nvGraphicFramePr>
          <p:xfrm>
            <a:off x="3878" y="3010"/>
            <a:ext cx="533" cy="466"/>
          </p:xfrm>
          <a:graphic>
            <a:graphicData uri="http://schemas.openxmlformats.org/presentationml/2006/ole">
              <mc:AlternateContent xmlns:mc="http://schemas.openxmlformats.org/markup-compatibility/2006">
                <mc:Choice xmlns:v="urn:schemas-microsoft-com:vml" Requires="v">
                  <p:oleObj name="Clip" r:id="rId3" imgW="4876800" imgH="4267200" progId="MS_ClipArt_Gallery.2">
                    <p:embed/>
                  </p:oleObj>
                </mc:Choice>
                <mc:Fallback>
                  <p:oleObj name="Clip" r:id="rId3" imgW="4876800" imgH="4267200" progId="MS_ClipArt_Gallery.2">
                    <p:embed/>
                    <p:pic>
                      <p:nvPicPr>
                        <p:cNvPr id="233476" name="Object 4">
                          <a:extLst>
                            <a:ext uri="{FF2B5EF4-FFF2-40B4-BE49-F238E27FC236}">
                              <a16:creationId xmlns:a16="http://schemas.microsoft.com/office/drawing/2014/main" id="{6A30A1B7-2159-9042-9DF2-1743316CDF0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3010"/>
                          <a:ext cx="533"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3477" name="Group 13">
              <a:extLst>
                <a:ext uri="{FF2B5EF4-FFF2-40B4-BE49-F238E27FC236}">
                  <a16:creationId xmlns:a16="http://schemas.microsoft.com/office/drawing/2014/main" id="{1B1E6507-B029-1044-8A3F-96E7C2D702D2}"/>
                </a:ext>
              </a:extLst>
            </p:cNvPr>
            <p:cNvGrpSpPr>
              <a:grpSpLocks/>
            </p:cNvGrpSpPr>
            <p:nvPr/>
          </p:nvGrpSpPr>
          <p:grpSpPr bwMode="auto">
            <a:xfrm>
              <a:off x="3062" y="1632"/>
              <a:ext cx="234" cy="471"/>
              <a:chOff x="3062" y="1632"/>
              <a:chExt cx="234" cy="471"/>
            </a:xfrm>
          </p:grpSpPr>
          <p:sp>
            <p:nvSpPr>
              <p:cNvPr id="233505" name="AutoShape 5">
                <a:extLst>
                  <a:ext uri="{FF2B5EF4-FFF2-40B4-BE49-F238E27FC236}">
                    <a16:creationId xmlns:a16="http://schemas.microsoft.com/office/drawing/2014/main" id="{7694CF12-21C6-664B-9BBA-C6EFBFF8CAAC}"/>
                  </a:ext>
                </a:extLst>
              </p:cNvPr>
              <p:cNvSpPr>
                <a:spLocks noChangeArrowheads="1"/>
              </p:cNvSpPr>
              <p:nvPr/>
            </p:nvSpPr>
            <p:spPr bwMode="auto">
              <a:xfrm>
                <a:off x="3062" y="1994"/>
                <a:ext cx="234" cy="109"/>
              </a:xfrm>
              <a:prstGeom prst="parallelogram">
                <a:avLst>
                  <a:gd name="adj" fmla="val 8268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sp>
            <p:nvSpPr>
              <p:cNvPr id="233506" name="Rectangle 6">
                <a:extLst>
                  <a:ext uri="{FF2B5EF4-FFF2-40B4-BE49-F238E27FC236}">
                    <a16:creationId xmlns:a16="http://schemas.microsoft.com/office/drawing/2014/main" id="{2CF8E6A8-F54A-024A-B606-D9C1CB39FB0F}"/>
                  </a:ext>
                </a:extLst>
              </p:cNvPr>
              <p:cNvSpPr>
                <a:spLocks noChangeArrowheads="1"/>
              </p:cNvSpPr>
              <p:nvPr/>
            </p:nvSpPr>
            <p:spPr bwMode="auto">
              <a:xfrm>
                <a:off x="3181" y="1634"/>
                <a:ext cx="107" cy="3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sp>
            <p:nvSpPr>
              <p:cNvPr id="233507" name="Rectangle 7">
                <a:extLst>
                  <a:ext uri="{FF2B5EF4-FFF2-40B4-BE49-F238E27FC236}">
                    <a16:creationId xmlns:a16="http://schemas.microsoft.com/office/drawing/2014/main" id="{43CEB150-86B2-C64C-A74A-74DA96F9FCA0}"/>
                  </a:ext>
                </a:extLst>
              </p:cNvPr>
              <p:cNvSpPr>
                <a:spLocks noChangeArrowheads="1"/>
              </p:cNvSpPr>
              <p:nvPr/>
            </p:nvSpPr>
            <p:spPr bwMode="auto">
              <a:xfrm>
                <a:off x="3065" y="1738"/>
                <a:ext cx="146" cy="361"/>
              </a:xfrm>
              <a:prstGeom prst="rect">
                <a:avLst/>
              </a:prstGeom>
              <a:solidFill>
                <a:srgbClr val="33CCCC"/>
              </a:solidFill>
              <a:ln w="12700">
                <a:solidFill>
                  <a:srgbClr val="000000"/>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sp>
            <p:nvSpPr>
              <p:cNvPr id="233508" name="AutoShape 8">
                <a:extLst>
                  <a:ext uri="{FF2B5EF4-FFF2-40B4-BE49-F238E27FC236}">
                    <a16:creationId xmlns:a16="http://schemas.microsoft.com/office/drawing/2014/main" id="{EEFD7DD0-113D-1645-9065-96D589DB5633}"/>
                  </a:ext>
                </a:extLst>
              </p:cNvPr>
              <p:cNvSpPr>
                <a:spLocks noChangeArrowheads="1"/>
              </p:cNvSpPr>
              <p:nvPr/>
            </p:nvSpPr>
            <p:spPr bwMode="auto">
              <a:xfrm>
                <a:off x="3063" y="1632"/>
                <a:ext cx="232" cy="107"/>
              </a:xfrm>
              <a:prstGeom prst="parallelogram">
                <a:avLst>
                  <a:gd name="adj" fmla="val 83507"/>
                </a:avLst>
              </a:prstGeom>
              <a:solidFill>
                <a:srgbClr val="33CCCC"/>
              </a:solidFill>
              <a:ln w="12700">
                <a:solidFill>
                  <a:srgbClr val="000000"/>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sp>
            <p:nvSpPr>
              <p:cNvPr id="233509" name="Line 9">
                <a:extLst>
                  <a:ext uri="{FF2B5EF4-FFF2-40B4-BE49-F238E27FC236}">
                    <a16:creationId xmlns:a16="http://schemas.microsoft.com/office/drawing/2014/main" id="{8E956639-8168-3845-9D3B-07A947F07B8D}"/>
                  </a:ext>
                </a:extLst>
              </p:cNvPr>
              <p:cNvSpPr>
                <a:spLocks noChangeShapeType="1"/>
              </p:cNvSpPr>
              <p:nvPr/>
            </p:nvSpPr>
            <p:spPr bwMode="auto">
              <a:xfrm>
                <a:off x="3296" y="1639"/>
                <a:ext cx="0" cy="35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3510" name="Line 10">
                <a:extLst>
                  <a:ext uri="{FF2B5EF4-FFF2-40B4-BE49-F238E27FC236}">
                    <a16:creationId xmlns:a16="http://schemas.microsoft.com/office/drawing/2014/main" id="{3E421D90-7B7B-294F-8821-F7189010AB41}"/>
                  </a:ext>
                </a:extLst>
              </p:cNvPr>
              <p:cNvSpPr>
                <a:spLocks noChangeShapeType="1"/>
              </p:cNvSpPr>
              <p:nvPr/>
            </p:nvSpPr>
            <p:spPr bwMode="auto">
              <a:xfrm flipH="1">
                <a:off x="3212" y="1994"/>
                <a:ext cx="84" cy="10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33511" name="Rectangle 11">
                <a:extLst>
                  <a:ext uri="{FF2B5EF4-FFF2-40B4-BE49-F238E27FC236}">
                    <a16:creationId xmlns:a16="http://schemas.microsoft.com/office/drawing/2014/main" id="{D9E7A269-2CA7-214F-ABCE-BC165E4AF5AD}"/>
                  </a:ext>
                </a:extLst>
              </p:cNvPr>
              <p:cNvSpPr>
                <a:spLocks noChangeArrowheads="1"/>
              </p:cNvSpPr>
              <p:nvPr/>
            </p:nvSpPr>
            <p:spPr bwMode="auto">
              <a:xfrm>
                <a:off x="3083" y="1786"/>
                <a:ext cx="97" cy="207"/>
              </a:xfrm>
              <a:prstGeom prst="rect">
                <a:avLst/>
              </a:prstGeom>
              <a:solidFill>
                <a:srgbClr val="3333CC"/>
              </a:solidFill>
              <a:ln w="12700">
                <a:solidFill>
                  <a:srgbClr val="000000"/>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sp>
            <p:nvSpPr>
              <p:cNvPr id="233512" name="Rectangle 12">
                <a:extLst>
                  <a:ext uri="{FF2B5EF4-FFF2-40B4-BE49-F238E27FC236}">
                    <a16:creationId xmlns:a16="http://schemas.microsoft.com/office/drawing/2014/main" id="{D679DB62-839F-EB46-985E-BD13D90FFCA5}"/>
                  </a:ext>
                </a:extLst>
              </p:cNvPr>
              <p:cNvSpPr>
                <a:spLocks noChangeArrowheads="1"/>
              </p:cNvSpPr>
              <p:nvPr/>
            </p:nvSpPr>
            <p:spPr bwMode="auto">
              <a:xfrm>
                <a:off x="3096" y="1848"/>
                <a:ext cx="75" cy="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600"/>
              </a:p>
            </p:txBody>
          </p:sp>
        </p:grpSp>
        <p:sp>
          <p:nvSpPr>
            <p:cNvPr id="233478" name="Rectangle 14">
              <a:extLst>
                <a:ext uri="{FF2B5EF4-FFF2-40B4-BE49-F238E27FC236}">
                  <a16:creationId xmlns:a16="http://schemas.microsoft.com/office/drawing/2014/main" id="{DD9D4235-E280-7646-8835-485152A134EC}"/>
                </a:ext>
              </a:extLst>
            </p:cNvPr>
            <p:cNvSpPr>
              <a:spLocks noChangeArrowheads="1"/>
            </p:cNvSpPr>
            <p:nvPr/>
          </p:nvSpPr>
          <p:spPr bwMode="auto">
            <a:xfrm>
              <a:off x="2984" y="3010"/>
              <a:ext cx="1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graphicFrame>
          <p:nvGraphicFramePr>
            <p:cNvPr id="233479" name="Object 15">
              <a:extLst>
                <a:ext uri="{FF2B5EF4-FFF2-40B4-BE49-F238E27FC236}">
                  <a16:creationId xmlns:a16="http://schemas.microsoft.com/office/drawing/2014/main" id="{18F78802-9118-E749-82CB-27802882D85A}"/>
                </a:ext>
              </a:extLst>
            </p:cNvPr>
            <p:cNvGraphicFramePr>
              <a:graphicFrameLocks/>
            </p:cNvGraphicFramePr>
            <p:nvPr/>
          </p:nvGraphicFramePr>
          <p:xfrm>
            <a:off x="5030" y="1915"/>
            <a:ext cx="429" cy="375"/>
          </p:xfrm>
          <a:graphic>
            <a:graphicData uri="http://schemas.openxmlformats.org/presentationml/2006/ole">
              <mc:AlternateContent xmlns:mc="http://schemas.openxmlformats.org/markup-compatibility/2006">
                <mc:Choice xmlns:v="urn:schemas-microsoft-com:vml" Requires="v">
                  <p:oleObj name="Clip" r:id="rId5" imgW="3937000" imgH="3441700" progId="MS_ClipArt_Gallery.2">
                    <p:embed/>
                  </p:oleObj>
                </mc:Choice>
                <mc:Fallback>
                  <p:oleObj name="Clip" r:id="rId5" imgW="3937000" imgH="3441700" progId="MS_ClipArt_Gallery.2">
                    <p:embed/>
                    <p:pic>
                      <p:nvPicPr>
                        <p:cNvPr id="233479" name="Object 15">
                          <a:extLst>
                            <a:ext uri="{FF2B5EF4-FFF2-40B4-BE49-F238E27FC236}">
                              <a16:creationId xmlns:a16="http://schemas.microsoft.com/office/drawing/2014/main" id="{18F78802-9118-E749-82CB-27802882D85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 y="1915"/>
                          <a:ext cx="429"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80" name="Object 16">
              <a:extLst>
                <a:ext uri="{FF2B5EF4-FFF2-40B4-BE49-F238E27FC236}">
                  <a16:creationId xmlns:a16="http://schemas.microsoft.com/office/drawing/2014/main" id="{B3A0CD0C-7E26-9545-9238-EF5DF5EB1985}"/>
                </a:ext>
              </a:extLst>
            </p:cNvPr>
            <p:cNvGraphicFramePr>
              <a:graphicFrameLocks/>
            </p:cNvGraphicFramePr>
            <p:nvPr/>
          </p:nvGraphicFramePr>
          <p:xfrm>
            <a:off x="4640" y="2486"/>
            <a:ext cx="437" cy="382"/>
          </p:xfrm>
          <a:graphic>
            <a:graphicData uri="http://schemas.openxmlformats.org/presentationml/2006/ole">
              <mc:AlternateContent xmlns:mc="http://schemas.openxmlformats.org/markup-compatibility/2006">
                <mc:Choice xmlns:v="urn:schemas-microsoft-com:vml" Requires="v">
                  <p:oleObj name="Clip" r:id="rId7" imgW="4000500" imgH="3505200" progId="MS_ClipArt_Gallery.2">
                    <p:embed/>
                  </p:oleObj>
                </mc:Choice>
                <mc:Fallback>
                  <p:oleObj name="Clip" r:id="rId7" imgW="4000500" imgH="3505200" progId="MS_ClipArt_Gallery.2">
                    <p:embed/>
                    <p:pic>
                      <p:nvPicPr>
                        <p:cNvPr id="233480" name="Object 16">
                          <a:extLst>
                            <a:ext uri="{FF2B5EF4-FFF2-40B4-BE49-F238E27FC236}">
                              <a16:creationId xmlns:a16="http://schemas.microsoft.com/office/drawing/2014/main" id="{B3A0CD0C-7E26-9545-9238-EF5DF5EB198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0" y="2486"/>
                          <a:ext cx="437"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3481" name="Object 17">
              <a:extLst>
                <a:ext uri="{FF2B5EF4-FFF2-40B4-BE49-F238E27FC236}">
                  <a16:creationId xmlns:a16="http://schemas.microsoft.com/office/drawing/2014/main" id="{B9F6E587-A541-1142-95A3-58700BC172FE}"/>
                </a:ext>
              </a:extLst>
            </p:cNvPr>
            <p:cNvGraphicFramePr>
              <a:graphicFrameLocks/>
            </p:cNvGraphicFramePr>
            <p:nvPr/>
          </p:nvGraphicFramePr>
          <p:xfrm>
            <a:off x="4569" y="1166"/>
            <a:ext cx="445" cy="390"/>
          </p:xfrm>
          <a:graphic>
            <a:graphicData uri="http://schemas.openxmlformats.org/presentationml/2006/ole">
              <mc:AlternateContent xmlns:mc="http://schemas.openxmlformats.org/markup-compatibility/2006">
                <mc:Choice xmlns:v="urn:schemas-microsoft-com:vml" Requires="v">
                  <p:oleObj name="Clip" r:id="rId9" imgW="4076700" imgH="3568700" progId="MS_ClipArt_Gallery.2">
                    <p:embed/>
                  </p:oleObj>
                </mc:Choice>
                <mc:Fallback>
                  <p:oleObj name="Clip" r:id="rId9" imgW="4076700" imgH="3568700" progId="MS_ClipArt_Gallery.2">
                    <p:embed/>
                    <p:pic>
                      <p:nvPicPr>
                        <p:cNvPr id="233481" name="Object 17">
                          <a:extLst>
                            <a:ext uri="{FF2B5EF4-FFF2-40B4-BE49-F238E27FC236}">
                              <a16:creationId xmlns:a16="http://schemas.microsoft.com/office/drawing/2014/main" id="{B9F6E587-A541-1142-95A3-58700BC172F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9" y="1166"/>
                          <a:ext cx="445"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3482" name="Rectangle 18">
              <a:extLst>
                <a:ext uri="{FF2B5EF4-FFF2-40B4-BE49-F238E27FC236}">
                  <a16:creationId xmlns:a16="http://schemas.microsoft.com/office/drawing/2014/main" id="{9C7FE140-ACD5-AA4B-B986-CA54A9DFFEC4}"/>
                </a:ext>
              </a:extLst>
            </p:cNvPr>
            <p:cNvSpPr>
              <a:spLocks noChangeArrowheads="1"/>
            </p:cNvSpPr>
            <p:nvPr/>
          </p:nvSpPr>
          <p:spPr bwMode="auto">
            <a:xfrm>
              <a:off x="2549" y="1188"/>
              <a:ext cx="128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solidFill>
                    <a:srgbClr val="000000"/>
                  </a:solidFill>
                </a:rPr>
                <a:t>centralized</a:t>
              </a:r>
            </a:p>
            <a:p>
              <a:pPr algn="ctr">
                <a:spcBef>
                  <a:spcPct val="0"/>
                </a:spcBef>
                <a:buFontTx/>
                <a:buNone/>
              </a:pPr>
              <a:r>
                <a:rPr lang="en-US" altLang="zh-CN" sz="1800" b="1">
                  <a:solidFill>
                    <a:srgbClr val="000000"/>
                  </a:solidFill>
                </a:rPr>
                <a:t>directory server</a:t>
              </a:r>
            </a:p>
          </p:txBody>
        </p:sp>
        <p:sp>
          <p:nvSpPr>
            <p:cNvPr id="233483" name="Rectangle 19">
              <a:extLst>
                <a:ext uri="{FF2B5EF4-FFF2-40B4-BE49-F238E27FC236}">
                  <a16:creationId xmlns:a16="http://schemas.microsoft.com/office/drawing/2014/main" id="{084863B7-9F38-5846-BFE3-F6D9BCFA95AC}"/>
                </a:ext>
              </a:extLst>
            </p:cNvPr>
            <p:cNvSpPr>
              <a:spLocks noChangeArrowheads="1"/>
            </p:cNvSpPr>
            <p:nvPr/>
          </p:nvSpPr>
          <p:spPr bwMode="auto">
            <a:xfrm>
              <a:off x="4785" y="1627"/>
              <a:ext cx="5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solidFill>
                    <a:srgbClr val="000000"/>
                  </a:solidFill>
                </a:rPr>
                <a:t>peers</a:t>
              </a:r>
            </a:p>
          </p:txBody>
        </p:sp>
        <p:sp>
          <p:nvSpPr>
            <p:cNvPr id="233484" name="Line 20">
              <a:extLst>
                <a:ext uri="{FF2B5EF4-FFF2-40B4-BE49-F238E27FC236}">
                  <a16:creationId xmlns:a16="http://schemas.microsoft.com/office/drawing/2014/main" id="{6A7FEBD3-E0A6-BD46-B62F-6A064E0CE209}"/>
                </a:ext>
              </a:extLst>
            </p:cNvPr>
            <p:cNvSpPr>
              <a:spLocks noChangeShapeType="1"/>
            </p:cNvSpPr>
            <p:nvPr/>
          </p:nvSpPr>
          <p:spPr bwMode="auto">
            <a:xfrm flipH="1">
              <a:off x="3417" y="1684"/>
              <a:ext cx="634" cy="17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5" name="Line 21">
              <a:extLst>
                <a:ext uri="{FF2B5EF4-FFF2-40B4-BE49-F238E27FC236}">
                  <a16:creationId xmlns:a16="http://schemas.microsoft.com/office/drawing/2014/main" id="{65949382-8E88-BC4A-BD8E-DEECF5170EB8}"/>
                </a:ext>
              </a:extLst>
            </p:cNvPr>
            <p:cNvSpPr>
              <a:spLocks noChangeShapeType="1"/>
            </p:cNvSpPr>
            <p:nvPr/>
          </p:nvSpPr>
          <p:spPr bwMode="auto">
            <a:xfrm flipH="1" flipV="1">
              <a:off x="3360" y="1856"/>
              <a:ext cx="1612" cy="231"/>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86" name="Line 22">
              <a:extLst>
                <a:ext uri="{FF2B5EF4-FFF2-40B4-BE49-F238E27FC236}">
                  <a16:creationId xmlns:a16="http://schemas.microsoft.com/office/drawing/2014/main" id="{EFCDD9FE-498F-CF49-A82A-B2B9C97A9012}"/>
                </a:ext>
              </a:extLst>
            </p:cNvPr>
            <p:cNvSpPr>
              <a:spLocks noChangeShapeType="1"/>
            </p:cNvSpPr>
            <p:nvPr/>
          </p:nvSpPr>
          <p:spPr bwMode="auto">
            <a:xfrm flipH="1">
              <a:off x="3417" y="1627"/>
              <a:ext cx="576" cy="11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7" name="Line 23">
              <a:extLst>
                <a:ext uri="{FF2B5EF4-FFF2-40B4-BE49-F238E27FC236}">
                  <a16:creationId xmlns:a16="http://schemas.microsoft.com/office/drawing/2014/main" id="{D637E52D-8EF8-F24B-9D21-EC9C99FBC2C3}"/>
                </a:ext>
              </a:extLst>
            </p:cNvPr>
            <p:cNvSpPr>
              <a:spLocks noChangeShapeType="1"/>
            </p:cNvSpPr>
            <p:nvPr/>
          </p:nvSpPr>
          <p:spPr bwMode="auto">
            <a:xfrm flipH="1">
              <a:off x="3417" y="1627"/>
              <a:ext cx="634" cy="11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stealth" w="med" len="med"/>
                </a14:hiddenLine>
              </a:ext>
            </a:extLst>
          </p:spPr>
          <p:txBody>
            <a:bodyPr/>
            <a:lstStyle/>
            <a:p>
              <a:endParaRPr lang="en-US"/>
            </a:p>
          </p:txBody>
        </p:sp>
        <p:sp>
          <p:nvSpPr>
            <p:cNvPr id="233488" name="Line 24">
              <a:extLst>
                <a:ext uri="{FF2B5EF4-FFF2-40B4-BE49-F238E27FC236}">
                  <a16:creationId xmlns:a16="http://schemas.microsoft.com/office/drawing/2014/main" id="{15381B06-CAAC-C74D-8109-E5FD182A8A9D}"/>
                </a:ext>
              </a:extLst>
            </p:cNvPr>
            <p:cNvSpPr>
              <a:spLocks noChangeShapeType="1"/>
            </p:cNvSpPr>
            <p:nvPr/>
          </p:nvSpPr>
          <p:spPr bwMode="auto">
            <a:xfrm flipH="1" flipV="1">
              <a:off x="3359" y="2030"/>
              <a:ext cx="1267" cy="634"/>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89" name="Line 25">
              <a:extLst>
                <a:ext uri="{FF2B5EF4-FFF2-40B4-BE49-F238E27FC236}">
                  <a16:creationId xmlns:a16="http://schemas.microsoft.com/office/drawing/2014/main" id="{76A3AC0F-06DA-714D-B4BA-E49329FD9DED}"/>
                </a:ext>
              </a:extLst>
            </p:cNvPr>
            <p:cNvSpPr>
              <a:spLocks noChangeShapeType="1"/>
            </p:cNvSpPr>
            <p:nvPr/>
          </p:nvSpPr>
          <p:spPr bwMode="auto">
            <a:xfrm flipH="1">
              <a:off x="3360" y="1339"/>
              <a:ext cx="1152" cy="403"/>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0" name="Rectangle 26">
              <a:extLst>
                <a:ext uri="{FF2B5EF4-FFF2-40B4-BE49-F238E27FC236}">
                  <a16:creationId xmlns:a16="http://schemas.microsoft.com/office/drawing/2014/main" id="{0B7FB5B0-A3E3-A14E-987A-628B8531464B}"/>
                </a:ext>
              </a:extLst>
            </p:cNvPr>
            <p:cNvSpPr>
              <a:spLocks noChangeArrowheads="1"/>
            </p:cNvSpPr>
            <p:nvPr/>
          </p:nvSpPr>
          <p:spPr bwMode="auto">
            <a:xfrm>
              <a:off x="3648" y="1627"/>
              <a:ext cx="979"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233491" name="Line 27">
              <a:extLst>
                <a:ext uri="{FF2B5EF4-FFF2-40B4-BE49-F238E27FC236}">
                  <a16:creationId xmlns:a16="http://schemas.microsoft.com/office/drawing/2014/main" id="{993265E3-6FAC-574D-8DF4-780258DEC102}"/>
                </a:ext>
              </a:extLst>
            </p:cNvPr>
            <p:cNvSpPr>
              <a:spLocks noChangeShapeType="1"/>
            </p:cNvSpPr>
            <p:nvPr/>
          </p:nvSpPr>
          <p:spPr bwMode="auto">
            <a:xfrm flipH="1" flipV="1">
              <a:off x="3301" y="2088"/>
              <a:ext cx="749" cy="864"/>
            </a:xfrm>
            <a:prstGeom prst="line">
              <a:avLst/>
            </a:prstGeom>
            <a:noFill/>
            <a:ln w="254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2" name="Line 28">
              <a:extLst>
                <a:ext uri="{FF2B5EF4-FFF2-40B4-BE49-F238E27FC236}">
                  <a16:creationId xmlns:a16="http://schemas.microsoft.com/office/drawing/2014/main" id="{EBA02D9E-9DB9-5742-B07E-823CAAE60C33}"/>
                </a:ext>
              </a:extLst>
            </p:cNvPr>
            <p:cNvSpPr>
              <a:spLocks noChangeShapeType="1"/>
            </p:cNvSpPr>
            <p:nvPr/>
          </p:nvSpPr>
          <p:spPr bwMode="auto">
            <a:xfrm>
              <a:off x="3187" y="2145"/>
              <a:ext cx="749" cy="922"/>
            </a:xfrm>
            <a:prstGeom prst="line">
              <a:avLst/>
            </a:prstGeom>
            <a:noFill/>
            <a:ln w="25400">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3" name="Line 29">
              <a:extLst>
                <a:ext uri="{FF2B5EF4-FFF2-40B4-BE49-F238E27FC236}">
                  <a16:creationId xmlns:a16="http://schemas.microsoft.com/office/drawing/2014/main" id="{C151E5E6-A8BF-8242-8EEC-1383369A85BB}"/>
                </a:ext>
              </a:extLst>
            </p:cNvPr>
            <p:cNvSpPr>
              <a:spLocks noChangeShapeType="1"/>
            </p:cNvSpPr>
            <p:nvPr/>
          </p:nvSpPr>
          <p:spPr bwMode="auto">
            <a:xfrm flipH="1">
              <a:off x="4396" y="1569"/>
              <a:ext cx="346" cy="1498"/>
            </a:xfrm>
            <a:prstGeom prst="line">
              <a:avLst/>
            </a:prstGeom>
            <a:noFill/>
            <a:ln w="25400">
              <a:solidFill>
                <a:srgbClr val="FF66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3494" name="Rectangle 30">
              <a:extLst>
                <a:ext uri="{FF2B5EF4-FFF2-40B4-BE49-F238E27FC236}">
                  <a16:creationId xmlns:a16="http://schemas.microsoft.com/office/drawing/2014/main" id="{E06BE306-FFE9-0A47-88AE-8CFD2110DB46}"/>
                </a:ext>
              </a:extLst>
            </p:cNvPr>
            <p:cNvSpPr>
              <a:spLocks noChangeArrowheads="1"/>
            </p:cNvSpPr>
            <p:nvPr/>
          </p:nvSpPr>
          <p:spPr bwMode="auto">
            <a:xfrm>
              <a:off x="4512" y="2952"/>
              <a:ext cx="575" cy="3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233495" name="Rectangle 31">
              <a:extLst>
                <a:ext uri="{FF2B5EF4-FFF2-40B4-BE49-F238E27FC236}">
                  <a16:creationId xmlns:a16="http://schemas.microsoft.com/office/drawing/2014/main" id="{D79E4D88-3379-FD4F-8B91-BB215C0EFA07}"/>
                </a:ext>
              </a:extLst>
            </p:cNvPr>
            <p:cNvSpPr>
              <a:spLocks noChangeArrowheads="1"/>
            </p:cNvSpPr>
            <p:nvPr/>
          </p:nvSpPr>
          <p:spPr bwMode="auto">
            <a:xfrm>
              <a:off x="4032" y="3478"/>
              <a:ext cx="403"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Alice</a:t>
              </a:r>
            </a:p>
          </p:txBody>
        </p:sp>
        <p:sp>
          <p:nvSpPr>
            <p:cNvPr id="233496" name="Rectangle 32">
              <a:extLst>
                <a:ext uri="{FF2B5EF4-FFF2-40B4-BE49-F238E27FC236}">
                  <a16:creationId xmlns:a16="http://schemas.microsoft.com/office/drawing/2014/main" id="{25CF4875-F470-D04C-A80A-4183A5C89AF1}"/>
                </a:ext>
              </a:extLst>
            </p:cNvPr>
            <p:cNvSpPr>
              <a:spLocks noChangeArrowheads="1"/>
            </p:cNvSpPr>
            <p:nvPr/>
          </p:nvSpPr>
          <p:spPr bwMode="auto">
            <a:xfrm>
              <a:off x="4887" y="993"/>
              <a:ext cx="403"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b="1"/>
                <a:t>Bob</a:t>
              </a:r>
            </a:p>
          </p:txBody>
        </p:sp>
        <p:sp>
          <p:nvSpPr>
            <p:cNvPr id="233497" name="Oval 33">
              <a:extLst>
                <a:ext uri="{FF2B5EF4-FFF2-40B4-BE49-F238E27FC236}">
                  <a16:creationId xmlns:a16="http://schemas.microsoft.com/office/drawing/2014/main" id="{8505D8ED-B5FD-3C4F-A548-878AB206FFA4}"/>
                </a:ext>
              </a:extLst>
            </p:cNvPr>
            <p:cNvSpPr>
              <a:spLocks noChangeArrowheads="1"/>
            </p:cNvSpPr>
            <p:nvPr/>
          </p:nvSpPr>
          <p:spPr bwMode="auto">
            <a:xfrm>
              <a:off x="3868" y="1476"/>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p>
          </p:txBody>
        </p:sp>
        <p:sp>
          <p:nvSpPr>
            <p:cNvPr id="233498" name="Oval 34">
              <a:extLst>
                <a:ext uri="{FF2B5EF4-FFF2-40B4-BE49-F238E27FC236}">
                  <a16:creationId xmlns:a16="http://schemas.microsoft.com/office/drawing/2014/main" id="{352BE3D4-522E-4945-B1ED-1C52B0899989}"/>
                </a:ext>
              </a:extLst>
            </p:cNvPr>
            <p:cNvSpPr>
              <a:spLocks noChangeArrowheads="1"/>
            </p:cNvSpPr>
            <p:nvPr/>
          </p:nvSpPr>
          <p:spPr bwMode="auto">
            <a:xfrm>
              <a:off x="3895" y="1849"/>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p>
          </p:txBody>
        </p:sp>
        <p:sp>
          <p:nvSpPr>
            <p:cNvPr id="233499" name="Oval 35">
              <a:extLst>
                <a:ext uri="{FF2B5EF4-FFF2-40B4-BE49-F238E27FC236}">
                  <a16:creationId xmlns:a16="http://schemas.microsoft.com/office/drawing/2014/main" id="{EF422788-6BB1-364B-A407-D9B67E9F3A5A}"/>
                </a:ext>
              </a:extLst>
            </p:cNvPr>
            <p:cNvSpPr>
              <a:spLocks noChangeArrowheads="1"/>
            </p:cNvSpPr>
            <p:nvPr/>
          </p:nvSpPr>
          <p:spPr bwMode="auto">
            <a:xfrm>
              <a:off x="3898" y="2277"/>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p>
          </p:txBody>
        </p:sp>
        <p:sp>
          <p:nvSpPr>
            <p:cNvPr id="233500" name="Oval 36">
              <a:extLst>
                <a:ext uri="{FF2B5EF4-FFF2-40B4-BE49-F238E27FC236}">
                  <a16:creationId xmlns:a16="http://schemas.microsoft.com/office/drawing/2014/main" id="{A3D342B4-2077-4E44-9266-933D3C908D87}"/>
                </a:ext>
              </a:extLst>
            </p:cNvPr>
            <p:cNvSpPr>
              <a:spLocks noChangeArrowheads="1"/>
            </p:cNvSpPr>
            <p:nvPr/>
          </p:nvSpPr>
          <p:spPr bwMode="auto">
            <a:xfrm>
              <a:off x="3699" y="2553"/>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1</a:t>
              </a:r>
            </a:p>
          </p:txBody>
        </p:sp>
        <p:sp>
          <p:nvSpPr>
            <p:cNvPr id="233501" name="Oval 37">
              <a:extLst>
                <a:ext uri="{FF2B5EF4-FFF2-40B4-BE49-F238E27FC236}">
                  <a16:creationId xmlns:a16="http://schemas.microsoft.com/office/drawing/2014/main" id="{BD5070F4-96DE-CB4F-9D83-0DBFA5D23E0A}"/>
                </a:ext>
              </a:extLst>
            </p:cNvPr>
            <p:cNvSpPr>
              <a:spLocks noChangeArrowheads="1"/>
            </p:cNvSpPr>
            <p:nvPr/>
          </p:nvSpPr>
          <p:spPr bwMode="auto">
            <a:xfrm>
              <a:off x="3452" y="2514"/>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2</a:t>
              </a:r>
            </a:p>
          </p:txBody>
        </p:sp>
        <p:sp>
          <p:nvSpPr>
            <p:cNvPr id="233502" name="Oval 38">
              <a:extLst>
                <a:ext uri="{FF2B5EF4-FFF2-40B4-BE49-F238E27FC236}">
                  <a16:creationId xmlns:a16="http://schemas.microsoft.com/office/drawing/2014/main" id="{31110A31-375E-9D4B-84AE-A77EF65D0F5C}"/>
                </a:ext>
              </a:extLst>
            </p:cNvPr>
            <p:cNvSpPr>
              <a:spLocks noChangeArrowheads="1"/>
            </p:cNvSpPr>
            <p:nvPr/>
          </p:nvSpPr>
          <p:spPr bwMode="auto">
            <a:xfrm>
              <a:off x="4506" y="2230"/>
              <a:ext cx="153" cy="146"/>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1800"/>
                <a:t>3</a:t>
              </a:r>
            </a:p>
          </p:txBody>
        </p:sp>
        <p:pic>
          <p:nvPicPr>
            <p:cNvPr id="233503" name="Picture 39">
              <a:extLst>
                <a:ext uri="{FF2B5EF4-FFF2-40B4-BE49-F238E27FC236}">
                  <a16:creationId xmlns:a16="http://schemas.microsoft.com/office/drawing/2014/main" id="{7E8CB12B-618B-6447-8691-ED4B7D252815}"/>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0" y="572"/>
              <a:ext cx="43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504" name="Picture 40">
              <a:extLst>
                <a:ext uri="{FF2B5EF4-FFF2-40B4-BE49-F238E27FC236}">
                  <a16:creationId xmlns:a16="http://schemas.microsoft.com/office/drawing/2014/main" id="{CD6E7021-9536-B944-8082-3650BFE97CC9}"/>
                </a:ext>
              </a:extLst>
            </p:cNvPr>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64" y="3388"/>
              <a:ext cx="36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Title 1">
            <a:extLst>
              <a:ext uri="{FF2B5EF4-FFF2-40B4-BE49-F238E27FC236}">
                <a16:creationId xmlns:a16="http://schemas.microsoft.com/office/drawing/2014/main" id="{116B2035-AA45-304B-BD18-1F01E90AEDD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32876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4"/>
          <p:cNvSpPr>
            <a:spLocks noEditPoints="1"/>
          </p:cNvSpPr>
          <p:nvPr/>
        </p:nvSpPr>
        <p:spPr bwMode="auto">
          <a:xfrm>
            <a:off x="5925786" y="1995055"/>
            <a:ext cx="793005" cy="3123322"/>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chemeClr val="accent3"/>
          </a:solidFill>
          <a:ln>
            <a:noFill/>
          </a:ln>
          <a:effectLst/>
        </p:spPr>
        <p:txBody>
          <a:bodyPr vert="horz" wrap="square" lIns="121920" tIns="60960" rIns="121920" bIns="60960" numCol="1" anchor="t" anchorCtr="0" compatLnSpc="1">
            <a:prstTxWarp prst="textNoShape">
              <a:avLst/>
            </a:prstTxWarp>
          </a:bodyPr>
          <a:lstStyle/>
          <a:p>
            <a:endParaRPr lang="id-ID" sz="2400" dirty="0">
              <a:cs typeface="+mn-ea"/>
              <a:sym typeface="+mn-lt"/>
            </a:endParaRPr>
          </a:p>
        </p:txBody>
      </p:sp>
      <p:sp>
        <p:nvSpPr>
          <p:cNvPr id="3" name="Freeform 196"/>
          <p:cNvSpPr>
            <a:spLocks noEditPoints="1"/>
          </p:cNvSpPr>
          <p:nvPr/>
        </p:nvSpPr>
        <p:spPr bwMode="auto">
          <a:xfrm>
            <a:off x="6825422" y="2309419"/>
            <a:ext cx="1082926" cy="3309690"/>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accent2"/>
          </a:solidFill>
          <a:ln>
            <a:noFill/>
          </a:ln>
          <a:effectLst/>
        </p:spPr>
        <p:txBody>
          <a:bodyPr vert="horz" wrap="square" lIns="121920" tIns="60960" rIns="121920" bIns="60960" numCol="1" anchor="t" anchorCtr="0" compatLnSpc="1">
            <a:prstTxWarp prst="textNoShape">
              <a:avLst/>
            </a:prstTxWarp>
          </a:bodyPr>
          <a:lstStyle/>
          <a:p>
            <a:endParaRPr lang="id-ID" sz="2400" dirty="0">
              <a:cs typeface="+mn-ea"/>
              <a:sym typeface="+mn-lt"/>
            </a:endParaRPr>
          </a:p>
        </p:txBody>
      </p:sp>
      <p:sp>
        <p:nvSpPr>
          <p:cNvPr id="4" name="Freeform 200"/>
          <p:cNvSpPr>
            <a:spLocks noEditPoints="1"/>
          </p:cNvSpPr>
          <p:nvPr/>
        </p:nvSpPr>
        <p:spPr bwMode="auto">
          <a:xfrm>
            <a:off x="10409599" y="2008210"/>
            <a:ext cx="1033001" cy="3199983"/>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4"/>
          </a:solidFill>
          <a:ln>
            <a:noFill/>
          </a:ln>
          <a:effectLst/>
        </p:spPr>
        <p:txBody>
          <a:bodyPr vert="horz" wrap="square" lIns="121920" tIns="60960" rIns="121920" bIns="60960" numCol="1" anchor="t" anchorCtr="0" compatLnSpc="1">
            <a:prstTxWarp prst="textNoShape">
              <a:avLst/>
            </a:prstTxWarp>
          </a:bodyPr>
          <a:lstStyle/>
          <a:p>
            <a:endParaRPr lang="id-ID" sz="2400" dirty="0">
              <a:cs typeface="+mn-ea"/>
              <a:sym typeface="+mn-lt"/>
            </a:endParaRPr>
          </a:p>
        </p:txBody>
      </p:sp>
      <p:sp>
        <p:nvSpPr>
          <p:cNvPr id="5" name="Freeform 208"/>
          <p:cNvSpPr>
            <a:spLocks noEditPoints="1"/>
          </p:cNvSpPr>
          <p:nvPr/>
        </p:nvSpPr>
        <p:spPr bwMode="auto">
          <a:xfrm>
            <a:off x="9483886" y="2316981"/>
            <a:ext cx="920116" cy="3353767"/>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chemeClr val="accent2"/>
          </a:solidFill>
          <a:ln>
            <a:noFill/>
          </a:ln>
          <a:effectLst/>
        </p:spPr>
        <p:txBody>
          <a:bodyPr vert="horz" wrap="square" lIns="121920" tIns="60960" rIns="121920" bIns="60960" numCol="1" anchor="t" anchorCtr="0" compatLnSpc="1">
            <a:prstTxWarp prst="textNoShape">
              <a:avLst/>
            </a:prstTxWarp>
          </a:bodyPr>
          <a:lstStyle/>
          <a:p>
            <a:endParaRPr lang="id-ID" sz="2400" dirty="0">
              <a:cs typeface="+mn-ea"/>
              <a:sym typeface="+mn-lt"/>
            </a:endParaRPr>
          </a:p>
        </p:txBody>
      </p:sp>
      <p:sp>
        <p:nvSpPr>
          <p:cNvPr id="6" name="Freeform 192"/>
          <p:cNvSpPr>
            <a:spLocks noEditPoints="1"/>
          </p:cNvSpPr>
          <p:nvPr/>
        </p:nvSpPr>
        <p:spPr bwMode="auto">
          <a:xfrm>
            <a:off x="8108430" y="2434201"/>
            <a:ext cx="1519218" cy="3518932"/>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chemeClr val="accent1"/>
          </a:solidFill>
          <a:ln>
            <a:noFill/>
          </a:ln>
          <a:effectLst/>
        </p:spPr>
        <p:txBody>
          <a:bodyPr vert="horz" wrap="square" lIns="121920" tIns="60960" rIns="121920" bIns="60960" numCol="1" anchor="t" anchorCtr="0" compatLnSpc="1">
            <a:prstTxWarp prst="textNoShape">
              <a:avLst/>
            </a:prstTxWarp>
          </a:bodyPr>
          <a:lstStyle/>
          <a:p>
            <a:endParaRPr lang="id-ID" sz="2400" dirty="0">
              <a:cs typeface="+mn-ea"/>
              <a:sym typeface="+mn-lt"/>
            </a:endParaRPr>
          </a:p>
        </p:txBody>
      </p:sp>
      <p:sp>
        <p:nvSpPr>
          <p:cNvPr id="8" name="Rectangle 2">
            <a:extLst>
              <a:ext uri="{FF2B5EF4-FFF2-40B4-BE49-F238E27FC236}">
                <a16:creationId xmlns:a16="http://schemas.microsoft.com/office/drawing/2014/main" id="{DEA807EF-9191-4F45-89FC-10BC56A9B59A}"/>
              </a:ext>
            </a:extLst>
          </p:cNvPr>
          <p:cNvSpPr txBox="1">
            <a:spLocks noChangeArrowheads="1"/>
          </p:cNvSpPr>
          <p:nvPr/>
        </p:nvSpPr>
        <p:spPr>
          <a:xfrm>
            <a:off x="3339224" y="562159"/>
            <a:ext cx="8151812" cy="8969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a:solidFill>
                  <a:schemeClr val="accent1"/>
                </a:solidFill>
                <a:latin typeface="+mn-lt"/>
                <a:ea typeface="+mn-ea"/>
                <a:cs typeface="+mn-ea"/>
              </a:rPr>
              <a:t>P2P: </a:t>
            </a:r>
            <a:r>
              <a:rPr lang="zh-CN" altLang="en-US" sz="3600" b="1">
                <a:solidFill>
                  <a:schemeClr val="accent1"/>
                </a:solidFill>
                <a:latin typeface="+mn-lt"/>
                <a:ea typeface="+mn-ea"/>
                <a:cs typeface="+mn-ea"/>
              </a:rPr>
              <a:t>集中式目录的问题</a:t>
            </a:r>
            <a:endParaRPr lang="zh-CN" altLang="en-US" sz="3600" b="1" dirty="0">
              <a:solidFill>
                <a:schemeClr val="accent1"/>
              </a:solidFill>
              <a:latin typeface="+mn-lt"/>
              <a:ea typeface="+mn-ea"/>
              <a:cs typeface="+mn-ea"/>
            </a:endParaRPr>
          </a:p>
        </p:txBody>
      </p:sp>
      <p:sp>
        <p:nvSpPr>
          <p:cNvPr id="9" name="Rectangle 3">
            <a:extLst>
              <a:ext uri="{FF2B5EF4-FFF2-40B4-BE49-F238E27FC236}">
                <a16:creationId xmlns:a16="http://schemas.microsoft.com/office/drawing/2014/main" id="{397DD230-BF5E-4346-902F-9DEB1E306E6C}"/>
              </a:ext>
            </a:extLst>
          </p:cNvPr>
          <p:cNvSpPr txBox="1">
            <a:spLocks noChangeArrowheads="1"/>
          </p:cNvSpPr>
          <p:nvPr/>
        </p:nvSpPr>
        <p:spPr>
          <a:xfrm>
            <a:off x="1347053" y="2008210"/>
            <a:ext cx="2977118" cy="1422752"/>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单点故障</a:t>
            </a:r>
          </a:p>
          <a:p>
            <a:r>
              <a:rPr lang="zh-CN" altLang="en-US" dirty="0"/>
              <a:t>性能瓶颈</a:t>
            </a:r>
          </a:p>
          <a:p>
            <a:r>
              <a:rPr lang="zh-CN" altLang="en-US" dirty="0"/>
              <a:t>侵犯版权</a:t>
            </a:r>
          </a:p>
          <a:p>
            <a:endParaRPr lang="en-US" altLang="zh-CN" dirty="0"/>
          </a:p>
        </p:txBody>
      </p:sp>
      <p:sp>
        <p:nvSpPr>
          <p:cNvPr id="11" name="Rectangle 4">
            <a:extLst>
              <a:ext uri="{FF2B5EF4-FFF2-40B4-BE49-F238E27FC236}">
                <a16:creationId xmlns:a16="http://schemas.microsoft.com/office/drawing/2014/main" id="{6832C8A8-5254-D74F-93AF-05FCA1F1D8F6}"/>
              </a:ext>
            </a:extLst>
          </p:cNvPr>
          <p:cNvSpPr txBox="1">
            <a:spLocks noChangeArrowheads="1"/>
          </p:cNvSpPr>
          <p:nvPr/>
        </p:nvSpPr>
        <p:spPr>
          <a:xfrm>
            <a:off x="1114725" y="4295258"/>
            <a:ext cx="3560436" cy="1646238"/>
          </a:xfrm>
          <a:noFill/>
          <a:ln w="25400" cap="flat">
            <a:solidFill>
              <a:schemeClr val="accent2"/>
            </a:solid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zh-CN" dirty="0">
                <a:solidFill>
                  <a:schemeClr val="accent2"/>
                </a:solidFill>
              </a:rPr>
              <a:t> </a:t>
            </a:r>
            <a:r>
              <a:rPr lang="zh-CN" altLang="en-US" dirty="0">
                <a:solidFill>
                  <a:schemeClr val="accent2"/>
                </a:solidFill>
              </a:rPr>
              <a:t>文件传输是分散的，但是定位内容的过程是高度集中的</a:t>
            </a:r>
          </a:p>
        </p:txBody>
      </p:sp>
    </p:spTree>
    <p:extLst>
      <p:ext uri="{BB962C8B-B14F-4D97-AF65-F5344CB8AC3E}">
        <p14:creationId xmlns:p14="http://schemas.microsoft.com/office/powerpoint/2010/main" val="209532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28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decel="28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decel="2800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750" fill="hold"/>
                                        <p:tgtEl>
                                          <p:spTgt spid="2"/>
                                        </p:tgtEl>
                                        <p:attrNameLst>
                                          <p:attrName>ppt_x</p:attrName>
                                        </p:attrNameLst>
                                      </p:cBhvr>
                                      <p:tavLst>
                                        <p:tav tm="0">
                                          <p:val>
                                            <p:strVal val="#ppt_x"/>
                                          </p:val>
                                        </p:tav>
                                        <p:tav tm="100000">
                                          <p:val>
                                            <p:strVal val="#ppt_x"/>
                                          </p:val>
                                        </p:tav>
                                      </p:tavLst>
                                    </p:anim>
                                    <p:anim calcmode="lin" valueType="num">
                                      <p:cBhvr additive="base">
                                        <p:cTn id="22" dur="75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decel="2800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ppt_x"/>
                                          </p:val>
                                        </p:tav>
                                        <p:tav tm="100000">
                                          <p:val>
                                            <p:strVal val="#ppt_x"/>
                                          </p:val>
                                        </p:tav>
                                      </p:tavLst>
                                    </p:anim>
                                    <p:anim calcmode="lin" valueType="num">
                                      <p:cBhvr additive="base">
                                        <p:cTn id="26"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a:extLst>
              <a:ext uri="{FF2B5EF4-FFF2-40B4-BE49-F238E27FC236}">
                <a16:creationId xmlns:a16="http://schemas.microsoft.com/office/drawing/2014/main" id="{0724B3E4-AA0D-4A4D-BBE2-568D8EA2F348}"/>
              </a:ext>
            </a:extLst>
          </p:cNvPr>
          <p:cNvSpPr>
            <a:spLocks noGrp="1" noChangeArrowheads="1"/>
          </p:cNvSpPr>
          <p:nvPr>
            <p:ph type="body" sz="half" idx="1"/>
          </p:nvPr>
        </p:nvSpPr>
        <p:spPr>
          <a:xfrm>
            <a:off x="1143000" y="2006600"/>
            <a:ext cx="4033838" cy="3154363"/>
          </a:xfrm>
          <a:noFill/>
        </p:spPr>
        <p:txBody>
          <a:bodyPr/>
          <a:lstStyle/>
          <a:p>
            <a:pPr eaLnBrk="1" hangingPunct="1"/>
            <a:r>
              <a:rPr lang="zh-CN" altLang="en-US" sz="2800" dirty="0"/>
              <a:t>全分布</a:t>
            </a:r>
          </a:p>
          <a:p>
            <a:pPr lvl="1" eaLnBrk="1" hangingPunct="1"/>
            <a:r>
              <a:rPr lang="zh-CN" altLang="en-US" sz="2400" dirty="0"/>
              <a:t>没有集中式服务器</a:t>
            </a:r>
          </a:p>
          <a:p>
            <a:pPr eaLnBrk="1" hangingPunct="1"/>
            <a:r>
              <a:rPr lang="zh-CN" altLang="en-US" sz="2800" dirty="0"/>
              <a:t>公共域协议</a:t>
            </a:r>
          </a:p>
          <a:p>
            <a:pPr eaLnBrk="1" hangingPunct="1"/>
            <a:r>
              <a:rPr lang="zh-CN" altLang="en-US" sz="2800" dirty="0"/>
              <a:t>许多</a:t>
            </a:r>
            <a:r>
              <a:rPr lang="en-US" altLang="zh-CN" sz="2800" dirty="0"/>
              <a:t>Gnutella</a:t>
            </a:r>
            <a:r>
              <a:rPr lang="zh-CN" altLang="en-US" sz="2800" dirty="0"/>
              <a:t>客户机实现</a:t>
            </a:r>
            <a:r>
              <a:rPr lang="en-US" altLang="zh-CN" sz="2800" dirty="0"/>
              <a:t>Gnutella</a:t>
            </a:r>
            <a:r>
              <a:rPr lang="zh-CN" altLang="en-US" sz="2800" dirty="0"/>
              <a:t>协议</a:t>
            </a:r>
          </a:p>
          <a:p>
            <a:pPr eaLnBrk="1" hangingPunct="1">
              <a:buFont typeface="Wingdings" pitchFamily="2" charset="2"/>
              <a:buNone/>
            </a:pPr>
            <a:endParaRPr lang="zh-CN" altLang="en-US" sz="2800" dirty="0"/>
          </a:p>
          <a:p>
            <a:pPr eaLnBrk="1" hangingPunct="1">
              <a:buFont typeface="Wingdings" pitchFamily="2" charset="2"/>
              <a:buNone/>
            </a:pPr>
            <a:endParaRPr lang="en-US" altLang="zh-CN" sz="2800" dirty="0"/>
          </a:p>
        </p:txBody>
      </p:sp>
      <p:sp>
        <p:nvSpPr>
          <p:cNvPr id="237571" name="Rectangle 4">
            <a:extLst>
              <a:ext uri="{FF2B5EF4-FFF2-40B4-BE49-F238E27FC236}">
                <a16:creationId xmlns:a16="http://schemas.microsoft.com/office/drawing/2014/main" id="{DB2E4D4F-2CC6-644A-B927-8E1E9FF75045}"/>
              </a:ext>
            </a:extLst>
          </p:cNvPr>
          <p:cNvSpPr>
            <a:spLocks noGrp="1" noChangeArrowheads="1"/>
          </p:cNvSpPr>
          <p:nvPr>
            <p:ph type="body" sz="half" idx="2"/>
          </p:nvPr>
        </p:nvSpPr>
        <p:spPr>
          <a:xfrm>
            <a:off x="5334000" y="1905000"/>
            <a:ext cx="5867400" cy="4525963"/>
          </a:xfrm>
          <a:noFill/>
        </p:spPr>
        <p:txBody>
          <a:bodyPr/>
          <a:lstStyle/>
          <a:p>
            <a:pPr eaLnBrk="1" hangingPunct="1">
              <a:buFont typeface="Wingdings" pitchFamily="2" charset="2"/>
              <a:buNone/>
            </a:pPr>
            <a:r>
              <a:rPr lang="zh-CN" altLang="en-US" sz="2800" dirty="0">
                <a:solidFill>
                  <a:schemeClr val="accent2"/>
                </a:solidFill>
              </a:rPr>
              <a:t>覆盖网络</a:t>
            </a:r>
            <a:r>
              <a:rPr lang="en-US" altLang="zh-CN" sz="2800" dirty="0">
                <a:solidFill>
                  <a:schemeClr val="accent2"/>
                </a:solidFill>
              </a:rPr>
              <a:t>: graph</a:t>
            </a:r>
          </a:p>
          <a:p>
            <a:pPr eaLnBrk="1" hangingPunct="1"/>
            <a:r>
              <a:rPr lang="zh-CN" altLang="en-US" sz="2800" dirty="0"/>
              <a:t>如果对等方</a:t>
            </a:r>
            <a:r>
              <a:rPr lang="en-US" altLang="zh-CN" sz="2800" dirty="0"/>
              <a:t>X</a:t>
            </a:r>
            <a:r>
              <a:rPr lang="zh-CN" altLang="en-US" sz="2800" dirty="0"/>
              <a:t>和</a:t>
            </a:r>
            <a:r>
              <a:rPr lang="en-US" altLang="zh-CN" sz="2800" dirty="0"/>
              <a:t>Y</a:t>
            </a:r>
            <a:r>
              <a:rPr lang="zh-CN" altLang="en-US" sz="2800" dirty="0"/>
              <a:t>维护了一条</a:t>
            </a:r>
            <a:r>
              <a:rPr lang="en-US" altLang="zh-CN" sz="2800" dirty="0"/>
              <a:t>TCP</a:t>
            </a:r>
            <a:r>
              <a:rPr lang="zh-CN" altLang="en-US" sz="2800" dirty="0"/>
              <a:t>连接，则说</a:t>
            </a:r>
            <a:r>
              <a:rPr lang="en-US" altLang="zh-CN" sz="2800" dirty="0"/>
              <a:t>X</a:t>
            </a:r>
            <a:r>
              <a:rPr lang="zh-CN" altLang="en-US" sz="2800" dirty="0"/>
              <a:t>和</a:t>
            </a:r>
            <a:r>
              <a:rPr lang="en-US" altLang="zh-CN" sz="2800" dirty="0"/>
              <a:t>Y</a:t>
            </a:r>
            <a:r>
              <a:rPr lang="zh-CN" altLang="en-US" sz="2800" dirty="0"/>
              <a:t>之间有一条边</a:t>
            </a:r>
          </a:p>
          <a:p>
            <a:pPr eaLnBrk="1" hangingPunct="1"/>
            <a:r>
              <a:rPr lang="zh-CN" altLang="en-US" sz="2800" dirty="0"/>
              <a:t>所有活跃的对等方和边组成覆盖网络</a:t>
            </a:r>
          </a:p>
          <a:p>
            <a:pPr eaLnBrk="1" hangingPunct="1"/>
            <a:r>
              <a:rPr lang="zh-CN" altLang="en-US" sz="2800" dirty="0"/>
              <a:t>边不是物理通信链路</a:t>
            </a:r>
          </a:p>
          <a:p>
            <a:pPr eaLnBrk="1" hangingPunct="1"/>
            <a:r>
              <a:rPr lang="zh-CN" altLang="en-US" sz="2800" dirty="0"/>
              <a:t>给定对等方连接的覆盖网络路径中的节点少于</a:t>
            </a:r>
            <a:r>
              <a:rPr lang="en-US" altLang="zh-CN" sz="2800" dirty="0"/>
              <a:t>10</a:t>
            </a:r>
            <a:r>
              <a:rPr lang="zh-CN" altLang="en-US" sz="2800" dirty="0"/>
              <a:t>个</a:t>
            </a:r>
            <a:r>
              <a:rPr lang="en-US" altLang="zh-CN" sz="2800" dirty="0"/>
              <a:t>,</a:t>
            </a:r>
            <a:r>
              <a:rPr lang="zh-CN" altLang="en-US" sz="2800" dirty="0"/>
              <a:t>即</a:t>
            </a:r>
            <a:r>
              <a:rPr lang="en-US" altLang="zh-CN" sz="2800" dirty="0"/>
              <a:t>TTL</a:t>
            </a:r>
            <a:r>
              <a:rPr lang="zh-CN" altLang="en-US" sz="2800" dirty="0"/>
              <a:t>小于</a:t>
            </a:r>
            <a:r>
              <a:rPr lang="en-US" altLang="zh-CN" sz="2800" dirty="0"/>
              <a:t>10</a:t>
            </a:r>
          </a:p>
        </p:txBody>
      </p:sp>
      <p:sp>
        <p:nvSpPr>
          <p:cNvPr id="7" name="Rectangle 2">
            <a:extLst>
              <a:ext uri="{FF2B5EF4-FFF2-40B4-BE49-F238E27FC236}">
                <a16:creationId xmlns:a16="http://schemas.microsoft.com/office/drawing/2014/main" id="{41799950-FC4F-7340-BEA1-219ACA23AD1D}"/>
              </a:ext>
            </a:extLst>
          </p:cNvPr>
          <p:cNvSpPr>
            <a:spLocks noGrp="1" noChangeArrowheads="1"/>
          </p:cNvSpPr>
          <p:nvPr>
            <p:ph type="title"/>
          </p:nvPr>
        </p:nvSpPr>
        <p:spPr>
          <a:xfrm>
            <a:off x="3662033" y="1008062"/>
            <a:ext cx="8151812" cy="896938"/>
          </a:xfrm>
        </p:spPr>
        <p:txBody>
          <a:bodyPr/>
          <a:lstStyle/>
          <a:p>
            <a:pPr>
              <a:defRPr/>
            </a:pPr>
            <a:r>
              <a:rPr lang="zh-CN" altLang="en-US" sz="3600" b="1" dirty="0">
                <a:solidFill>
                  <a:schemeClr val="accent1"/>
                </a:solidFill>
                <a:latin typeface="+mn-lt"/>
                <a:ea typeface="+mn-ea"/>
                <a:cs typeface="+mn-ea"/>
              </a:rPr>
              <a:t>查询洪泛：</a:t>
            </a:r>
            <a:r>
              <a:rPr lang="en-US" altLang="zh-CN" sz="3600" b="1" dirty="0">
                <a:solidFill>
                  <a:schemeClr val="accent1"/>
                </a:solidFill>
                <a:latin typeface="+mn-lt"/>
                <a:ea typeface="+mn-ea"/>
                <a:cs typeface="+mn-ea"/>
              </a:rPr>
              <a:t>Gnutella</a:t>
            </a:r>
            <a:endParaRPr lang="zh-CN" altLang="en-US" sz="3600" b="1" dirty="0">
              <a:solidFill>
                <a:schemeClr val="accent1"/>
              </a:solidFill>
              <a:latin typeface="+mn-lt"/>
              <a:ea typeface="+mn-ea"/>
              <a:cs typeface="+mn-ea"/>
            </a:endParaRPr>
          </a:p>
        </p:txBody>
      </p:sp>
      <p:sp>
        <p:nvSpPr>
          <p:cNvPr id="8" name="Title 1">
            <a:extLst>
              <a:ext uri="{FF2B5EF4-FFF2-40B4-BE49-F238E27FC236}">
                <a16:creationId xmlns:a16="http://schemas.microsoft.com/office/drawing/2014/main" id="{84D80EC2-6D19-9F43-AFE2-579FD4627F5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2886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FA9F09F-185C-A640-9A12-F29DE78234D3}"/>
              </a:ext>
            </a:extLst>
          </p:cNvPr>
          <p:cNvSpPr>
            <a:spLocks noGrp="1" noChangeArrowheads="1"/>
          </p:cNvSpPr>
          <p:nvPr>
            <p:ph type="title"/>
          </p:nvPr>
        </p:nvSpPr>
        <p:spPr>
          <a:xfrm>
            <a:off x="3903663" y="651840"/>
            <a:ext cx="7772400" cy="1143000"/>
          </a:xfrm>
        </p:spPr>
        <p:txBody>
          <a:bodyPr/>
          <a:lstStyle/>
          <a:p>
            <a:pPr>
              <a:defRPr/>
            </a:pPr>
            <a:r>
              <a:rPr lang="en-US" altLang="zh-CN" sz="3600" b="1" dirty="0">
                <a:solidFill>
                  <a:schemeClr val="accent1"/>
                </a:solidFill>
                <a:latin typeface="+mn-lt"/>
                <a:ea typeface="+mn-ea"/>
                <a:cs typeface="+mn-ea"/>
              </a:rPr>
              <a:t>Gnutella</a:t>
            </a:r>
            <a:r>
              <a:rPr lang="zh-CN" altLang="en-US" sz="3600" b="1" dirty="0">
                <a:solidFill>
                  <a:schemeClr val="accent1"/>
                </a:solidFill>
                <a:latin typeface="+mn-lt"/>
                <a:ea typeface="+mn-ea"/>
                <a:cs typeface="+mn-ea"/>
              </a:rPr>
              <a:t>：协议</a:t>
            </a:r>
          </a:p>
        </p:txBody>
      </p:sp>
      <p:grpSp>
        <p:nvGrpSpPr>
          <p:cNvPr id="12" name="Group 26">
            <a:extLst>
              <a:ext uri="{FF2B5EF4-FFF2-40B4-BE49-F238E27FC236}">
                <a16:creationId xmlns:a16="http://schemas.microsoft.com/office/drawing/2014/main" id="{293DF14C-7D89-7D43-9FB5-CD85A1D5717E}"/>
              </a:ext>
            </a:extLst>
          </p:cNvPr>
          <p:cNvGrpSpPr>
            <a:grpSpLocks/>
          </p:cNvGrpSpPr>
          <p:nvPr/>
        </p:nvGrpSpPr>
        <p:grpSpPr bwMode="auto">
          <a:xfrm>
            <a:off x="3903663" y="1524000"/>
            <a:ext cx="6261100" cy="4991100"/>
            <a:chOff x="1474" y="1008"/>
            <a:chExt cx="3944" cy="3144"/>
          </a:xfrm>
        </p:grpSpPr>
        <p:graphicFrame>
          <p:nvGraphicFramePr>
            <p:cNvPr id="13" name="Object 3">
              <a:extLst>
                <a:ext uri="{FF2B5EF4-FFF2-40B4-BE49-F238E27FC236}">
                  <a16:creationId xmlns:a16="http://schemas.microsoft.com/office/drawing/2014/main" id="{6EA83C7C-9DBA-4D4D-8051-4A86E8F12BDF}"/>
                </a:ext>
              </a:extLst>
            </p:cNvPr>
            <p:cNvGraphicFramePr>
              <a:graphicFrameLocks/>
            </p:cNvGraphicFramePr>
            <p:nvPr/>
          </p:nvGraphicFramePr>
          <p:xfrm>
            <a:off x="1474" y="2649"/>
            <a:ext cx="440" cy="351"/>
          </p:xfrm>
          <a:graphic>
            <a:graphicData uri="http://schemas.openxmlformats.org/presentationml/2006/ole">
              <mc:AlternateContent xmlns:mc="http://schemas.openxmlformats.org/markup-compatibility/2006">
                <mc:Choice xmlns:v="urn:schemas-microsoft-com:vml" Requires="v">
                  <p:oleObj name="Clip" r:id="rId3" imgW="4025900" imgH="3213100" progId="MS_ClipArt_Gallery.2">
                    <p:embed/>
                  </p:oleObj>
                </mc:Choice>
                <mc:Fallback>
                  <p:oleObj name="Clip" r:id="rId3" imgW="4025900" imgH="3213100" progId="MS_ClipArt_Gallery.2">
                    <p:embed/>
                    <p:pic>
                      <p:nvPicPr>
                        <p:cNvPr id="239622" name="Object 3">
                          <a:extLst>
                            <a:ext uri="{FF2B5EF4-FFF2-40B4-BE49-F238E27FC236}">
                              <a16:creationId xmlns:a16="http://schemas.microsoft.com/office/drawing/2014/main" id="{775C57C6-2477-AE43-BAEC-DF0B838334C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 y="26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4">
              <a:extLst>
                <a:ext uri="{FF2B5EF4-FFF2-40B4-BE49-F238E27FC236}">
                  <a16:creationId xmlns:a16="http://schemas.microsoft.com/office/drawing/2014/main" id="{BAF8C172-4311-E64B-9A25-85C022A2FE8E}"/>
                </a:ext>
              </a:extLst>
            </p:cNvPr>
            <p:cNvGraphicFramePr>
              <a:graphicFrameLocks/>
            </p:cNvGraphicFramePr>
            <p:nvPr/>
          </p:nvGraphicFramePr>
          <p:xfrm>
            <a:off x="2866" y="3801"/>
            <a:ext cx="440" cy="351"/>
          </p:xfrm>
          <a:graphic>
            <a:graphicData uri="http://schemas.openxmlformats.org/presentationml/2006/ole">
              <mc:AlternateContent xmlns:mc="http://schemas.openxmlformats.org/markup-compatibility/2006">
                <mc:Choice xmlns:v="urn:schemas-microsoft-com:vml" Requires="v">
                  <p:oleObj name="Clip" r:id="rId5" imgW="4025900" imgH="3213100" progId="MS_ClipArt_Gallery.2">
                    <p:embed/>
                  </p:oleObj>
                </mc:Choice>
                <mc:Fallback>
                  <p:oleObj name="Clip" r:id="rId5" imgW="4025900" imgH="3213100" progId="MS_ClipArt_Gallery.2">
                    <p:embed/>
                    <p:pic>
                      <p:nvPicPr>
                        <p:cNvPr id="239623" name="Object 4">
                          <a:extLst>
                            <a:ext uri="{FF2B5EF4-FFF2-40B4-BE49-F238E27FC236}">
                              <a16:creationId xmlns:a16="http://schemas.microsoft.com/office/drawing/2014/main" id="{D4B823E0-2344-9B49-AFBD-ECE45A5E515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 y="38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5">
              <a:extLst>
                <a:ext uri="{FF2B5EF4-FFF2-40B4-BE49-F238E27FC236}">
                  <a16:creationId xmlns:a16="http://schemas.microsoft.com/office/drawing/2014/main" id="{F75AEF7B-112E-DF4D-80E1-8BFFF5F8A9EC}"/>
                </a:ext>
              </a:extLst>
            </p:cNvPr>
            <p:cNvGraphicFramePr>
              <a:graphicFrameLocks/>
            </p:cNvGraphicFramePr>
            <p:nvPr/>
          </p:nvGraphicFramePr>
          <p:xfrm>
            <a:off x="2866" y="2649"/>
            <a:ext cx="440" cy="351"/>
          </p:xfrm>
          <a:graphic>
            <a:graphicData uri="http://schemas.openxmlformats.org/presentationml/2006/ole">
              <mc:AlternateContent xmlns:mc="http://schemas.openxmlformats.org/markup-compatibility/2006">
                <mc:Choice xmlns:v="urn:schemas-microsoft-com:vml" Requires="v">
                  <p:oleObj name="Clip" r:id="rId5" imgW="4025900" imgH="3213100" progId="MS_ClipArt_Gallery.2">
                    <p:embed/>
                  </p:oleObj>
                </mc:Choice>
                <mc:Fallback>
                  <p:oleObj name="Clip" r:id="rId5" imgW="4025900" imgH="3213100" progId="MS_ClipArt_Gallery.2">
                    <p:embed/>
                    <p:pic>
                      <p:nvPicPr>
                        <p:cNvPr id="239624" name="Object 5">
                          <a:extLst>
                            <a:ext uri="{FF2B5EF4-FFF2-40B4-BE49-F238E27FC236}">
                              <a16:creationId xmlns:a16="http://schemas.microsoft.com/office/drawing/2014/main" id="{32550765-4D52-BD48-A61B-F3894C9D022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6" y="26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
              <a:extLst>
                <a:ext uri="{FF2B5EF4-FFF2-40B4-BE49-F238E27FC236}">
                  <a16:creationId xmlns:a16="http://schemas.microsoft.com/office/drawing/2014/main" id="{27161A91-D6DB-464D-9844-2AEF8951A8D3}"/>
                </a:ext>
              </a:extLst>
            </p:cNvPr>
            <p:cNvGraphicFramePr>
              <a:graphicFrameLocks/>
            </p:cNvGraphicFramePr>
            <p:nvPr/>
          </p:nvGraphicFramePr>
          <p:xfrm>
            <a:off x="2866" y="1449"/>
            <a:ext cx="440" cy="351"/>
          </p:xfrm>
          <a:graphic>
            <a:graphicData uri="http://schemas.openxmlformats.org/presentationml/2006/ole">
              <mc:AlternateContent xmlns:mc="http://schemas.openxmlformats.org/markup-compatibility/2006">
                <mc:Choice xmlns:v="urn:schemas-microsoft-com:vml" Requires="v">
                  <p:oleObj name="Clip" r:id="rId8" imgW="4025900" imgH="3213100" progId="MS_ClipArt_Gallery.2">
                    <p:embed/>
                  </p:oleObj>
                </mc:Choice>
                <mc:Fallback>
                  <p:oleObj name="Clip" r:id="rId8" imgW="4025900" imgH="3213100" progId="MS_ClipArt_Gallery.2">
                    <p:embed/>
                    <p:pic>
                      <p:nvPicPr>
                        <p:cNvPr id="239625" name="Object 6">
                          <a:extLst>
                            <a:ext uri="{FF2B5EF4-FFF2-40B4-BE49-F238E27FC236}">
                              <a16:creationId xmlns:a16="http://schemas.microsoft.com/office/drawing/2014/main" id="{25913894-9084-F64B-9B1A-04B8284A78E1}"/>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 y="1449"/>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7">
              <a:extLst>
                <a:ext uri="{FF2B5EF4-FFF2-40B4-BE49-F238E27FC236}">
                  <a16:creationId xmlns:a16="http://schemas.microsoft.com/office/drawing/2014/main" id="{91928C4B-ECE1-EC45-B251-B14B094FFB8F}"/>
                </a:ext>
              </a:extLst>
            </p:cNvPr>
            <p:cNvGraphicFramePr>
              <a:graphicFrameLocks/>
            </p:cNvGraphicFramePr>
            <p:nvPr/>
          </p:nvGraphicFramePr>
          <p:xfrm>
            <a:off x="4978" y="2601"/>
            <a:ext cx="440" cy="351"/>
          </p:xfrm>
          <a:graphic>
            <a:graphicData uri="http://schemas.openxmlformats.org/presentationml/2006/ole">
              <mc:AlternateContent xmlns:mc="http://schemas.openxmlformats.org/markup-compatibility/2006">
                <mc:Choice xmlns:v="urn:schemas-microsoft-com:vml" Requires="v">
                  <p:oleObj name="Clip" r:id="rId10" imgW="4025900" imgH="3213100" progId="MS_ClipArt_Gallery.2">
                    <p:embed/>
                  </p:oleObj>
                </mc:Choice>
                <mc:Fallback>
                  <p:oleObj name="Clip" r:id="rId10" imgW="4025900" imgH="3213100" progId="MS_ClipArt_Gallery.2">
                    <p:embed/>
                    <p:pic>
                      <p:nvPicPr>
                        <p:cNvPr id="239626" name="Object 7">
                          <a:extLst>
                            <a:ext uri="{FF2B5EF4-FFF2-40B4-BE49-F238E27FC236}">
                              <a16:creationId xmlns:a16="http://schemas.microsoft.com/office/drawing/2014/main" id="{3068E643-5CE6-DE43-9F72-B61D501D09D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8" y="26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8">
              <a:extLst>
                <a:ext uri="{FF2B5EF4-FFF2-40B4-BE49-F238E27FC236}">
                  <a16:creationId xmlns:a16="http://schemas.microsoft.com/office/drawing/2014/main" id="{0FF4EB2E-87C1-0842-B8D0-CD2DDAE6AE4B}"/>
                </a:ext>
              </a:extLst>
            </p:cNvPr>
            <p:cNvGraphicFramePr>
              <a:graphicFrameLocks/>
            </p:cNvGraphicFramePr>
            <p:nvPr/>
          </p:nvGraphicFramePr>
          <p:xfrm>
            <a:off x="4978" y="1401"/>
            <a:ext cx="440" cy="351"/>
          </p:xfrm>
          <a:graphic>
            <a:graphicData uri="http://schemas.openxmlformats.org/presentationml/2006/ole">
              <mc:AlternateContent xmlns:mc="http://schemas.openxmlformats.org/markup-compatibility/2006">
                <mc:Choice xmlns:v="urn:schemas-microsoft-com:vml" Requires="v">
                  <p:oleObj name="Clip" r:id="rId12" imgW="4025900" imgH="3213100" progId="MS_ClipArt_Gallery.2">
                    <p:embed/>
                  </p:oleObj>
                </mc:Choice>
                <mc:Fallback>
                  <p:oleObj name="Clip" r:id="rId12" imgW="4025900" imgH="3213100" progId="MS_ClipArt_Gallery.2">
                    <p:embed/>
                    <p:pic>
                      <p:nvPicPr>
                        <p:cNvPr id="239627" name="Object 8">
                          <a:extLst>
                            <a:ext uri="{FF2B5EF4-FFF2-40B4-BE49-F238E27FC236}">
                              <a16:creationId xmlns:a16="http://schemas.microsoft.com/office/drawing/2014/main" id="{B6A99A8B-2E4F-1441-B8C2-F364474EB73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8" y="1401"/>
                          <a:ext cx="440"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Line 9">
              <a:extLst>
                <a:ext uri="{FF2B5EF4-FFF2-40B4-BE49-F238E27FC236}">
                  <a16:creationId xmlns:a16="http://schemas.microsoft.com/office/drawing/2014/main" id="{93A83D1B-9B46-DF43-8373-D794AE8BC39F}"/>
                </a:ext>
              </a:extLst>
            </p:cNvPr>
            <p:cNvSpPr>
              <a:spLocks noChangeShapeType="1"/>
            </p:cNvSpPr>
            <p:nvPr/>
          </p:nvSpPr>
          <p:spPr bwMode="auto">
            <a:xfrm flipV="1">
              <a:off x="1810" y="1737"/>
              <a:ext cx="1104" cy="91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0" name="Line 10">
              <a:extLst>
                <a:ext uri="{FF2B5EF4-FFF2-40B4-BE49-F238E27FC236}">
                  <a16:creationId xmlns:a16="http://schemas.microsoft.com/office/drawing/2014/main" id="{B47F0681-576F-144F-AF48-FBB8E305E4FD}"/>
                </a:ext>
              </a:extLst>
            </p:cNvPr>
            <p:cNvSpPr>
              <a:spLocks noChangeShapeType="1"/>
            </p:cNvSpPr>
            <p:nvPr/>
          </p:nvSpPr>
          <p:spPr bwMode="auto">
            <a:xfrm>
              <a:off x="3250" y="1545"/>
              <a:ext cx="1776"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Line 11">
              <a:extLst>
                <a:ext uri="{FF2B5EF4-FFF2-40B4-BE49-F238E27FC236}">
                  <a16:creationId xmlns:a16="http://schemas.microsoft.com/office/drawing/2014/main" id="{EFA82FAF-5FA7-AA43-89A5-CE5A88199C27}"/>
                </a:ext>
              </a:extLst>
            </p:cNvPr>
            <p:cNvSpPr>
              <a:spLocks noChangeShapeType="1"/>
            </p:cNvSpPr>
            <p:nvPr/>
          </p:nvSpPr>
          <p:spPr bwMode="auto">
            <a:xfrm>
              <a:off x="3298" y="1689"/>
              <a:ext cx="1728"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2" name="Line 12">
              <a:extLst>
                <a:ext uri="{FF2B5EF4-FFF2-40B4-BE49-F238E27FC236}">
                  <a16:creationId xmlns:a16="http://schemas.microsoft.com/office/drawing/2014/main" id="{AC3C3253-5966-CB41-8288-6178A1031457}"/>
                </a:ext>
              </a:extLst>
            </p:cNvPr>
            <p:cNvSpPr>
              <a:spLocks noChangeShapeType="1"/>
            </p:cNvSpPr>
            <p:nvPr/>
          </p:nvSpPr>
          <p:spPr bwMode="auto">
            <a:xfrm flipH="1">
              <a:off x="1915" y="2841"/>
              <a:ext cx="999"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3">
              <a:extLst>
                <a:ext uri="{FF2B5EF4-FFF2-40B4-BE49-F238E27FC236}">
                  <a16:creationId xmlns:a16="http://schemas.microsoft.com/office/drawing/2014/main" id="{E4BE8347-BD35-5840-ABFF-6D2DF5D53CBA}"/>
                </a:ext>
              </a:extLst>
            </p:cNvPr>
            <p:cNvSpPr>
              <a:spLocks noChangeShapeType="1"/>
            </p:cNvSpPr>
            <p:nvPr/>
          </p:nvSpPr>
          <p:spPr bwMode="auto">
            <a:xfrm flipV="1">
              <a:off x="1858" y="2793"/>
              <a:ext cx="1056"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 name="Line 14">
              <a:extLst>
                <a:ext uri="{FF2B5EF4-FFF2-40B4-BE49-F238E27FC236}">
                  <a16:creationId xmlns:a16="http://schemas.microsoft.com/office/drawing/2014/main" id="{D2CAB62B-7592-D144-8418-FE7E34857A45}"/>
                </a:ext>
              </a:extLst>
            </p:cNvPr>
            <p:cNvSpPr>
              <a:spLocks noChangeShapeType="1"/>
            </p:cNvSpPr>
            <p:nvPr/>
          </p:nvSpPr>
          <p:spPr bwMode="auto">
            <a:xfrm>
              <a:off x="1858" y="2937"/>
              <a:ext cx="1152" cy="86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5" name="Rectangle 15">
              <a:extLst>
                <a:ext uri="{FF2B5EF4-FFF2-40B4-BE49-F238E27FC236}">
                  <a16:creationId xmlns:a16="http://schemas.microsoft.com/office/drawing/2014/main" id="{02DBE3D2-1B7B-AF4F-8939-4BB49A5A7E90}"/>
                </a:ext>
              </a:extLst>
            </p:cNvPr>
            <p:cNvSpPr>
              <a:spLocks noChangeArrowheads="1"/>
            </p:cNvSpPr>
            <p:nvPr/>
          </p:nvSpPr>
          <p:spPr bwMode="auto">
            <a:xfrm>
              <a:off x="2242" y="2601"/>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p>
          </p:txBody>
        </p:sp>
        <p:sp>
          <p:nvSpPr>
            <p:cNvPr id="26" name="Rectangle 16">
              <a:extLst>
                <a:ext uri="{FF2B5EF4-FFF2-40B4-BE49-F238E27FC236}">
                  <a16:creationId xmlns:a16="http://schemas.microsoft.com/office/drawing/2014/main" id="{345C002E-3631-864F-9AA1-CA1595CEB518}"/>
                </a:ext>
              </a:extLst>
            </p:cNvPr>
            <p:cNvSpPr>
              <a:spLocks noChangeArrowheads="1"/>
            </p:cNvSpPr>
            <p:nvPr/>
          </p:nvSpPr>
          <p:spPr bwMode="auto">
            <a:xfrm>
              <a:off x="2098" y="2841"/>
              <a:ext cx="7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p>
          </p:txBody>
        </p:sp>
        <p:sp>
          <p:nvSpPr>
            <p:cNvPr id="27" name="Rectangle 17">
              <a:extLst>
                <a:ext uri="{FF2B5EF4-FFF2-40B4-BE49-F238E27FC236}">
                  <a16:creationId xmlns:a16="http://schemas.microsoft.com/office/drawing/2014/main" id="{41272C31-4841-9044-AE2B-5FAABE456C89}"/>
                </a:ext>
              </a:extLst>
            </p:cNvPr>
            <p:cNvSpPr>
              <a:spLocks noChangeArrowheads="1"/>
            </p:cNvSpPr>
            <p:nvPr/>
          </p:nvSpPr>
          <p:spPr bwMode="auto">
            <a:xfrm>
              <a:off x="3922" y="1353"/>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p>
          </p:txBody>
        </p:sp>
        <p:sp>
          <p:nvSpPr>
            <p:cNvPr id="28" name="Rectangle 18">
              <a:extLst>
                <a:ext uri="{FF2B5EF4-FFF2-40B4-BE49-F238E27FC236}">
                  <a16:creationId xmlns:a16="http://schemas.microsoft.com/office/drawing/2014/main" id="{16C2F29A-4BFE-1B4A-AB2D-DAFD766B16F1}"/>
                </a:ext>
              </a:extLst>
            </p:cNvPr>
            <p:cNvSpPr>
              <a:spLocks noChangeArrowheads="1"/>
            </p:cNvSpPr>
            <p:nvPr/>
          </p:nvSpPr>
          <p:spPr bwMode="auto">
            <a:xfrm rot="1800000">
              <a:off x="3982" y="2058"/>
              <a:ext cx="6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p>
          </p:txBody>
        </p:sp>
        <p:sp>
          <p:nvSpPr>
            <p:cNvPr id="29" name="Rectangle 19">
              <a:extLst>
                <a:ext uri="{FF2B5EF4-FFF2-40B4-BE49-F238E27FC236}">
                  <a16:creationId xmlns:a16="http://schemas.microsoft.com/office/drawing/2014/main" id="{470B6569-7B2A-1047-B32C-0F47B29C468C}"/>
                </a:ext>
              </a:extLst>
            </p:cNvPr>
            <p:cNvSpPr>
              <a:spLocks noChangeArrowheads="1"/>
            </p:cNvSpPr>
            <p:nvPr/>
          </p:nvSpPr>
          <p:spPr bwMode="auto">
            <a:xfrm>
              <a:off x="3922" y="1593"/>
              <a:ext cx="7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p>
          </p:txBody>
        </p:sp>
        <p:sp>
          <p:nvSpPr>
            <p:cNvPr id="30" name="Rectangle 20">
              <a:extLst>
                <a:ext uri="{FF2B5EF4-FFF2-40B4-BE49-F238E27FC236}">
                  <a16:creationId xmlns:a16="http://schemas.microsoft.com/office/drawing/2014/main" id="{57FB1558-FAC6-1248-9A5A-D5DBCF3BC155}"/>
                </a:ext>
              </a:extLst>
            </p:cNvPr>
            <p:cNvSpPr>
              <a:spLocks noChangeArrowheads="1"/>
            </p:cNvSpPr>
            <p:nvPr/>
          </p:nvSpPr>
          <p:spPr bwMode="auto">
            <a:xfrm rot="-2340000">
              <a:off x="2030" y="1969"/>
              <a:ext cx="5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p>
          </p:txBody>
        </p:sp>
        <p:sp>
          <p:nvSpPr>
            <p:cNvPr id="31" name="Rectangle 21">
              <a:extLst>
                <a:ext uri="{FF2B5EF4-FFF2-40B4-BE49-F238E27FC236}">
                  <a16:creationId xmlns:a16="http://schemas.microsoft.com/office/drawing/2014/main" id="{3EED291A-1108-644D-B201-EF727EFD6750}"/>
                </a:ext>
              </a:extLst>
            </p:cNvPr>
            <p:cNvSpPr>
              <a:spLocks noChangeArrowheads="1"/>
            </p:cNvSpPr>
            <p:nvPr/>
          </p:nvSpPr>
          <p:spPr bwMode="auto">
            <a:xfrm rot="2160000">
              <a:off x="2175" y="3368"/>
              <a:ext cx="5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a:t>
              </a:r>
            </a:p>
          </p:txBody>
        </p:sp>
        <p:sp>
          <p:nvSpPr>
            <p:cNvPr id="32" name="Line 22">
              <a:extLst>
                <a:ext uri="{FF2B5EF4-FFF2-40B4-BE49-F238E27FC236}">
                  <a16:creationId xmlns:a16="http://schemas.microsoft.com/office/drawing/2014/main" id="{291243A4-28A7-BD4F-BE92-29C2D8FF0289}"/>
                </a:ext>
              </a:extLst>
            </p:cNvPr>
            <p:cNvSpPr>
              <a:spLocks noChangeShapeType="1"/>
            </p:cNvSpPr>
            <p:nvPr/>
          </p:nvSpPr>
          <p:spPr bwMode="auto">
            <a:xfrm flipH="1">
              <a:off x="1858" y="1737"/>
              <a:ext cx="1152" cy="96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33" name="Rectangle 23">
              <a:extLst>
                <a:ext uri="{FF2B5EF4-FFF2-40B4-BE49-F238E27FC236}">
                  <a16:creationId xmlns:a16="http://schemas.microsoft.com/office/drawing/2014/main" id="{63252D8B-D427-5448-AD8E-2FB45FFC65EB}"/>
                </a:ext>
              </a:extLst>
            </p:cNvPr>
            <p:cNvSpPr>
              <a:spLocks noChangeArrowheads="1"/>
            </p:cNvSpPr>
            <p:nvPr/>
          </p:nvSpPr>
          <p:spPr bwMode="auto">
            <a:xfrm rot="-2220000">
              <a:off x="2165" y="2134"/>
              <a:ext cx="9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1800"/>
                <a:t>QueryHit</a:t>
              </a:r>
            </a:p>
          </p:txBody>
        </p:sp>
        <p:sp>
          <p:nvSpPr>
            <p:cNvPr id="34" name="Freeform 24">
              <a:extLst>
                <a:ext uri="{FF2B5EF4-FFF2-40B4-BE49-F238E27FC236}">
                  <a16:creationId xmlns:a16="http://schemas.microsoft.com/office/drawing/2014/main" id="{3CBE6C08-59C8-1346-A1EB-DF94F11C1609}"/>
                </a:ext>
              </a:extLst>
            </p:cNvPr>
            <p:cNvSpPr>
              <a:spLocks/>
            </p:cNvSpPr>
            <p:nvPr/>
          </p:nvSpPr>
          <p:spPr bwMode="auto">
            <a:xfrm>
              <a:off x="1619" y="1008"/>
              <a:ext cx="3505" cy="1643"/>
            </a:xfrm>
            <a:custGeom>
              <a:avLst/>
              <a:gdLst>
                <a:gd name="T0" fmla="*/ 3504 w 3505"/>
                <a:gd name="T1" fmla="*/ 441 h 1643"/>
                <a:gd name="T2" fmla="*/ 3370 w 3505"/>
                <a:gd name="T3" fmla="*/ 358 h 1643"/>
                <a:gd name="T4" fmla="*/ 3221 w 3505"/>
                <a:gd name="T5" fmla="*/ 280 h 1643"/>
                <a:gd name="T6" fmla="*/ 3138 w 3505"/>
                <a:gd name="T7" fmla="*/ 244 h 1643"/>
                <a:gd name="T8" fmla="*/ 3048 w 3505"/>
                <a:gd name="T9" fmla="*/ 210 h 1643"/>
                <a:gd name="T10" fmla="*/ 2946 w 3505"/>
                <a:gd name="T11" fmla="*/ 180 h 1643"/>
                <a:gd name="T12" fmla="*/ 2832 w 3505"/>
                <a:gd name="T13" fmla="*/ 153 h 1643"/>
                <a:gd name="T14" fmla="*/ 2704 w 3505"/>
                <a:gd name="T15" fmla="*/ 125 h 1643"/>
                <a:gd name="T16" fmla="*/ 2562 w 3505"/>
                <a:gd name="T17" fmla="*/ 90 h 1643"/>
                <a:gd name="T18" fmla="*/ 2410 w 3505"/>
                <a:gd name="T19" fmla="*/ 55 h 1643"/>
                <a:gd name="T20" fmla="*/ 2251 w 3505"/>
                <a:gd name="T21" fmla="*/ 25 h 1643"/>
                <a:gd name="T22" fmla="*/ 2084 w 3505"/>
                <a:gd name="T23" fmla="*/ 4 h 1643"/>
                <a:gd name="T24" fmla="*/ 1916 w 3505"/>
                <a:gd name="T25" fmla="*/ 0 h 1643"/>
                <a:gd name="T26" fmla="*/ 1748 w 3505"/>
                <a:gd name="T27" fmla="*/ 15 h 1643"/>
                <a:gd name="T28" fmla="*/ 1583 w 3505"/>
                <a:gd name="T29" fmla="*/ 57 h 1643"/>
                <a:gd name="T30" fmla="*/ 1500 w 3505"/>
                <a:gd name="T31" fmla="*/ 91 h 1643"/>
                <a:gd name="T32" fmla="*/ 1412 w 3505"/>
                <a:gd name="T33" fmla="*/ 134 h 1643"/>
                <a:gd name="T34" fmla="*/ 1227 w 3505"/>
                <a:gd name="T35" fmla="*/ 242 h 1643"/>
                <a:gd name="T36" fmla="*/ 1038 w 3505"/>
                <a:gd name="T37" fmla="*/ 374 h 1643"/>
                <a:gd name="T38" fmla="*/ 848 w 3505"/>
                <a:gd name="T39" fmla="*/ 519 h 1643"/>
                <a:gd name="T40" fmla="*/ 667 w 3505"/>
                <a:gd name="T41" fmla="*/ 670 h 1643"/>
                <a:gd name="T42" fmla="*/ 501 w 3505"/>
                <a:gd name="T43" fmla="*/ 818 h 1643"/>
                <a:gd name="T44" fmla="*/ 355 w 3505"/>
                <a:gd name="T45" fmla="*/ 952 h 1643"/>
                <a:gd name="T46" fmla="*/ 293 w 3505"/>
                <a:gd name="T47" fmla="*/ 1011 h 1643"/>
                <a:gd name="T48" fmla="*/ 240 w 3505"/>
                <a:gd name="T49" fmla="*/ 1065 h 1643"/>
                <a:gd name="T50" fmla="*/ 155 w 3505"/>
                <a:gd name="T51" fmla="*/ 1162 h 1643"/>
                <a:gd name="T52" fmla="*/ 96 w 3505"/>
                <a:gd name="T53" fmla="*/ 1254 h 1643"/>
                <a:gd name="T54" fmla="*/ 58 w 3505"/>
                <a:gd name="T55" fmla="*/ 1339 h 1643"/>
                <a:gd name="T56" fmla="*/ 35 w 3505"/>
                <a:gd name="T57" fmla="*/ 1418 h 1643"/>
                <a:gd name="T58" fmla="*/ 24 w 3505"/>
                <a:gd name="T59" fmla="*/ 1487 h 1643"/>
                <a:gd name="T60" fmla="*/ 17 w 3505"/>
                <a:gd name="T61" fmla="*/ 1549 h 1643"/>
                <a:gd name="T62" fmla="*/ 11 w 3505"/>
                <a:gd name="T63" fmla="*/ 1601 h 1643"/>
                <a:gd name="T64" fmla="*/ 0 w 3505"/>
                <a:gd name="T65" fmla="*/ 1642 h 16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05"/>
                <a:gd name="T100" fmla="*/ 0 h 1643"/>
                <a:gd name="T101" fmla="*/ 3505 w 3505"/>
                <a:gd name="T102" fmla="*/ 1643 h 16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05" h="1643">
                  <a:moveTo>
                    <a:pt x="3504" y="441"/>
                  </a:moveTo>
                  <a:lnTo>
                    <a:pt x="3370" y="358"/>
                  </a:lnTo>
                  <a:lnTo>
                    <a:pt x="3221" y="280"/>
                  </a:lnTo>
                  <a:lnTo>
                    <a:pt x="3138" y="244"/>
                  </a:lnTo>
                  <a:lnTo>
                    <a:pt x="3048" y="210"/>
                  </a:lnTo>
                  <a:lnTo>
                    <a:pt x="2946" y="180"/>
                  </a:lnTo>
                  <a:lnTo>
                    <a:pt x="2832" y="153"/>
                  </a:lnTo>
                  <a:lnTo>
                    <a:pt x="2704" y="125"/>
                  </a:lnTo>
                  <a:lnTo>
                    <a:pt x="2562" y="90"/>
                  </a:lnTo>
                  <a:lnTo>
                    <a:pt x="2410" y="55"/>
                  </a:lnTo>
                  <a:lnTo>
                    <a:pt x="2251" y="25"/>
                  </a:lnTo>
                  <a:lnTo>
                    <a:pt x="2084" y="4"/>
                  </a:lnTo>
                  <a:lnTo>
                    <a:pt x="1916" y="0"/>
                  </a:lnTo>
                  <a:lnTo>
                    <a:pt x="1748" y="15"/>
                  </a:lnTo>
                  <a:lnTo>
                    <a:pt x="1583" y="57"/>
                  </a:lnTo>
                  <a:lnTo>
                    <a:pt x="1500" y="91"/>
                  </a:lnTo>
                  <a:lnTo>
                    <a:pt x="1412" y="134"/>
                  </a:lnTo>
                  <a:lnTo>
                    <a:pt x="1227" y="242"/>
                  </a:lnTo>
                  <a:lnTo>
                    <a:pt x="1038" y="374"/>
                  </a:lnTo>
                  <a:lnTo>
                    <a:pt x="848" y="519"/>
                  </a:lnTo>
                  <a:lnTo>
                    <a:pt x="667" y="670"/>
                  </a:lnTo>
                  <a:lnTo>
                    <a:pt x="501" y="818"/>
                  </a:lnTo>
                  <a:lnTo>
                    <a:pt x="355" y="952"/>
                  </a:lnTo>
                  <a:lnTo>
                    <a:pt x="293" y="1011"/>
                  </a:lnTo>
                  <a:lnTo>
                    <a:pt x="240" y="1065"/>
                  </a:lnTo>
                  <a:lnTo>
                    <a:pt x="155" y="1162"/>
                  </a:lnTo>
                  <a:lnTo>
                    <a:pt x="96" y="1254"/>
                  </a:lnTo>
                  <a:lnTo>
                    <a:pt x="58" y="1339"/>
                  </a:lnTo>
                  <a:lnTo>
                    <a:pt x="35" y="1418"/>
                  </a:lnTo>
                  <a:lnTo>
                    <a:pt x="24" y="1487"/>
                  </a:lnTo>
                  <a:lnTo>
                    <a:pt x="17" y="1549"/>
                  </a:lnTo>
                  <a:lnTo>
                    <a:pt x="11" y="1601"/>
                  </a:lnTo>
                  <a:lnTo>
                    <a:pt x="0" y="1642"/>
                  </a:lnTo>
                </a:path>
              </a:pathLst>
            </a:custGeom>
            <a:noFill/>
            <a:ln w="127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Line 25">
              <a:extLst>
                <a:ext uri="{FF2B5EF4-FFF2-40B4-BE49-F238E27FC236}">
                  <a16:creationId xmlns:a16="http://schemas.microsoft.com/office/drawing/2014/main" id="{4E0BBD0B-0957-A54D-8574-C25E63BEA255}"/>
                </a:ext>
              </a:extLst>
            </p:cNvPr>
            <p:cNvSpPr>
              <a:spLocks noChangeShapeType="1"/>
            </p:cNvSpPr>
            <p:nvPr/>
          </p:nvSpPr>
          <p:spPr bwMode="auto">
            <a:xfrm flipH="1">
              <a:off x="3298" y="1641"/>
              <a:ext cx="1728"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36" name="Rectangle 27">
            <a:extLst>
              <a:ext uri="{FF2B5EF4-FFF2-40B4-BE49-F238E27FC236}">
                <a16:creationId xmlns:a16="http://schemas.microsoft.com/office/drawing/2014/main" id="{7CA50BD6-F4A9-264E-88D9-AEEB59D584EC}"/>
              </a:ext>
            </a:extLst>
          </p:cNvPr>
          <p:cNvSpPr>
            <a:spLocks noChangeArrowheads="1"/>
          </p:cNvSpPr>
          <p:nvPr/>
        </p:nvSpPr>
        <p:spPr bwMode="auto">
          <a:xfrm>
            <a:off x="8537575" y="711200"/>
            <a:ext cx="32543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en-US" altLang="zh-CN" sz="2400" dirty="0"/>
              <a:t>File transfer:</a:t>
            </a:r>
          </a:p>
          <a:p>
            <a:pPr>
              <a:buFontTx/>
              <a:buNone/>
            </a:pPr>
            <a:r>
              <a:rPr lang="en-US" altLang="zh-CN" sz="2400" dirty="0"/>
              <a:t>HTTP</a:t>
            </a:r>
          </a:p>
        </p:txBody>
      </p:sp>
      <p:sp>
        <p:nvSpPr>
          <p:cNvPr id="37" name="Rectangle 28">
            <a:extLst>
              <a:ext uri="{FF2B5EF4-FFF2-40B4-BE49-F238E27FC236}">
                <a16:creationId xmlns:a16="http://schemas.microsoft.com/office/drawing/2014/main" id="{BAD9D292-AF86-3042-B301-75E4F31FCB40}"/>
              </a:ext>
            </a:extLst>
          </p:cNvPr>
          <p:cNvSpPr>
            <a:spLocks noChangeArrowheads="1"/>
          </p:cNvSpPr>
          <p:nvPr/>
        </p:nvSpPr>
        <p:spPr bwMode="auto">
          <a:xfrm>
            <a:off x="657225" y="1655763"/>
            <a:ext cx="56038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chemeClr val="accent2"/>
              </a:buClr>
              <a:buSzPct val="85000"/>
              <a:buFont typeface="ZapfDingbats" pitchFamily="82" charset="2"/>
              <a:buChar char="r"/>
            </a:pPr>
            <a:r>
              <a:rPr lang="en-US" altLang="zh-CN" sz="2400"/>
              <a:t> </a:t>
            </a:r>
            <a:r>
              <a:rPr lang="zh-CN" altLang="en-US" sz="2400"/>
              <a:t>查询报文在已有的</a:t>
            </a:r>
            <a:r>
              <a:rPr lang="en-US" altLang="zh-CN" sz="2400"/>
              <a:t>TCP</a:t>
            </a:r>
            <a:r>
              <a:rPr lang="zh-CN" altLang="en-US" sz="2400"/>
              <a:t>连接上发送</a:t>
            </a:r>
          </a:p>
          <a:p>
            <a:pPr>
              <a:buClr>
                <a:schemeClr val="accent2"/>
              </a:buClr>
              <a:buSzPct val="85000"/>
              <a:buFont typeface="ZapfDingbats" pitchFamily="82" charset="2"/>
              <a:buChar char="r"/>
            </a:pPr>
            <a:r>
              <a:rPr lang="zh-CN" altLang="en-US" sz="2400"/>
              <a:t>对等方转发报文</a:t>
            </a:r>
          </a:p>
          <a:p>
            <a:pPr>
              <a:buClr>
                <a:schemeClr val="accent2"/>
              </a:buClr>
              <a:buSzPct val="85000"/>
              <a:buFont typeface="ZapfDingbats" pitchFamily="82" charset="2"/>
              <a:buChar char="r"/>
            </a:pPr>
            <a:r>
              <a:rPr lang="zh-CN" altLang="en-US" sz="2400"/>
              <a:t> </a:t>
            </a:r>
            <a:r>
              <a:rPr lang="en-US" altLang="zh-CN" sz="2400"/>
              <a:t>QueryHit </a:t>
            </a:r>
            <a:br>
              <a:rPr lang="en-US" altLang="zh-CN" sz="2400"/>
            </a:br>
            <a:r>
              <a:rPr lang="zh-CN" altLang="en-US" sz="2400"/>
              <a:t>报文按反向</a:t>
            </a:r>
          </a:p>
          <a:p>
            <a:pPr>
              <a:buFontTx/>
              <a:buNone/>
            </a:pPr>
            <a:r>
              <a:rPr lang="zh-CN" altLang="en-US" sz="2400"/>
              <a:t>路径传送</a:t>
            </a:r>
          </a:p>
        </p:txBody>
      </p:sp>
      <p:sp>
        <p:nvSpPr>
          <p:cNvPr id="38" name="Rectangle 29">
            <a:extLst>
              <a:ext uri="{FF2B5EF4-FFF2-40B4-BE49-F238E27FC236}">
                <a16:creationId xmlns:a16="http://schemas.microsoft.com/office/drawing/2014/main" id="{294FEAAB-42DD-3B49-8AD2-AC808F0FBF0B}"/>
              </a:ext>
            </a:extLst>
          </p:cNvPr>
          <p:cNvSpPr>
            <a:spLocks noChangeArrowheads="1"/>
          </p:cNvSpPr>
          <p:nvPr/>
        </p:nvSpPr>
        <p:spPr bwMode="auto">
          <a:xfrm>
            <a:off x="1938338" y="4586288"/>
            <a:ext cx="1725612" cy="90487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zh-CN" altLang="en-US" sz="2400"/>
              <a:t>可扩展性</a:t>
            </a:r>
            <a:r>
              <a:rPr lang="en-US" altLang="zh-CN" sz="2400"/>
              <a:t>:</a:t>
            </a:r>
          </a:p>
          <a:p>
            <a:pPr>
              <a:buFontTx/>
              <a:buNone/>
            </a:pPr>
            <a:r>
              <a:rPr lang="zh-CN" altLang="en-US" sz="2400"/>
              <a:t>限范围泛洪</a:t>
            </a:r>
          </a:p>
        </p:txBody>
      </p:sp>
      <p:sp>
        <p:nvSpPr>
          <p:cNvPr id="39" name="Title 1">
            <a:extLst>
              <a:ext uri="{FF2B5EF4-FFF2-40B4-BE49-F238E27FC236}">
                <a16:creationId xmlns:a16="http://schemas.microsoft.com/office/drawing/2014/main" id="{D2EA154B-252F-A147-842E-54C3F817193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3405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25F574F1-D641-644D-B074-CD01B4BFF2BA}"/>
              </a:ext>
            </a:extLst>
          </p:cNvPr>
          <p:cNvSpPr>
            <a:spLocks noGrp="1" noChangeArrowheads="1"/>
          </p:cNvSpPr>
          <p:nvPr>
            <p:ph type="title"/>
          </p:nvPr>
        </p:nvSpPr>
        <p:spPr>
          <a:xfrm>
            <a:off x="3748644" y="813918"/>
            <a:ext cx="8229600" cy="922338"/>
          </a:xfrm>
        </p:spPr>
        <p:txBody>
          <a:bodyPr/>
          <a:lstStyle/>
          <a:p>
            <a:pPr>
              <a:defRPr/>
            </a:pPr>
            <a:r>
              <a:rPr lang="en-US" altLang="zh-CN" sz="3600" b="1" dirty="0">
                <a:solidFill>
                  <a:schemeClr val="accent1"/>
                </a:solidFill>
                <a:latin typeface="+mn-lt"/>
                <a:ea typeface="+mn-ea"/>
                <a:cs typeface="+mn-ea"/>
              </a:rPr>
              <a:t>Gnutella: </a:t>
            </a:r>
            <a:r>
              <a:rPr lang="zh-CN" altLang="en-US" sz="3600" b="1" dirty="0">
                <a:solidFill>
                  <a:schemeClr val="accent1"/>
                </a:solidFill>
                <a:latin typeface="+mn-lt"/>
                <a:ea typeface="+mn-ea"/>
                <a:cs typeface="+mn-ea"/>
              </a:rPr>
              <a:t>加入对等方</a:t>
            </a:r>
          </a:p>
        </p:txBody>
      </p:sp>
      <p:sp>
        <p:nvSpPr>
          <p:cNvPr id="12" name="Rectangle 3">
            <a:extLst>
              <a:ext uri="{FF2B5EF4-FFF2-40B4-BE49-F238E27FC236}">
                <a16:creationId xmlns:a16="http://schemas.microsoft.com/office/drawing/2014/main" id="{1853FA31-B224-D04C-A377-4CBD3ECADC62}"/>
              </a:ext>
            </a:extLst>
          </p:cNvPr>
          <p:cNvSpPr txBox="1">
            <a:spLocks noChangeArrowheads="1"/>
          </p:cNvSpPr>
          <p:nvPr/>
        </p:nvSpPr>
        <p:spPr>
          <a:xfrm>
            <a:off x="2209800" y="1828800"/>
            <a:ext cx="8229600" cy="45259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buFont typeface="ZapfDingbats" pitchFamily="82" charset="2"/>
              <a:buChar char="r"/>
            </a:pPr>
            <a:r>
              <a:rPr lang="zh-CN" altLang="en-US" sz="2800"/>
              <a:t>加入对等方</a:t>
            </a:r>
            <a:r>
              <a:rPr lang="en-US" altLang="zh-CN" sz="2800"/>
              <a:t>X</a:t>
            </a:r>
            <a:r>
              <a:rPr lang="zh-CN" altLang="en-US" sz="2800"/>
              <a:t>必须发现在</a:t>
            </a:r>
            <a:r>
              <a:rPr lang="en-US" altLang="zh-CN" sz="2800"/>
              <a:t>Gnutella</a:t>
            </a:r>
            <a:r>
              <a:rPr lang="zh-CN" altLang="en-US" sz="2800"/>
              <a:t>网络中的其他对等方：使用对等方列表 。</a:t>
            </a:r>
          </a:p>
          <a:p>
            <a:pPr marL="533400" indent="-533400">
              <a:buFont typeface="ZapfDingbats" pitchFamily="82" charset="2"/>
              <a:buChar char="r"/>
            </a:pPr>
            <a:r>
              <a:rPr lang="en-US" altLang="zh-CN" sz="2800"/>
              <a:t>X</a:t>
            </a:r>
            <a:r>
              <a:rPr lang="zh-CN" altLang="en-US" sz="2800"/>
              <a:t>试图与该列表上的对等方建立一条</a:t>
            </a:r>
            <a:r>
              <a:rPr lang="en-US" altLang="zh-CN" sz="2800"/>
              <a:t>TCP</a:t>
            </a:r>
            <a:r>
              <a:rPr lang="zh-CN" altLang="en-US" sz="2800"/>
              <a:t>连接，直到与</a:t>
            </a:r>
            <a:r>
              <a:rPr lang="en-US" altLang="zh-CN" sz="2800"/>
              <a:t>Y</a:t>
            </a:r>
            <a:r>
              <a:rPr lang="zh-CN" altLang="en-US" sz="2800"/>
              <a:t>创建一条连接。</a:t>
            </a:r>
          </a:p>
          <a:p>
            <a:pPr marL="533400" indent="-533400">
              <a:buFont typeface="ZapfDingbats" pitchFamily="82" charset="2"/>
              <a:buChar char="r"/>
            </a:pPr>
            <a:r>
              <a:rPr lang="en-US" altLang="zh-CN" sz="2800"/>
              <a:t>X</a:t>
            </a:r>
            <a:r>
              <a:rPr lang="zh-CN" altLang="en-US" sz="2800"/>
              <a:t>向</a:t>
            </a:r>
            <a:r>
              <a:rPr lang="en-US" altLang="zh-CN" sz="2800"/>
              <a:t>Y</a:t>
            </a:r>
            <a:r>
              <a:rPr lang="zh-CN" altLang="en-US" sz="2800"/>
              <a:t>发送一个</a:t>
            </a:r>
            <a:r>
              <a:rPr lang="en-US" altLang="zh-CN" sz="2800"/>
              <a:t>Ping</a:t>
            </a:r>
            <a:r>
              <a:rPr lang="zh-CN" altLang="en-US" sz="2800"/>
              <a:t>报文；</a:t>
            </a:r>
            <a:r>
              <a:rPr lang="en-US" altLang="zh-CN" sz="2800"/>
              <a:t>Y</a:t>
            </a:r>
            <a:r>
              <a:rPr lang="zh-CN" altLang="en-US" sz="2800"/>
              <a:t>转发该</a:t>
            </a:r>
            <a:r>
              <a:rPr lang="en-US" altLang="zh-CN" sz="2800"/>
              <a:t>Ping</a:t>
            </a:r>
            <a:r>
              <a:rPr lang="zh-CN" altLang="en-US" sz="2800"/>
              <a:t>报文。</a:t>
            </a:r>
          </a:p>
          <a:p>
            <a:pPr marL="533400" indent="-533400">
              <a:buFont typeface="ZapfDingbats" pitchFamily="82" charset="2"/>
              <a:buChar char="r"/>
            </a:pPr>
            <a:r>
              <a:rPr lang="zh-CN" altLang="en-US" sz="2800"/>
              <a:t>所有的对等方接收</a:t>
            </a:r>
            <a:r>
              <a:rPr lang="en-US" altLang="zh-CN" sz="2800"/>
              <a:t>Ping</a:t>
            </a:r>
            <a:r>
              <a:rPr lang="zh-CN" altLang="en-US" sz="2800"/>
              <a:t>报文并响应一个</a:t>
            </a:r>
            <a:r>
              <a:rPr lang="en-US" altLang="zh-CN" sz="2800"/>
              <a:t>Pong</a:t>
            </a:r>
            <a:r>
              <a:rPr lang="zh-CN" altLang="en-US" sz="2800"/>
              <a:t>报文。</a:t>
            </a:r>
          </a:p>
          <a:p>
            <a:pPr marL="533400" indent="-533400">
              <a:buFont typeface="ZapfDingbats" pitchFamily="82" charset="2"/>
              <a:buChar char="r"/>
            </a:pPr>
            <a:r>
              <a:rPr lang="en-US" altLang="zh-CN" sz="2800"/>
              <a:t>X</a:t>
            </a:r>
            <a:r>
              <a:rPr lang="zh-CN" altLang="en-US" sz="2800"/>
              <a:t>接收到许多</a:t>
            </a:r>
            <a:r>
              <a:rPr lang="en-US" altLang="zh-CN" sz="2800"/>
              <a:t>Pong</a:t>
            </a:r>
            <a:r>
              <a:rPr lang="zh-CN" altLang="en-US" sz="2800"/>
              <a:t>报文。然后能同某些其他对等方建立</a:t>
            </a:r>
            <a:r>
              <a:rPr lang="en-US" altLang="zh-CN" sz="2800"/>
              <a:t>TCP</a:t>
            </a:r>
            <a:r>
              <a:rPr lang="zh-CN" altLang="en-US" sz="2800"/>
              <a:t>连接。</a:t>
            </a:r>
            <a:endParaRPr lang="zh-CN" altLang="en-US" sz="2800" dirty="0"/>
          </a:p>
        </p:txBody>
      </p:sp>
      <p:sp>
        <p:nvSpPr>
          <p:cNvPr id="13" name="Title 1">
            <a:extLst>
              <a:ext uri="{FF2B5EF4-FFF2-40B4-BE49-F238E27FC236}">
                <a16:creationId xmlns:a16="http://schemas.microsoft.com/office/drawing/2014/main" id="{99D9E888-725C-2E43-A2BA-2EB4ECD9A96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7491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A8F6036-EB10-1948-BB42-CC65485DE116}"/>
              </a:ext>
            </a:extLst>
          </p:cNvPr>
          <p:cNvSpPr txBox="1">
            <a:spLocks noChangeArrowheads="1"/>
          </p:cNvSpPr>
          <p:nvPr/>
        </p:nvSpPr>
        <p:spPr>
          <a:xfrm>
            <a:off x="3829937" y="1113312"/>
            <a:ext cx="8229600" cy="92233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3600" b="1" dirty="0">
                <a:solidFill>
                  <a:schemeClr val="accent1"/>
                </a:solidFill>
                <a:latin typeface="+mn-lt"/>
                <a:ea typeface="+mn-ea"/>
                <a:cs typeface="+mn-ea"/>
              </a:rPr>
              <a:t>Gnutella: </a:t>
            </a:r>
            <a:r>
              <a:rPr lang="zh-CN" altLang="en-US" sz="3600" b="1" dirty="0">
                <a:solidFill>
                  <a:schemeClr val="accent1"/>
                </a:solidFill>
                <a:latin typeface="+mn-lt"/>
                <a:ea typeface="+mn-ea"/>
                <a:cs typeface="+mn-ea"/>
              </a:rPr>
              <a:t>对等方离开</a:t>
            </a:r>
          </a:p>
        </p:txBody>
      </p:sp>
      <p:sp>
        <p:nvSpPr>
          <p:cNvPr id="7" name="Rectangle 3">
            <a:extLst>
              <a:ext uri="{FF2B5EF4-FFF2-40B4-BE49-F238E27FC236}">
                <a16:creationId xmlns:a16="http://schemas.microsoft.com/office/drawing/2014/main" id="{4058AD5A-AF0F-6946-B3D7-6AE8A90ACF85}"/>
              </a:ext>
            </a:extLst>
          </p:cNvPr>
          <p:cNvSpPr txBox="1">
            <a:spLocks noChangeArrowheads="1"/>
          </p:cNvSpPr>
          <p:nvPr/>
        </p:nvSpPr>
        <p:spPr>
          <a:xfrm>
            <a:off x="2048638" y="2189018"/>
            <a:ext cx="8229600" cy="34591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50000"/>
              </a:lnSpc>
              <a:buFont typeface="ZapfDingbats" pitchFamily="82" charset="2"/>
              <a:buChar char="r"/>
            </a:pPr>
            <a:r>
              <a:rPr lang="zh-CN" altLang="en-US" sz="2800" dirty="0"/>
              <a:t>主动离开</a:t>
            </a:r>
            <a:r>
              <a:rPr lang="en-US" altLang="zh-CN" sz="2800" dirty="0"/>
              <a:t>:</a:t>
            </a:r>
            <a:r>
              <a:rPr lang="zh-CN" altLang="en-US" sz="2800" dirty="0"/>
              <a:t>离开接点的所有对等方都会刷新自身的激活对等方列表</a:t>
            </a:r>
            <a:r>
              <a:rPr lang="en-US" altLang="zh-CN" sz="2800" dirty="0"/>
              <a:t>,</a:t>
            </a:r>
            <a:r>
              <a:rPr lang="zh-CN" altLang="en-US" sz="2800" dirty="0"/>
              <a:t>并开始与列表中的新的对等方建立连接</a:t>
            </a:r>
          </a:p>
          <a:p>
            <a:pPr marL="533400" indent="-533400">
              <a:lnSpc>
                <a:spcPct val="150000"/>
              </a:lnSpc>
              <a:buFont typeface="ZapfDingbats" pitchFamily="82" charset="2"/>
              <a:buChar char="r"/>
            </a:pPr>
            <a:r>
              <a:rPr lang="zh-CN" altLang="en-US" sz="2800" dirty="0"/>
              <a:t>断网</a:t>
            </a:r>
            <a:r>
              <a:rPr lang="en-US" altLang="zh-CN" sz="2800" dirty="0"/>
              <a:t>:</a:t>
            </a:r>
            <a:r>
              <a:rPr lang="zh-CN" altLang="en-US" sz="2800" dirty="0"/>
              <a:t>发送信息的时候对等方没有响应</a:t>
            </a:r>
            <a:r>
              <a:rPr lang="en-US" altLang="zh-CN" sz="2800" dirty="0"/>
              <a:t>,</a:t>
            </a:r>
            <a:r>
              <a:rPr lang="zh-CN" altLang="en-US" sz="2800" dirty="0"/>
              <a:t>则表明对等方离开</a:t>
            </a:r>
            <a:r>
              <a:rPr lang="en-US" altLang="zh-CN" sz="2800" dirty="0"/>
              <a:t>,</a:t>
            </a:r>
            <a:r>
              <a:rPr lang="zh-CN" altLang="en-US" sz="2800" dirty="0"/>
              <a:t>节点刷新自身的激活对等方列表</a:t>
            </a:r>
            <a:r>
              <a:rPr lang="en-US" altLang="zh-CN" sz="2800" dirty="0"/>
              <a:t>,</a:t>
            </a:r>
            <a:r>
              <a:rPr lang="zh-CN" altLang="en-US" sz="2800" dirty="0"/>
              <a:t>并开始与列表中的新的对等方建立连接</a:t>
            </a:r>
          </a:p>
        </p:txBody>
      </p:sp>
      <p:sp>
        <p:nvSpPr>
          <p:cNvPr id="8" name="Title 1">
            <a:extLst>
              <a:ext uri="{FF2B5EF4-FFF2-40B4-BE49-F238E27FC236}">
                <a16:creationId xmlns:a16="http://schemas.microsoft.com/office/drawing/2014/main" id="{4866AD14-2D48-E846-9696-F81FC5A6B361}"/>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16460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2">
            <a:extLst>
              <a:ext uri="{FF2B5EF4-FFF2-40B4-BE49-F238E27FC236}">
                <a16:creationId xmlns:a16="http://schemas.microsoft.com/office/drawing/2014/main" id="{AD297957-C019-5542-92C9-EB6CEBA6C487}"/>
              </a:ext>
            </a:extLst>
          </p:cNvPr>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245762" name="Rectangle 3">
            <a:extLst>
              <a:ext uri="{FF2B5EF4-FFF2-40B4-BE49-F238E27FC236}">
                <a16:creationId xmlns:a16="http://schemas.microsoft.com/office/drawing/2014/main" id="{EEFCC900-0E54-1A40-B613-44672B206515}"/>
              </a:ext>
            </a:extLst>
          </p:cNvPr>
          <p:cNvSpPr>
            <a:spLocks noGrp="1" noChangeArrowheads="1"/>
          </p:cNvSpPr>
          <p:nvPr>
            <p:ph type="body" sz="half" idx="1"/>
          </p:nvPr>
        </p:nvSpPr>
        <p:spPr>
          <a:xfrm>
            <a:off x="1756434" y="2059380"/>
            <a:ext cx="4238625" cy="4525963"/>
          </a:xfrm>
          <a:noFill/>
        </p:spPr>
        <p:txBody>
          <a:bodyPr/>
          <a:lstStyle/>
          <a:p>
            <a:pPr eaLnBrk="1" hangingPunct="1">
              <a:lnSpc>
                <a:spcPct val="100000"/>
              </a:lnSpc>
            </a:pPr>
            <a:r>
              <a:rPr lang="zh-CN" altLang="en-US" sz="2800" dirty="0"/>
              <a:t>每个对等方要不被指派为组长，要不被指派给一个组长</a:t>
            </a:r>
          </a:p>
          <a:p>
            <a:pPr lvl="1" eaLnBrk="1" hangingPunct="1">
              <a:lnSpc>
                <a:spcPct val="100000"/>
              </a:lnSpc>
            </a:pPr>
            <a:r>
              <a:rPr lang="zh-CN" altLang="en-US" sz="2400" dirty="0"/>
              <a:t>对等方和组长之间建立</a:t>
            </a:r>
            <a:r>
              <a:rPr lang="en-US" altLang="zh-CN" sz="2400" dirty="0"/>
              <a:t>TCP</a:t>
            </a:r>
            <a:r>
              <a:rPr lang="zh-CN" altLang="en-US" sz="2400" dirty="0"/>
              <a:t>连接</a:t>
            </a:r>
          </a:p>
          <a:p>
            <a:pPr lvl="1" eaLnBrk="1" hangingPunct="1">
              <a:lnSpc>
                <a:spcPct val="100000"/>
              </a:lnSpc>
            </a:pPr>
            <a:r>
              <a:rPr lang="zh-CN" altLang="en-US" sz="2400" dirty="0"/>
              <a:t>组长之间建立</a:t>
            </a:r>
            <a:r>
              <a:rPr lang="en-US" altLang="zh-CN" sz="2400" dirty="0"/>
              <a:t>TCP</a:t>
            </a:r>
            <a:r>
              <a:rPr lang="zh-CN" altLang="en-US" sz="2400" dirty="0"/>
              <a:t>连接</a:t>
            </a:r>
          </a:p>
          <a:p>
            <a:pPr eaLnBrk="1" hangingPunct="1">
              <a:lnSpc>
                <a:spcPct val="100000"/>
              </a:lnSpc>
            </a:pPr>
            <a:r>
              <a:rPr lang="zh-CN" altLang="en-US" sz="2800" dirty="0"/>
              <a:t>组长维护它的子对等方共享的内容</a:t>
            </a:r>
          </a:p>
          <a:p>
            <a:pPr eaLnBrk="1" hangingPunct="1">
              <a:buFont typeface="Wingdings" pitchFamily="2" charset="2"/>
              <a:buNone/>
            </a:pPr>
            <a:endParaRPr lang="en-US" altLang="zh-CN" sz="2800" dirty="0"/>
          </a:p>
        </p:txBody>
      </p:sp>
      <p:graphicFrame>
        <p:nvGraphicFramePr>
          <p:cNvPr id="245763" name="Object 4">
            <a:extLst>
              <a:ext uri="{FF2B5EF4-FFF2-40B4-BE49-F238E27FC236}">
                <a16:creationId xmlns:a16="http://schemas.microsoft.com/office/drawing/2014/main" id="{AEF1D0D3-7CB5-E446-BD33-7BD52D179FAF}"/>
              </a:ext>
            </a:extLst>
          </p:cNvPr>
          <p:cNvGraphicFramePr>
            <a:graphicFrameLocks/>
          </p:cNvGraphicFramePr>
          <p:nvPr/>
        </p:nvGraphicFramePr>
        <p:xfrm>
          <a:off x="7010400" y="1219200"/>
          <a:ext cx="3506788" cy="4929188"/>
        </p:xfrm>
        <a:graphic>
          <a:graphicData uri="http://schemas.openxmlformats.org/presentationml/2006/ole">
            <mc:AlternateContent xmlns:mc="http://schemas.openxmlformats.org/markup-compatibility/2006">
              <mc:Choice xmlns:v="urn:schemas-microsoft-com:vml" Requires="v">
                <p:oleObj name="VISIO" r:id="rId3" imgW="20205700" imgH="28397200" progId="Visio.Drawing.5">
                  <p:embed/>
                </p:oleObj>
              </mc:Choice>
              <mc:Fallback>
                <p:oleObj name="VISIO" r:id="rId3" imgW="20205700" imgH="28397200" progId="Visio.Drawing.5">
                  <p:embed/>
                  <p:pic>
                    <p:nvPicPr>
                      <p:cNvPr id="245763" name="Object 4">
                        <a:extLst>
                          <a:ext uri="{FF2B5EF4-FFF2-40B4-BE49-F238E27FC236}">
                            <a16:creationId xmlns:a16="http://schemas.microsoft.com/office/drawing/2014/main" id="{AEF1D0D3-7CB5-E446-BD33-7BD52D179FA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219200"/>
                        <a:ext cx="3506788"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1">
            <a:extLst>
              <a:ext uri="{FF2B5EF4-FFF2-40B4-BE49-F238E27FC236}">
                <a16:creationId xmlns:a16="http://schemas.microsoft.com/office/drawing/2014/main" id="{C67F300B-C114-8B42-BD65-2F9868831AEF}"/>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423260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9FB6C6-8958-E642-91CD-83F748FCC547}"/>
              </a:ext>
            </a:extLst>
          </p:cNvPr>
          <p:cNvSpPr txBox="1">
            <a:spLocks noChangeArrowheads="1"/>
          </p:cNvSpPr>
          <p:nvPr/>
        </p:nvSpPr>
        <p:spPr>
          <a:xfrm>
            <a:off x="2209800" y="2133600"/>
            <a:ext cx="8229600" cy="4525963"/>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每个文件有文件的散列码标识</a:t>
            </a:r>
          </a:p>
          <a:p>
            <a:r>
              <a:rPr lang="zh-CN" altLang="en-US" sz="2800"/>
              <a:t>客户机送向组长发送关键词的查询</a:t>
            </a:r>
          </a:p>
          <a:p>
            <a:r>
              <a:rPr lang="zh-CN" altLang="en-US" sz="2800"/>
              <a:t>组长响应匹配</a:t>
            </a:r>
          </a:p>
          <a:p>
            <a:pPr lvl="1"/>
            <a:r>
              <a:rPr lang="zh-CN" altLang="en-US" sz="2400"/>
              <a:t>逐项匹配：元数据，散列值，</a:t>
            </a:r>
            <a:r>
              <a:rPr lang="en-US" altLang="zh-CN" sz="2400"/>
              <a:t>IP</a:t>
            </a:r>
            <a:r>
              <a:rPr lang="zh-CN" altLang="en-US" sz="2400"/>
              <a:t>地址</a:t>
            </a:r>
          </a:p>
          <a:p>
            <a:r>
              <a:rPr lang="zh-CN" altLang="en-US" sz="2800"/>
              <a:t>如果组长转发查询给其他组长则其他组长响应匹配</a:t>
            </a:r>
          </a:p>
          <a:p>
            <a:r>
              <a:rPr lang="zh-CN" altLang="en-US" sz="2800"/>
              <a:t>客户端选择要下载的文件</a:t>
            </a:r>
            <a:endParaRPr lang="zh-CN" altLang="en-US" sz="1800">
              <a:solidFill>
                <a:srgbClr val="FF0000"/>
              </a:solidFill>
            </a:endParaRPr>
          </a:p>
        </p:txBody>
      </p:sp>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8" name="Title 1">
            <a:extLst>
              <a:ext uri="{FF2B5EF4-FFF2-40B4-BE49-F238E27FC236}">
                <a16:creationId xmlns:a16="http://schemas.microsoft.com/office/drawing/2014/main" id="{7191C76C-5E2F-7C48-971D-111B0F54F949}"/>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4337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4979719" y="647700"/>
            <a:ext cx="2786743" cy="1143000"/>
          </a:xfrm>
        </p:spPr>
        <p:txBody>
          <a:bodyPr/>
          <a:lstStyle/>
          <a:p>
            <a:pPr>
              <a:defRPr/>
            </a:pPr>
            <a:r>
              <a:rPr lang="en-US" altLang="zh-CN" sz="3600" b="1" dirty="0" err="1">
                <a:solidFill>
                  <a:schemeClr val="accent1"/>
                </a:solidFill>
                <a:latin typeface="+mn-lt"/>
                <a:ea typeface="+mn-ea"/>
                <a:cs typeface="+mn-ea"/>
              </a:rPr>
              <a:t>KaZaA</a:t>
            </a:r>
            <a:endParaRPr lang="en-US" altLang="zh-CN" sz="3600" b="1" dirty="0">
              <a:solidFill>
                <a:schemeClr val="accent1"/>
              </a:solidFill>
              <a:latin typeface="+mn-lt"/>
              <a:ea typeface="+mn-ea"/>
              <a:cs typeface="+mn-ea"/>
            </a:endParaRPr>
          </a:p>
        </p:txBody>
      </p:sp>
      <p:sp>
        <p:nvSpPr>
          <p:cNvPr id="6" name="Rectangle 3">
            <a:extLst>
              <a:ext uri="{FF2B5EF4-FFF2-40B4-BE49-F238E27FC236}">
                <a16:creationId xmlns:a16="http://schemas.microsoft.com/office/drawing/2014/main" id="{D2F2A33B-3D8D-9746-A1EE-BF52AB867069}"/>
              </a:ext>
            </a:extLst>
          </p:cNvPr>
          <p:cNvSpPr txBox="1">
            <a:spLocks noChangeArrowheads="1"/>
          </p:cNvSpPr>
          <p:nvPr/>
        </p:nvSpPr>
        <p:spPr>
          <a:xfrm>
            <a:off x="1219200" y="2438400"/>
            <a:ext cx="10210800" cy="2903538"/>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请求排队：限制对等方并行上载数量，新的请求进行排队。</a:t>
            </a:r>
          </a:p>
          <a:p>
            <a:r>
              <a:rPr lang="zh-CN" altLang="en-US" sz="2800"/>
              <a:t>激励优先权：根据不同的上载下载比例优先服务贡献大者。</a:t>
            </a:r>
          </a:p>
          <a:p>
            <a:r>
              <a:rPr lang="zh-CN" altLang="en-US" sz="2800"/>
              <a:t>并行下载：将一个文件分成若干段，从多个对等方并行下载。</a:t>
            </a:r>
          </a:p>
        </p:txBody>
      </p:sp>
      <p:sp>
        <p:nvSpPr>
          <p:cNvPr id="7" name="Title 1">
            <a:extLst>
              <a:ext uri="{FF2B5EF4-FFF2-40B4-BE49-F238E27FC236}">
                <a16:creationId xmlns:a16="http://schemas.microsoft.com/office/drawing/2014/main" id="{54E37540-AD2D-2246-941E-F5FFA641D9AF}"/>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1444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754188"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 name="组合 2"/>
          <p:cNvGrpSpPr/>
          <p:nvPr/>
        </p:nvGrpSpPr>
        <p:grpSpPr>
          <a:xfrm>
            <a:off x="501651" y="1843085"/>
            <a:ext cx="6566290" cy="2027239"/>
            <a:chOff x="501651" y="1843085"/>
            <a:chExt cx="6566290" cy="2027239"/>
          </a:xfrm>
        </p:grpSpPr>
        <p:sp>
          <p:nvSpPr>
            <p:cNvPr id="2" name="圆角矩形 1"/>
            <p:cNvSpPr/>
            <p:nvPr/>
          </p:nvSpPr>
          <p:spPr>
            <a:xfrm>
              <a:off x="501651" y="1843085"/>
              <a:ext cx="6566290" cy="20272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891" name="Rectangle 3"/>
            <p:cNvSpPr>
              <a:spLocks noChangeArrowheads="1"/>
            </p:cNvSpPr>
            <p:nvPr/>
          </p:nvSpPr>
          <p:spPr bwMode="auto">
            <a:xfrm>
              <a:off x="672901" y="1917107"/>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进程通过它的套接字在网络上发送和接收报文</a:t>
              </a:r>
            </a:p>
            <a:p>
              <a:pPr eaLnBrk="1" hangingPunct="1">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套接字类比于门户</a:t>
              </a:r>
            </a:p>
            <a:p>
              <a:pPr lvl="1" eaLnBrk="1" hangingPunct="1">
                <a:lnSpc>
                  <a:spcPct val="12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发送进程把报文推出门户</a:t>
              </a:r>
            </a:p>
            <a:p>
              <a:pPr lvl="1" eaLnBrk="1" hangingPunct="1">
                <a:lnSpc>
                  <a:spcPct val="12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发送进程假定门户到另外一侧之间有运输设施，该设施可以传送报文到接收进程</a:t>
              </a:r>
            </a:p>
          </p:txBody>
        </p:sp>
      </p:grpSp>
      <p:grpSp>
        <p:nvGrpSpPr>
          <p:cNvPr id="37892" name="Group 38"/>
          <p:cNvGrpSpPr>
            <a:grpSpLocks/>
          </p:cNvGrpSpPr>
          <p:nvPr/>
        </p:nvGrpSpPr>
        <p:grpSpPr bwMode="auto">
          <a:xfrm>
            <a:off x="7424738" y="2181224"/>
            <a:ext cx="4216400" cy="3522664"/>
            <a:chOff x="2957" y="919"/>
            <a:chExt cx="2656" cy="2219"/>
          </a:xfrm>
        </p:grpSpPr>
        <p:sp>
          <p:nvSpPr>
            <p:cNvPr id="37894" name="Rectangle 4"/>
            <p:cNvSpPr>
              <a:spLocks noChangeArrowheads="1"/>
            </p:cNvSpPr>
            <p:nvPr/>
          </p:nvSpPr>
          <p:spPr bwMode="auto">
            <a:xfrm>
              <a:off x="3477" y="2932"/>
              <a:ext cx="9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chemeClr val="accent2"/>
                  </a:solidFill>
                  <a:latin typeface="+mn-lt"/>
                  <a:ea typeface="+mn-ea"/>
                  <a:cs typeface="+mn-ea"/>
                  <a:sym typeface="+mn-lt"/>
                </a:rPr>
                <a:t>由操作系统控制</a:t>
              </a:r>
            </a:p>
          </p:txBody>
        </p:sp>
        <p:grpSp>
          <p:nvGrpSpPr>
            <p:cNvPr id="37895" name="Group 37"/>
            <p:cNvGrpSpPr>
              <a:grpSpLocks/>
            </p:cNvGrpSpPr>
            <p:nvPr/>
          </p:nvGrpSpPr>
          <p:grpSpPr bwMode="auto">
            <a:xfrm>
              <a:off x="2957" y="919"/>
              <a:ext cx="2656" cy="2219"/>
              <a:chOff x="2957" y="919"/>
              <a:chExt cx="2656" cy="2219"/>
            </a:xfrm>
          </p:grpSpPr>
          <p:sp>
            <p:nvSpPr>
              <p:cNvPr id="37896" name="Freeform 5"/>
              <p:cNvSpPr>
                <a:spLocks/>
              </p:cNvSpPr>
              <p:nvPr/>
            </p:nvSpPr>
            <p:spPr bwMode="auto">
              <a:xfrm>
                <a:off x="3746" y="2242"/>
                <a:ext cx="1103" cy="612"/>
              </a:xfrm>
              <a:custGeom>
                <a:avLst/>
                <a:gdLst>
                  <a:gd name="T0" fmla="*/ 2 w 1103"/>
                  <a:gd name="T1" fmla="*/ 205 h 612"/>
                  <a:gd name="T2" fmla="*/ 0 w 1103"/>
                  <a:gd name="T3" fmla="*/ 140 h 612"/>
                  <a:gd name="T4" fmla="*/ 7 w 1103"/>
                  <a:gd name="T5" fmla="*/ 74 h 612"/>
                  <a:gd name="T6" fmla="*/ 28 w 1103"/>
                  <a:gd name="T7" fmla="*/ 22 h 612"/>
                  <a:gd name="T8" fmla="*/ 71 w 1103"/>
                  <a:gd name="T9" fmla="*/ 0 h 612"/>
                  <a:gd name="T10" fmla="*/ 138 w 1103"/>
                  <a:gd name="T11" fmla="*/ 8 h 612"/>
                  <a:gd name="T12" fmla="*/ 261 w 1103"/>
                  <a:gd name="T13" fmla="*/ 42 h 612"/>
                  <a:gd name="T14" fmla="*/ 341 w 1103"/>
                  <a:gd name="T15" fmla="*/ 54 h 612"/>
                  <a:gd name="T16" fmla="*/ 411 w 1103"/>
                  <a:gd name="T17" fmla="*/ 47 h 612"/>
                  <a:gd name="T18" fmla="*/ 515 w 1103"/>
                  <a:gd name="T19" fmla="*/ 23 h 612"/>
                  <a:gd name="T20" fmla="*/ 592 w 1103"/>
                  <a:gd name="T21" fmla="*/ 14 h 612"/>
                  <a:gd name="T22" fmla="*/ 685 w 1103"/>
                  <a:gd name="T23" fmla="*/ 23 h 612"/>
                  <a:gd name="T24" fmla="*/ 803 w 1103"/>
                  <a:gd name="T25" fmla="*/ 42 h 612"/>
                  <a:gd name="T26" fmla="*/ 924 w 1103"/>
                  <a:gd name="T27" fmla="*/ 72 h 612"/>
                  <a:gd name="T28" fmla="*/ 1003 w 1103"/>
                  <a:gd name="T29" fmla="*/ 101 h 612"/>
                  <a:gd name="T30" fmla="*/ 1043 w 1103"/>
                  <a:gd name="T31" fmla="*/ 123 h 612"/>
                  <a:gd name="T32" fmla="*/ 1080 w 1103"/>
                  <a:gd name="T33" fmla="*/ 164 h 612"/>
                  <a:gd name="T34" fmla="*/ 1101 w 1103"/>
                  <a:gd name="T35" fmla="*/ 236 h 612"/>
                  <a:gd name="T36" fmla="*/ 1097 w 1103"/>
                  <a:gd name="T37" fmla="*/ 317 h 612"/>
                  <a:gd name="T38" fmla="*/ 1077 w 1103"/>
                  <a:gd name="T39" fmla="*/ 393 h 612"/>
                  <a:gd name="T40" fmla="*/ 1048 w 1103"/>
                  <a:gd name="T41" fmla="*/ 454 h 612"/>
                  <a:gd name="T42" fmla="*/ 1003 w 1103"/>
                  <a:gd name="T43" fmla="*/ 509 h 612"/>
                  <a:gd name="T44" fmla="*/ 943 w 1103"/>
                  <a:gd name="T45" fmla="*/ 556 h 612"/>
                  <a:gd name="T46" fmla="*/ 873 w 1103"/>
                  <a:gd name="T47" fmla="*/ 591 h 612"/>
                  <a:gd name="T48" fmla="*/ 789 w 1103"/>
                  <a:gd name="T49" fmla="*/ 609 h 612"/>
                  <a:gd name="T50" fmla="*/ 682 w 1103"/>
                  <a:gd name="T51" fmla="*/ 609 h 612"/>
                  <a:gd name="T52" fmla="*/ 568 w 1103"/>
                  <a:gd name="T53" fmla="*/ 596 h 612"/>
                  <a:gd name="T54" fmla="*/ 465 w 1103"/>
                  <a:gd name="T55" fmla="*/ 579 h 612"/>
                  <a:gd name="T56" fmla="*/ 392 w 1103"/>
                  <a:gd name="T57" fmla="*/ 561 h 612"/>
                  <a:gd name="T58" fmla="*/ 344 w 1103"/>
                  <a:gd name="T59" fmla="*/ 538 h 612"/>
                  <a:gd name="T60" fmla="*/ 293 w 1103"/>
                  <a:gd name="T61" fmla="*/ 498 h 612"/>
                  <a:gd name="T62" fmla="*/ 257 w 1103"/>
                  <a:gd name="T63" fmla="*/ 474 h 612"/>
                  <a:gd name="T64" fmla="*/ 167 w 1103"/>
                  <a:gd name="T65" fmla="*/ 438 h 612"/>
                  <a:gd name="T66" fmla="*/ 105 w 1103"/>
                  <a:gd name="T67" fmla="*/ 408 h 612"/>
                  <a:gd name="T68" fmla="*/ 57 w 1103"/>
                  <a:gd name="T69" fmla="*/ 361 h 612"/>
                  <a:gd name="T70" fmla="*/ 20 w 1103"/>
                  <a:gd name="T71" fmla="*/ 302 h 612"/>
                  <a:gd name="T72" fmla="*/ 6 w 1103"/>
                  <a:gd name="T73" fmla="*/ 257 h 6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3"/>
                  <a:gd name="T112" fmla="*/ 0 h 612"/>
                  <a:gd name="T113" fmla="*/ 1103 w 1103"/>
                  <a:gd name="T114" fmla="*/ 612 h 6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3" h="612">
                    <a:moveTo>
                      <a:pt x="4" y="232"/>
                    </a:moveTo>
                    <a:lnTo>
                      <a:pt x="2" y="205"/>
                    </a:lnTo>
                    <a:lnTo>
                      <a:pt x="0" y="174"/>
                    </a:lnTo>
                    <a:lnTo>
                      <a:pt x="0" y="140"/>
                    </a:lnTo>
                    <a:lnTo>
                      <a:pt x="2" y="107"/>
                    </a:lnTo>
                    <a:lnTo>
                      <a:pt x="7" y="74"/>
                    </a:lnTo>
                    <a:lnTo>
                      <a:pt x="15" y="46"/>
                    </a:lnTo>
                    <a:lnTo>
                      <a:pt x="28" y="22"/>
                    </a:lnTo>
                    <a:lnTo>
                      <a:pt x="46" y="7"/>
                    </a:lnTo>
                    <a:lnTo>
                      <a:pt x="71" y="0"/>
                    </a:lnTo>
                    <a:lnTo>
                      <a:pt x="102" y="1"/>
                    </a:lnTo>
                    <a:lnTo>
                      <a:pt x="138" y="8"/>
                    </a:lnTo>
                    <a:lnTo>
                      <a:pt x="178" y="19"/>
                    </a:lnTo>
                    <a:lnTo>
                      <a:pt x="261" y="42"/>
                    </a:lnTo>
                    <a:lnTo>
                      <a:pt x="302" y="50"/>
                    </a:lnTo>
                    <a:lnTo>
                      <a:pt x="341" y="54"/>
                    </a:lnTo>
                    <a:lnTo>
                      <a:pt x="377" y="52"/>
                    </a:lnTo>
                    <a:lnTo>
                      <a:pt x="411" y="47"/>
                    </a:lnTo>
                    <a:lnTo>
                      <a:pt x="480" y="31"/>
                    </a:lnTo>
                    <a:lnTo>
                      <a:pt x="515" y="23"/>
                    </a:lnTo>
                    <a:lnTo>
                      <a:pt x="553" y="17"/>
                    </a:lnTo>
                    <a:lnTo>
                      <a:pt x="592" y="14"/>
                    </a:lnTo>
                    <a:lnTo>
                      <a:pt x="635" y="16"/>
                    </a:lnTo>
                    <a:lnTo>
                      <a:pt x="685" y="23"/>
                    </a:lnTo>
                    <a:lnTo>
                      <a:pt x="742" y="31"/>
                    </a:lnTo>
                    <a:lnTo>
                      <a:pt x="803" y="42"/>
                    </a:lnTo>
                    <a:lnTo>
                      <a:pt x="865" y="56"/>
                    </a:lnTo>
                    <a:lnTo>
                      <a:pt x="924" y="72"/>
                    </a:lnTo>
                    <a:lnTo>
                      <a:pt x="979" y="90"/>
                    </a:lnTo>
                    <a:lnTo>
                      <a:pt x="1003" y="101"/>
                    </a:lnTo>
                    <a:lnTo>
                      <a:pt x="1024" y="112"/>
                    </a:lnTo>
                    <a:lnTo>
                      <a:pt x="1043" y="123"/>
                    </a:lnTo>
                    <a:lnTo>
                      <a:pt x="1058" y="136"/>
                    </a:lnTo>
                    <a:lnTo>
                      <a:pt x="1080" y="164"/>
                    </a:lnTo>
                    <a:lnTo>
                      <a:pt x="1094" y="199"/>
                    </a:lnTo>
                    <a:lnTo>
                      <a:pt x="1101" y="236"/>
                    </a:lnTo>
                    <a:lnTo>
                      <a:pt x="1102" y="277"/>
                    </a:lnTo>
                    <a:lnTo>
                      <a:pt x="1097" y="317"/>
                    </a:lnTo>
                    <a:lnTo>
                      <a:pt x="1089" y="356"/>
                    </a:lnTo>
                    <a:lnTo>
                      <a:pt x="1077" y="393"/>
                    </a:lnTo>
                    <a:lnTo>
                      <a:pt x="1064" y="425"/>
                    </a:lnTo>
                    <a:lnTo>
                      <a:pt x="1048" y="454"/>
                    </a:lnTo>
                    <a:lnTo>
                      <a:pt x="1027" y="482"/>
                    </a:lnTo>
                    <a:lnTo>
                      <a:pt x="1003" y="509"/>
                    </a:lnTo>
                    <a:lnTo>
                      <a:pt x="975" y="534"/>
                    </a:lnTo>
                    <a:lnTo>
                      <a:pt x="943" y="556"/>
                    </a:lnTo>
                    <a:lnTo>
                      <a:pt x="909" y="576"/>
                    </a:lnTo>
                    <a:lnTo>
                      <a:pt x="873" y="591"/>
                    </a:lnTo>
                    <a:lnTo>
                      <a:pt x="834" y="603"/>
                    </a:lnTo>
                    <a:lnTo>
                      <a:pt x="789" y="609"/>
                    </a:lnTo>
                    <a:lnTo>
                      <a:pt x="738" y="611"/>
                    </a:lnTo>
                    <a:lnTo>
                      <a:pt x="682" y="609"/>
                    </a:lnTo>
                    <a:lnTo>
                      <a:pt x="625" y="604"/>
                    </a:lnTo>
                    <a:lnTo>
                      <a:pt x="568" y="596"/>
                    </a:lnTo>
                    <a:lnTo>
                      <a:pt x="513" y="588"/>
                    </a:lnTo>
                    <a:lnTo>
                      <a:pt x="465" y="579"/>
                    </a:lnTo>
                    <a:lnTo>
                      <a:pt x="424" y="570"/>
                    </a:lnTo>
                    <a:lnTo>
                      <a:pt x="392" y="561"/>
                    </a:lnTo>
                    <a:lnTo>
                      <a:pt x="365" y="550"/>
                    </a:lnTo>
                    <a:lnTo>
                      <a:pt x="344" y="538"/>
                    </a:lnTo>
                    <a:lnTo>
                      <a:pt x="326" y="525"/>
                    </a:lnTo>
                    <a:lnTo>
                      <a:pt x="293" y="498"/>
                    </a:lnTo>
                    <a:lnTo>
                      <a:pt x="276" y="486"/>
                    </a:lnTo>
                    <a:lnTo>
                      <a:pt x="257" y="474"/>
                    </a:lnTo>
                    <a:lnTo>
                      <a:pt x="213" y="455"/>
                    </a:lnTo>
                    <a:lnTo>
                      <a:pt x="167" y="438"/>
                    </a:lnTo>
                    <a:lnTo>
                      <a:pt x="124" y="419"/>
                    </a:lnTo>
                    <a:lnTo>
                      <a:pt x="105" y="408"/>
                    </a:lnTo>
                    <a:lnTo>
                      <a:pt x="88" y="394"/>
                    </a:lnTo>
                    <a:lnTo>
                      <a:pt x="57" y="361"/>
                    </a:lnTo>
                    <a:lnTo>
                      <a:pt x="30" y="323"/>
                    </a:lnTo>
                    <a:lnTo>
                      <a:pt x="20" y="302"/>
                    </a:lnTo>
                    <a:lnTo>
                      <a:pt x="11" y="279"/>
                    </a:lnTo>
                    <a:lnTo>
                      <a:pt x="6" y="257"/>
                    </a:lnTo>
                    <a:lnTo>
                      <a:pt x="4" y="232"/>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1600">
                  <a:solidFill>
                    <a:srgbClr val="575757"/>
                  </a:solidFill>
                  <a:cs typeface="+mn-ea"/>
                  <a:sym typeface="+mn-lt"/>
                </a:endParaRPr>
              </a:p>
            </p:txBody>
          </p:sp>
          <p:grpSp>
            <p:nvGrpSpPr>
              <p:cNvPr id="37897" name="Group 18"/>
              <p:cNvGrpSpPr>
                <a:grpSpLocks/>
              </p:cNvGrpSpPr>
              <p:nvPr/>
            </p:nvGrpSpPr>
            <p:grpSpPr bwMode="auto">
              <a:xfrm>
                <a:off x="2957" y="932"/>
                <a:ext cx="667" cy="2206"/>
                <a:chOff x="2957" y="932"/>
                <a:chExt cx="667" cy="2206"/>
              </a:xfrm>
            </p:grpSpPr>
            <p:sp>
              <p:nvSpPr>
                <p:cNvPr id="37916" name="Rectangle 6"/>
                <p:cNvSpPr>
                  <a:spLocks noChangeArrowheads="1"/>
                </p:cNvSpPr>
                <p:nvPr/>
              </p:nvSpPr>
              <p:spPr bwMode="auto">
                <a:xfrm>
                  <a:off x="3383" y="2924"/>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37917" name="Object 7"/>
                <p:cNvGraphicFramePr>
                  <a:graphicFrameLocks/>
                </p:cNvGraphicFramePr>
                <p:nvPr/>
              </p:nvGraphicFramePr>
              <p:xfrm>
                <a:off x="3062" y="1320"/>
                <a:ext cx="413" cy="329"/>
              </p:xfrm>
              <a:graphic>
                <a:graphicData uri="http://schemas.openxmlformats.org/presentationml/2006/ole">
                  <mc:AlternateContent xmlns:mc="http://schemas.openxmlformats.org/markup-compatibility/2006">
                    <mc:Choice xmlns:v="urn:schemas-microsoft-com:vml" Requires="v">
                      <p:oleObj name="Clip" r:id="rId3" imgW="2838450" imgH="2266950" progId="MS_ClipArt_Gallery.2">
                        <p:embed/>
                      </p:oleObj>
                    </mc:Choice>
                    <mc:Fallback>
                      <p:oleObj name="Clip" r:id="rId3" imgW="2838450" imgH="2266950" progId="MS_ClipArt_Gallery.2">
                        <p:embed/>
                        <p:pic>
                          <p:nvPicPr>
                            <p:cNvPr id="37917"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 y="1320"/>
                              <a:ext cx="413" cy="329"/>
                            </a:xfrm>
                            <a:prstGeom prst="rect">
                              <a:avLst/>
                            </a:prstGeom>
                            <a:noFill/>
                            <a:ln>
                              <a:noFill/>
                            </a:ln>
                            <a:effectLst/>
                          </p:spPr>
                        </p:pic>
                      </p:oleObj>
                    </mc:Fallback>
                  </mc:AlternateContent>
                </a:graphicData>
              </a:graphic>
            </p:graphicFrame>
            <p:grpSp>
              <p:nvGrpSpPr>
                <p:cNvPr id="37918" name="Group 10"/>
                <p:cNvGrpSpPr>
                  <a:grpSpLocks/>
                </p:cNvGrpSpPr>
                <p:nvPr/>
              </p:nvGrpSpPr>
              <p:grpSpPr bwMode="auto">
                <a:xfrm>
                  <a:off x="2957" y="1648"/>
                  <a:ext cx="667" cy="351"/>
                  <a:chOff x="2957" y="1648"/>
                  <a:chExt cx="667" cy="351"/>
                </a:xfrm>
              </p:grpSpPr>
              <p:sp>
                <p:nvSpPr>
                  <p:cNvPr id="37926" name="Oval 8"/>
                  <p:cNvSpPr>
                    <a:spLocks noChangeArrowheads="1"/>
                  </p:cNvSpPr>
                  <p:nvPr/>
                </p:nvSpPr>
                <p:spPr bwMode="auto">
                  <a:xfrm>
                    <a:off x="2957" y="1648"/>
                    <a:ext cx="667" cy="35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27" name="Rectangle 9"/>
                  <p:cNvSpPr>
                    <a:spLocks noChangeArrowheads="1"/>
                  </p:cNvSpPr>
                  <p:nvPr/>
                </p:nvSpPr>
                <p:spPr bwMode="auto">
                  <a:xfrm>
                    <a:off x="3126" y="1709"/>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rgbClr val="575757"/>
                        </a:solidFill>
                        <a:latin typeface="+mn-lt"/>
                        <a:ea typeface="+mn-ea"/>
                        <a:cs typeface="+mn-ea"/>
                        <a:sym typeface="+mn-lt"/>
                      </a:rPr>
                      <a:t>进程</a:t>
                    </a:r>
                  </a:p>
                </p:txBody>
              </p:sp>
            </p:grpSp>
            <p:grpSp>
              <p:nvGrpSpPr>
                <p:cNvPr id="37919" name="Group 13"/>
                <p:cNvGrpSpPr>
                  <a:grpSpLocks/>
                </p:cNvGrpSpPr>
                <p:nvPr/>
              </p:nvGrpSpPr>
              <p:grpSpPr bwMode="auto">
                <a:xfrm>
                  <a:off x="2988" y="2284"/>
                  <a:ext cx="591" cy="628"/>
                  <a:chOff x="2988" y="2284"/>
                  <a:chExt cx="591" cy="628"/>
                </a:xfrm>
              </p:grpSpPr>
              <p:sp>
                <p:nvSpPr>
                  <p:cNvPr id="37924" name="Rectangle 11"/>
                  <p:cNvSpPr>
                    <a:spLocks noChangeArrowheads="1"/>
                  </p:cNvSpPr>
                  <p:nvPr/>
                </p:nvSpPr>
                <p:spPr bwMode="auto">
                  <a:xfrm>
                    <a:off x="2988" y="2284"/>
                    <a:ext cx="591" cy="6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25" name="Rectangle 12"/>
                  <p:cNvSpPr>
                    <a:spLocks noChangeArrowheads="1"/>
                  </p:cNvSpPr>
                  <p:nvPr/>
                </p:nvSpPr>
                <p:spPr bwMode="auto">
                  <a:xfrm>
                    <a:off x="2988" y="2362"/>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p>
                  <a:p>
                    <a:pPr>
                      <a:spcBef>
                        <a:spcPct val="0"/>
                      </a:spcBef>
                      <a:buFontTx/>
                      <a:buNone/>
                    </a:pPr>
                    <a:r>
                      <a:rPr lang="zh-CN" altLang="en-US" sz="1400" b="1" dirty="0">
                        <a:solidFill>
                          <a:srgbClr val="575757"/>
                        </a:solidFill>
                        <a:latin typeface="+mn-lt"/>
                        <a:ea typeface="+mn-ea"/>
                        <a:cs typeface="+mn-ea"/>
                        <a:sym typeface="+mn-lt"/>
                      </a:rPr>
                      <a:t>、变量的</a:t>
                    </a:r>
                  </a:p>
                  <a:p>
                    <a:pPr>
                      <a:spcBef>
                        <a:spcPct val="0"/>
                      </a:spcBef>
                      <a:buFontTx/>
                      <a:buNone/>
                    </a:pPr>
                    <a:r>
                      <a:rPr lang="en-US" altLang="zh-CN" sz="1400" b="1" dirty="0">
                        <a:solidFill>
                          <a:srgbClr val="575757"/>
                        </a:solidFill>
                        <a:latin typeface="+mn-lt"/>
                        <a:ea typeface="+mn-ea"/>
                        <a:cs typeface="+mn-ea"/>
                        <a:sym typeface="+mn-lt"/>
                      </a:rPr>
                      <a:t>TCP</a:t>
                    </a:r>
                  </a:p>
                </p:txBody>
              </p:sp>
            </p:grpSp>
            <p:sp>
              <p:nvSpPr>
                <p:cNvPr id="37920" name="Rectangle 14"/>
                <p:cNvSpPr>
                  <a:spLocks noChangeArrowheads="1"/>
                </p:cNvSpPr>
                <p:nvPr/>
              </p:nvSpPr>
              <p:spPr bwMode="auto">
                <a:xfrm>
                  <a:off x="3068" y="2009"/>
                  <a:ext cx="471" cy="162"/>
                </a:xfrm>
                <a:prstGeom prst="rect">
                  <a:avLst/>
                </a:prstGeom>
                <a:solidFill>
                  <a:schemeClr val="accent1"/>
                </a:solidFill>
                <a:ln w="12700">
                  <a:no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p>
              </p:txBody>
            </p:sp>
            <p:sp>
              <p:nvSpPr>
                <p:cNvPr id="37921" name="Line 15"/>
                <p:cNvSpPr>
                  <a:spLocks noChangeShapeType="1"/>
                </p:cNvSpPr>
                <p:nvPr/>
              </p:nvSpPr>
              <p:spPr bwMode="auto">
                <a:xfrm flipV="1">
                  <a:off x="3284" y="1884"/>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22" name="Line 16"/>
                <p:cNvSpPr>
                  <a:spLocks noChangeShapeType="1"/>
                </p:cNvSpPr>
                <p:nvPr/>
              </p:nvSpPr>
              <p:spPr bwMode="auto">
                <a:xfrm>
                  <a:off x="3292" y="2147"/>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23" name="Rectangle 17"/>
                <p:cNvSpPr>
                  <a:spLocks noChangeArrowheads="1"/>
                </p:cNvSpPr>
                <p:nvPr/>
              </p:nvSpPr>
              <p:spPr bwMode="auto">
                <a:xfrm>
                  <a:off x="3051" y="932"/>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主机或</a:t>
                  </a:r>
                </a:p>
                <a:p>
                  <a:pPr>
                    <a:spcBef>
                      <a:spcPct val="0"/>
                    </a:spcBef>
                    <a:buFontTx/>
                    <a:buNone/>
                  </a:pPr>
                  <a:r>
                    <a:rPr lang="zh-CN" altLang="en-US" sz="1400" b="1" dirty="0">
                      <a:solidFill>
                        <a:srgbClr val="575757"/>
                      </a:solidFill>
                      <a:latin typeface="+mn-lt"/>
                      <a:ea typeface="+mn-ea"/>
                      <a:cs typeface="+mn-ea"/>
                      <a:sym typeface="+mn-lt"/>
                    </a:rPr>
                    <a:t>服务器</a:t>
                  </a:r>
                </a:p>
              </p:txBody>
            </p:sp>
          </p:grpSp>
          <p:grpSp>
            <p:nvGrpSpPr>
              <p:cNvPr id="37898" name="Group 31"/>
              <p:cNvGrpSpPr>
                <a:grpSpLocks/>
              </p:cNvGrpSpPr>
              <p:nvPr/>
            </p:nvGrpSpPr>
            <p:grpSpPr bwMode="auto">
              <a:xfrm>
                <a:off x="4946" y="919"/>
                <a:ext cx="667" cy="2206"/>
                <a:chOff x="4946" y="919"/>
                <a:chExt cx="667" cy="2206"/>
              </a:xfrm>
            </p:grpSpPr>
            <p:sp>
              <p:nvSpPr>
                <p:cNvPr id="37904" name="Rectangle 19"/>
                <p:cNvSpPr>
                  <a:spLocks noChangeArrowheads="1"/>
                </p:cNvSpPr>
                <p:nvPr/>
              </p:nvSpPr>
              <p:spPr bwMode="auto">
                <a:xfrm>
                  <a:off x="5372" y="2911"/>
                  <a:ext cx="11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endParaRPr lang="zh-CN" altLang="zh-CN" sz="1600">
                    <a:solidFill>
                      <a:srgbClr val="575757"/>
                    </a:solidFill>
                    <a:latin typeface="+mn-lt"/>
                    <a:ea typeface="+mn-ea"/>
                    <a:cs typeface="+mn-ea"/>
                    <a:sym typeface="+mn-lt"/>
                  </a:endParaRPr>
                </a:p>
              </p:txBody>
            </p:sp>
            <p:graphicFrame>
              <p:nvGraphicFramePr>
                <p:cNvPr id="37905" name="Object 20"/>
                <p:cNvGraphicFramePr>
                  <a:graphicFrameLocks/>
                </p:cNvGraphicFramePr>
                <p:nvPr/>
              </p:nvGraphicFramePr>
              <p:xfrm>
                <a:off x="5051" y="1307"/>
                <a:ext cx="413" cy="329"/>
              </p:xfrm>
              <a:graphic>
                <a:graphicData uri="http://schemas.openxmlformats.org/presentationml/2006/ole">
                  <mc:AlternateContent xmlns:mc="http://schemas.openxmlformats.org/markup-compatibility/2006">
                    <mc:Choice xmlns:v="urn:schemas-microsoft-com:vml" Requires="v">
                      <p:oleObj name="Clip" r:id="rId5" imgW="2838450" imgH="2266950" progId="MS_ClipArt_Gallery.2">
                        <p:embed/>
                      </p:oleObj>
                    </mc:Choice>
                    <mc:Fallback>
                      <p:oleObj name="Clip" r:id="rId5" imgW="2838450" imgH="2266950" progId="MS_ClipArt_Gallery.2">
                        <p:embed/>
                        <p:pic>
                          <p:nvPicPr>
                            <p:cNvPr id="37905"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 y="1307"/>
                              <a:ext cx="41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906" name="Group 23"/>
                <p:cNvGrpSpPr>
                  <a:grpSpLocks/>
                </p:cNvGrpSpPr>
                <p:nvPr/>
              </p:nvGrpSpPr>
              <p:grpSpPr bwMode="auto">
                <a:xfrm>
                  <a:off x="4946" y="1635"/>
                  <a:ext cx="667" cy="351"/>
                  <a:chOff x="4946" y="1635"/>
                  <a:chExt cx="667" cy="351"/>
                </a:xfrm>
              </p:grpSpPr>
              <p:sp>
                <p:nvSpPr>
                  <p:cNvPr id="37914" name="Oval 21"/>
                  <p:cNvSpPr>
                    <a:spLocks noChangeArrowheads="1"/>
                  </p:cNvSpPr>
                  <p:nvPr/>
                </p:nvSpPr>
                <p:spPr bwMode="auto">
                  <a:xfrm>
                    <a:off x="4946" y="1635"/>
                    <a:ext cx="667" cy="35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15" name="Rectangle 22"/>
                  <p:cNvSpPr>
                    <a:spLocks noChangeArrowheads="1"/>
                  </p:cNvSpPr>
                  <p:nvPr/>
                </p:nvSpPr>
                <p:spPr bwMode="auto">
                  <a:xfrm>
                    <a:off x="5101" y="169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rgbClr val="575757"/>
                        </a:solidFill>
                        <a:latin typeface="+mn-lt"/>
                        <a:ea typeface="+mn-ea"/>
                        <a:cs typeface="+mn-ea"/>
                        <a:sym typeface="+mn-lt"/>
                      </a:rPr>
                      <a:t>进程</a:t>
                    </a:r>
                  </a:p>
                </p:txBody>
              </p:sp>
            </p:grpSp>
            <p:grpSp>
              <p:nvGrpSpPr>
                <p:cNvPr id="37907" name="Group 26"/>
                <p:cNvGrpSpPr>
                  <a:grpSpLocks/>
                </p:cNvGrpSpPr>
                <p:nvPr/>
              </p:nvGrpSpPr>
              <p:grpSpPr bwMode="auto">
                <a:xfrm>
                  <a:off x="4973" y="2271"/>
                  <a:ext cx="595" cy="628"/>
                  <a:chOff x="4973" y="2271"/>
                  <a:chExt cx="595" cy="628"/>
                </a:xfrm>
              </p:grpSpPr>
              <p:sp>
                <p:nvSpPr>
                  <p:cNvPr id="37912" name="Rectangle 24"/>
                  <p:cNvSpPr>
                    <a:spLocks noChangeArrowheads="1"/>
                  </p:cNvSpPr>
                  <p:nvPr/>
                </p:nvSpPr>
                <p:spPr bwMode="auto">
                  <a:xfrm>
                    <a:off x="4977" y="2271"/>
                    <a:ext cx="591" cy="6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400">
                      <a:solidFill>
                        <a:srgbClr val="575757"/>
                      </a:solidFill>
                      <a:latin typeface="+mn-lt"/>
                      <a:ea typeface="+mn-ea"/>
                      <a:cs typeface="+mn-ea"/>
                      <a:sym typeface="+mn-lt"/>
                    </a:endParaRPr>
                  </a:p>
                </p:txBody>
              </p:sp>
              <p:sp>
                <p:nvSpPr>
                  <p:cNvPr id="37913" name="Rectangle 25"/>
                  <p:cNvSpPr>
                    <a:spLocks noChangeArrowheads="1"/>
                  </p:cNvSpPr>
                  <p:nvPr/>
                </p:nvSpPr>
                <p:spPr bwMode="auto">
                  <a:xfrm>
                    <a:off x="4973" y="2347"/>
                    <a:ext cx="57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rgbClr val="575757"/>
                        </a:solidFill>
                        <a:latin typeface="+mn-lt"/>
                        <a:ea typeface="+mn-ea"/>
                        <a:cs typeface="+mn-ea"/>
                        <a:sym typeface="+mn-lt"/>
                      </a:rPr>
                      <a:t>具有缓存</a:t>
                    </a:r>
                  </a:p>
                  <a:p>
                    <a:pPr>
                      <a:spcBef>
                        <a:spcPct val="0"/>
                      </a:spcBef>
                      <a:buFontTx/>
                      <a:buNone/>
                    </a:pPr>
                    <a:r>
                      <a:rPr lang="zh-CN" altLang="en-US" sz="1400" b="1" dirty="0">
                        <a:solidFill>
                          <a:srgbClr val="575757"/>
                        </a:solidFill>
                        <a:latin typeface="+mn-lt"/>
                        <a:ea typeface="+mn-ea"/>
                        <a:cs typeface="+mn-ea"/>
                        <a:sym typeface="+mn-lt"/>
                      </a:rPr>
                      <a:t>、变量的</a:t>
                    </a:r>
                  </a:p>
                  <a:p>
                    <a:pPr>
                      <a:spcBef>
                        <a:spcPct val="0"/>
                      </a:spcBef>
                      <a:buFontTx/>
                      <a:buNone/>
                    </a:pPr>
                    <a:r>
                      <a:rPr lang="en-US" altLang="zh-CN" sz="1400" b="1" dirty="0">
                        <a:solidFill>
                          <a:srgbClr val="575757"/>
                        </a:solidFill>
                        <a:latin typeface="+mn-lt"/>
                        <a:ea typeface="+mn-ea"/>
                        <a:cs typeface="+mn-ea"/>
                        <a:sym typeface="+mn-lt"/>
                      </a:rPr>
                      <a:t>TCP</a:t>
                    </a:r>
                  </a:p>
                </p:txBody>
              </p:sp>
            </p:grpSp>
            <p:sp>
              <p:nvSpPr>
                <p:cNvPr id="37908" name="Rectangle 27"/>
                <p:cNvSpPr>
                  <a:spLocks noChangeArrowheads="1"/>
                </p:cNvSpPr>
                <p:nvPr/>
              </p:nvSpPr>
              <p:spPr bwMode="auto">
                <a:xfrm>
                  <a:off x="5057" y="1996"/>
                  <a:ext cx="471" cy="162"/>
                </a:xfrm>
                <a:prstGeom prst="rect">
                  <a:avLst/>
                </a:prstGeom>
                <a:solidFill>
                  <a:schemeClr val="accent1"/>
                </a:solidFill>
                <a:ln w="12700">
                  <a:no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400" b="1" dirty="0">
                      <a:solidFill>
                        <a:schemeClr val="bg1"/>
                      </a:solidFill>
                      <a:latin typeface="+mn-lt"/>
                      <a:ea typeface="+mn-ea"/>
                      <a:cs typeface="+mn-ea"/>
                      <a:sym typeface="+mn-lt"/>
                    </a:rPr>
                    <a:t>套接字</a:t>
                  </a:r>
                </a:p>
              </p:txBody>
            </p:sp>
            <p:sp>
              <p:nvSpPr>
                <p:cNvPr id="37909" name="Line 28"/>
                <p:cNvSpPr>
                  <a:spLocks noChangeShapeType="1"/>
                </p:cNvSpPr>
                <p:nvPr/>
              </p:nvSpPr>
              <p:spPr bwMode="auto">
                <a:xfrm flipV="1">
                  <a:off x="5273" y="1871"/>
                  <a:ext cx="0" cy="131"/>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10" name="Line 29"/>
                <p:cNvSpPr>
                  <a:spLocks noChangeShapeType="1"/>
                </p:cNvSpPr>
                <p:nvPr/>
              </p:nvSpPr>
              <p:spPr bwMode="auto">
                <a:xfrm>
                  <a:off x="5281" y="2134"/>
                  <a:ext cx="0" cy="12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11" name="Rectangle 30"/>
                <p:cNvSpPr>
                  <a:spLocks noChangeArrowheads="1"/>
                </p:cNvSpPr>
                <p:nvPr/>
              </p:nvSpPr>
              <p:spPr bwMode="auto">
                <a:xfrm>
                  <a:off x="5040" y="919"/>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a:solidFill>
                        <a:srgbClr val="575757"/>
                      </a:solidFill>
                      <a:latin typeface="+mn-lt"/>
                      <a:ea typeface="+mn-ea"/>
                      <a:cs typeface="+mn-ea"/>
                      <a:sym typeface="+mn-lt"/>
                    </a:rPr>
                    <a:t>主机或</a:t>
                  </a:r>
                </a:p>
                <a:p>
                  <a:pPr>
                    <a:spcBef>
                      <a:spcPct val="0"/>
                    </a:spcBef>
                    <a:buFontTx/>
                    <a:buNone/>
                  </a:pPr>
                  <a:r>
                    <a:rPr lang="zh-CN" altLang="en-US" sz="1400" b="1">
                      <a:solidFill>
                        <a:srgbClr val="575757"/>
                      </a:solidFill>
                      <a:latin typeface="+mn-lt"/>
                      <a:ea typeface="+mn-ea"/>
                      <a:cs typeface="+mn-ea"/>
                      <a:sym typeface="+mn-lt"/>
                    </a:rPr>
                    <a:t>服务器</a:t>
                  </a:r>
                </a:p>
              </p:txBody>
            </p:sp>
          </p:grpSp>
          <p:sp>
            <p:nvSpPr>
              <p:cNvPr id="37899" name="Rectangle 32"/>
              <p:cNvSpPr>
                <a:spLocks noChangeArrowheads="1"/>
              </p:cNvSpPr>
              <p:nvPr/>
            </p:nvSpPr>
            <p:spPr bwMode="auto">
              <a:xfrm>
                <a:off x="4038" y="2302"/>
                <a:ext cx="49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400">
                    <a:solidFill>
                      <a:srgbClr val="575757"/>
                    </a:solidFill>
                    <a:latin typeface="+mn-lt"/>
                    <a:ea typeface="+mn-ea"/>
                    <a:cs typeface="+mn-ea"/>
                    <a:sym typeface="+mn-lt"/>
                  </a:rPr>
                  <a:t>Internet</a:t>
                </a:r>
              </a:p>
            </p:txBody>
          </p:sp>
          <p:sp>
            <p:nvSpPr>
              <p:cNvPr id="37900" name="Line 33"/>
              <p:cNvSpPr>
                <a:spLocks noChangeShapeType="1"/>
              </p:cNvSpPr>
              <p:nvPr/>
            </p:nvSpPr>
            <p:spPr bwMode="auto">
              <a:xfrm>
                <a:off x="3584" y="2561"/>
                <a:ext cx="1393"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01" name="Line 34"/>
              <p:cNvSpPr>
                <a:spLocks noChangeShapeType="1"/>
              </p:cNvSpPr>
              <p:nvPr/>
            </p:nvSpPr>
            <p:spPr bwMode="auto">
              <a:xfrm flipH="1" flipV="1">
                <a:off x="3446" y="2800"/>
                <a:ext cx="154" cy="20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sp>
            <p:nvSpPr>
              <p:cNvPr id="37902" name="Rectangle 35"/>
              <p:cNvSpPr>
                <a:spLocks noChangeArrowheads="1"/>
              </p:cNvSpPr>
              <p:nvPr/>
            </p:nvSpPr>
            <p:spPr bwMode="auto">
              <a:xfrm>
                <a:off x="3721" y="1445"/>
                <a:ext cx="10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400" b="1" dirty="0">
                    <a:solidFill>
                      <a:schemeClr val="accent2"/>
                    </a:solidFill>
                    <a:latin typeface="+mn-lt"/>
                    <a:ea typeface="+mn-ea"/>
                    <a:cs typeface="+mn-ea"/>
                    <a:sym typeface="+mn-lt"/>
                  </a:rPr>
                  <a:t>由应用开发者控制</a:t>
                </a:r>
              </a:p>
            </p:txBody>
          </p:sp>
          <p:sp>
            <p:nvSpPr>
              <p:cNvPr id="37903" name="Line 36"/>
              <p:cNvSpPr>
                <a:spLocks noChangeShapeType="1"/>
              </p:cNvSpPr>
              <p:nvPr/>
            </p:nvSpPr>
            <p:spPr bwMode="auto">
              <a:xfrm flipH="1">
                <a:off x="3577" y="1631"/>
                <a:ext cx="138" cy="84"/>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sz="1600">
                  <a:solidFill>
                    <a:srgbClr val="575757"/>
                  </a:solidFill>
                  <a:cs typeface="+mn-ea"/>
                  <a:sym typeface="+mn-lt"/>
                </a:endParaRPr>
              </a:p>
            </p:txBody>
          </p:sp>
        </p:grpSp>
      </p:grpSp>
      <p:grpSp>
        <p:nvGrpSpPr>
          <p:cNvPr id="4" name="组合 3"/>
          <p:cNvGrpSpPr/>
          <p:nvPr/>
        </p:nvGrpSpPr>
        <p:grpSpPr>
          <a:xfrm>
            <a:off x="445294" y="4198143"/>
            <a:ext cx="7104063" cy="2027239"/>
            <a:chOff x="445294" y="4198143"/>
            <a:chExt cx="7104063" cy="2027239"/>
          </a:xfrm>
        </p:grpSpPr>
        <p:sp>
          <p:nvSpPr>
            <p:cNvPr id="43" name="圆角矩形 42"/>
            <p:cNvSpPr/>
            <p:nvPr/>
          </p:nvSpPr>
          <p:spPr>
            <a:xfrm>
              <a:off x="515549" y="4198143"/>
              <a:ext cx="6566290" cy="20272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Rectangle 3"/>
            <p:cNvSpPr>
              <a:spLocks noChangeArrowheads="1"/>
            </p:cNvSpPr>
            <p:nvPr/>
          </p:nvSpPr>
          <p:spPr bwMode="auto">
            <a:xfrm>
              <a:off x="686799" y="4350543"/>
              <a:ext cx="6223791" cy="1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套接字又叫做应用程序编程接口</a:t>
              </a:r>
              <a:r>
                <a:rPr lang="en-US" altLang="zh-CN" sz="1800" dirty="0">
                  <a:solidFill>
                    <a:schemeClr val="bg1"/>
                  </a:solidFill>
                  <a:latin typeface="+mn-lt"/>
                  <a:ea typeface="+mn-ea"/>
                  <a:cs typeface="+mn-ea"/>
                  <a:sym typeface="+mn-lt"/>
                </a:rPr>
                <a:t>API </a:t>
              </a:r>
            </a:p>
            <a:p>
              <a:pPr>
                <a:lnSpc>
                  <a:spcPct val="120000"/>
                </a:lnSpc>
                <a:buSzPct val="85000"/>
                <a:buFont typeface="Wingdings" panose="05000000000000000000" pitchFamily="2" charset="2"/>
                <a:buChar char="u"/>
              </a:pPr>
              <a:r>
                <a:rPr lang="zh-CN" altLang="en-US" sz="1800" dirty="0">
                  <a:solidFill>
                    <a:schemeClr val="bg1"/>
                  </a:solidFill>
                  <a:latin typeface="+mn-lt"/>
                  <a:ea typeface="+mn-ea"/>
                  <a:cs typeface="+mn-ea"/>
                  <a:sym typeface="+mn-lt"/>
                </a:rPr>
                <a:t>用户通过</a:t>
              </a:r>
              <a:r>
                <a:rPr lang="en-US" altLang="zh-CN" sz="1800" dirty="0">
                  <a:solidFill>
                    <a:schemeClr val="bg1"/>
                  </a:solidFill>
                  <a:latin typeface="+mn-lt"/>
                  <a:ea typeface="+mn-ea"/>
                  <a:cs typeface="+mn-ea"/>
                  <a:sym typeface="+mn-lt"/>
                </a:rPr>
                <a:t>API</a:t>
              </a:r>
              <a:r>
                <a:rPr lang="zh-CN" altLang="en-US" sz="1800" dirty="0">
                  <a:solidFill>
                    <a:schemeClr val="bg1"/>
                  </a:solidFill>
                  <a:latin typeface="+mn-lt"/>
                  <a:ea typeface="+mn-ea"/>
                  <a:cs typeface="+mn-ea"/>
                  <a:sym typeface="+mn-lt"/>
                </a:rPr>
                <a:t>对传输层的控制仅限于：</a:t>
              </a:r>
            </a:p>
            <a:p>
              <a:pPr>
                <a:lnSpc>
                  <a:spcPct val="12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      (1) </a:t>
              </a:r>
              <a:r>
                <a:rPr lang="zh-CN" altLang="en-US" sz="1800" dirty="0">
                  <a:solidFill>
                    <a:schemeClr val="bg1"/>
                  </a:solidFill>
                  <a:latin typeface="+mn-lt"/>
                  <a:ea typeface="+mn-ea"/>
                  <a:cs typeface="+mn-ea"/>
                  <a:sym typeface="+mn-lt"/>
                </a:rPr>
                <a:t>选择传输协议</a:t>
              </a:r>
              <a:r>
                <a:rPr lang="en-US" altLang="zh-CN" sz="1800" dirty="0">
                  <a:solidFill>
                    <a:schemeClr val="bg1"/>
                  </a:solidFill>
                  <a:latin typeface="+mn-lt"/>
                  <a:ea typeface="+mn-ea"/>
                  <a:cs typeface="+mn-ea"/>
                  <a:sym typeface="+mn-lt"/>
                </a:rPr>
                <a:t>; </a:t>
              </a:r>
            </a:p>
            <a:p>
              <a:pPr>
                <a:lnSpc>
                  <a:spcPct val="12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      (2) </a:t>
              </a:r>
              <a:r>
                <a:rPr lang="zh-CN" altLang="en-US" sz="1800" dirty="0">
                  <a:solidFill>
                    <a:schemeClr val="bg1"/>
                  </a:solidFill>
                  <a:latin typeface="+mn-lt"/>
                  <a:ea typeface="+mn-ea"/>
                  <a:cs typeface="+mn-ea"/>
                  <a:sym typeface="+mn-lt"/>
                </a:rPr>
                <a:t>能设定几个参数</a:t>
              </a:r>
            </a:p>
          </p:txBody>
        </p:sp>
        <p:sp>
          <p:nvSpPr>
            <p:cNvPr id="37893" name="Rectangle 39"/>
            <p:cNvSpPr>
              <a:spLocks noChangeArrowheads="1"/>
            </p:cNvSpPr>
            <p:nvPr/>
          </p:nvSpPr>
          <p:spPr bwMode="auto">
            <a:xfrm>
              <a:off x="445294" y="4273550"/>
              <a:ext cx="71040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Ø"/>
              </a:pPr>
              <a:endParaRPr lang="zh-CN" altLang="en-US" sz="2000" dirty="0">
                <a:latin typeface="+mn-lt"/>
                <a:ea typeface="+mn-ea"/>
                <a:cs typeface="+mn-ea"/>
                <a:sym typeface="+mn-lt"/>
              </a:endParaRPr>
            </a:p>
          </p:txBody>
        </p:sp>
      </p:grpSp>
      <p:sp>
        <p:nvSpPr>
          <p:cNvPr id="4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41" name="矩形 40"/>
          <p:cNvSpPr/>
          <p:nvPr/>
        </p:nvSpPr>
        <p:spPr>
          <a:xfrm>
            <a:off x="2695070" y="710268"/>
            <a:ext cx="6801862" cy="646331"/>
          </a:xfrm>
          <a:prstGeom prst="rect">
            <a:avLst/>
          </a:prstGeom>
        </p:spPr>
        <p:txBody>
          <a:bodyPr wrap="none">
            <a:spAutoFit/>
          </a:bodyPr>
          <a:lstStyle/>
          <a:p>
            <a:pPr algn="ctr"/>
            <a:r>
              <a:rPr lang="zh-CN" altLang="en-US" sz="3600" b="1" dirty="0">
                <a:solidFill>
                  <a:schemeClr val="accent1"/>
                </a:solidFill>
                <a:cs typeface="+mn-ea"/>
                <a:sym typeface="+mn-lt"/>
              </a:rPr>
              <a:t>进程与计算机网络的接口</a:t>
            </a:r>
            <a:r>
              <a:rPr lang="en-US" altLang="zh-CN" sz="3600" b="1" dirty="0">
                <a:solidFill>
                  <a:schemeClr val="accent1"/>
                </a:solidFill>
                <a:cs typeface="+mn-ea"/>
                <a:sym typeface="+mn-lt"/>
              </a:rPr>
              <a:t>-</a:t>
            </a:r>
            <a:r>
              <a:rPr lang="zh-CN" altLang="en-US" sz="3600" b="1" dirty="0">
                <a:solidFill>
                  <a:schemeClr val="accent1"/>
                </a:solidFill>
                <a:cs typeface="+mn-ea"/>
                <a:sym typeface="+mn-lt"/>
              </a:rPr>
              <a:t>套接字</a:t>
            </a:r>
          </a:p>
        </p:txBody>
      </p:sp>
    </p:spTree>
    <p:extLst>
      <p:ext uri="{BB962C8B-B14F-4D97-AF65-F5344CB8AC3E}">
        <p14:creationId xmlns:p14="http://schemas.microsoft.com/office/powerpoint/2010/main" val="1793865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7892"/>
                                        </p:tgtEl>
                                        <p:attrNameLst>
                                          <p:attrName>style.visibility</p:attrName>
                                        </p:attrNameLst>
                                      </p:cBhvr>
                                      <p:to>
                                        <p:strVal val="visible"/>
                                      </p:to>
                                    </p:set>
                                    <p:anim calcmode="lin" valueType="num">
                                      <p:cBhvr>
                                        <p:cTn id="28" dur="500" fill="hold"/>
                                        <p:tgtEl>
                                          <p:spTgt spid="37892"/>
                                        </p:tgtEl>
                                        <p:attrNameLst>
                                          <p:attrName>ppt_w</p:attrName>
                                        </p:attrNameLst>
                                      </p:cBhvr>
                                      <p:tavLst>
                                        <p:tav tm="0">
                                          <p:val>
                                            <p:fltVal val="0"/>
                                          </p:val>
                                        </p:tav>
                                        <p:tav tm="100000">
                                          <p:val>
                                            <p:strVal val="#ppt_w"/>
                                          </p:val>
                                        </p:tav>
                                      </p:tavLst>
                                    </p:anim>
                                    <p:anim calcmode="lin" valueType="num">
                                      <p:cBhvr>
                                        <p:cTn id="29" dur="500" fill="hold"/>
                                        <p:tgtEl>
                                          <p:spTgt spid="37892"/>
                                        </p:tgtEl>
                                        <p:attrNameLst>
                                          <p:attrName>ppt_h</p:attrName>
                                        </p:attrNameLst>
                                      </p:cBhvr>
                                      <p:tavLst>
                                        <p:tav tm="0">
                                          <p:val>
                                            <p:fltVal val="0"/>
                                          </p:val>
                                        </p:tav>
                                        <p:tav tm="100000">
                                          <p:val>
                                            <p:strVal val="#ppt_h"/>
                                          </p:val>
                                        </p:tav>
                                      </p:tavLst>
                                    </p:anim>
                                    <p:animEffect transition="in" filter="fade">
                                      <p:cBhvr>
                                        <p:cTn id="30"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598223" y="647700"/>
            <a:ext cx="5973289"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4" name="Rectangle 3">
            <a:extLst>
              <a:ext uri="{FF2B5EF4-FFF2-40B4-BE49-F238E27FC236}">
                <a16:creationId xmlns:a16="http://schemas.microsoft.com/office/drawing/2014/main" id="{A355A0A6-F100-294E-8236-9D5CE69A40B8}"/>
              </a:ext>
            </a:extLst>
          </p:cNvPr>
          <p:cNvSpPr txBox="1">
            <a:spLocks noChangeArrowheads="1"/>
          </p:cNvSpPr>
          <p:nvPr/>
        </p:nvSpPr>
        <p:spPr>
          <a:xfrm>
            <a:off x="914400" y="2362200"/>
            <a:ext cx="10363200" cy="3124200"/>
          </a:xfr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err="1"/>
              <a:t>BitTorrent</a:t>
            </a:r>
            <a:r>
              <a:rPr lang="zh-CN" altLang="en-US" sz="2800" dirty="0"/>
              <a:t>是一种用于文件分发的流行</a:t>
            </a:r>
            <a:r>
              <a:rPr lang="en-US" altLang="zh-CN" sz="2800" dirty="0"/>
              <a:t>P2P</a:t>
            </a:r>
            <a:r>
              <a:rPr lang="zh-CN" altLang="en-US" sz="2800" dirty="0"/>
              <a:t>协议。</a:t>
            </a:r>
            <a:endParaRPr lang="en-US" altLang="zh-CN" sz="2800" dirty="0"/>
          </a:p>
          <a:p>
            <a:r>
              <a:rPr lang="zh-CN" altLang="en-US" sz="2800" dirty="0"/>
              <a:t>参与一个特定文件分发的所有对等方的集合被称为一个洪流（</a:t>
            </a:r>
            <a:r>
              <a:rPr lang="en-US" altLang="zh-CN" sz="2800" dirty="0"/>
              <a:t>torrent</a:t>
            </a:r>
            <a:r>
              <a:rPr lang="zh-CN" altLang="en-US" sz="2800" dirty="0"/>
              <a:t>）。</a:t>
            </a:r>
            <a:endParaRPr lang="en-US" altLang="zh-CN" sz="2800" dirty="0"/>
          </a:p>
          <a:p>
            <a:r>
              <a:rPr lang="zh-CN" altLang="en-US" sz="2800" dirty="0"/>
              <a:t>一个洪流中的对等方彼此下载等长度的文件块（</a:t>
            </a:r>
            <a:r>
              <a:rPr lang="en-US" altLang="zh-CN" sz="2800" dirty="0"/>
              <a:t>chunk</a:t>
            </a:r>
            <a:r>
              <a:rPr lang="zh-CN" altLang="en-US" sz="2800" dirty="0"/>
              <a:t>），典型块长度为</a:t>
            </a:r>
            <a:r>
              <a:rPr lang="en-US" altLang="zh-CN" sz="2800" dirty="0"/>
              <a:t>256KB</a:t>
            </a:r>
            <a:r>
              <a:rPr lang="zh-CN" altLang="en-US" sz="2800" dirty="0"/>
              <a:t>。</a:t>
            </a:r>
            <a:endParaRPr lang="en-US" altLang="zh-CN" sz="2800" dirty="0"/>
          </a:p>
        </p:txBody>
      </p:sp>
      <p:sp>
        <p:nvSpPr>
          <p:cNvPr id="7" name="Title 1">
            <a:extLst>
              <a:ext uri="{FF2B5EF4-FFF2-40B4-BE49-F238E27FC236}">
                <a16:creationId xmlns:a16="http://schemas.microsoft.com/office/drawing/2014/main" id="{A39CB134-3D48-9548-BC49-6F325F563D23}"/>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8967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598223" y="647700"/>
            <a:ext cx="5664530"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6" name="Text Box 37">
            <a:extLst>
              <a:ext uri="{FF2B5EF4-FFF2-40B4-BE49-F238E27FC236}">
                <a16:creationId xmlns:a16="http://schemas.microsoft.com/office/drawing/2014/main" id="{8BC58FFE-FB68-9842-A6FB-4A65F34D5EA9}"/>
              </a:ext>
            </a:extLst>
          </p:cNvPr>
          <p:cNvSpPr txBox="1">
            <a:spLocks noChangeArrowheads="1"/>
          </p:cNvSpPr>
          <p:nvPr/>
        </p:nvSpPr>
        <p:spPr bwMode="auto">
          <a:xfrm>
            <a:off x="1062038" y="1466850"/>
            <a:ext cx="705961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5000"/>
              </a:lnSpc>
              <a:spcBef>
                <a:spcPct val="0"/>
              </a:spcBef>
              <a:buClrTx/>
              <a:buSzTx/>
              <a:buFontTx/>
              <a:buNone/>
              <a:defRPr/>
            </a:pPr>
            <a:r>
              <a:rPr lang="zh-CN" altLang="en-US" sz="2800" dirty="0">
                <a:solidFill>
                  <a:schemeClr val="accent2"/>
                </a:solidFill>
                <a:latin typeface="Microsoft YaHei" panose="020B0503020204020204" pitchFamily="34" charset="-122"/>
                <a:ea typeface="Microsoft YaHei" panose="020B0503020204020204" pitchFamily="34" charset="-122"/>
              </a:rPr>
              <a:t>追踪器</a:t>
            </a:r>
            <a:r>
              <a:rPr lang="en-US" altLang="zh-CN" sz="2800" dirty="0">
                <a:solidFill>
                  <a:schemeClr val="accent2"/>
                </a:solidFill>
                <a:latin typeface="Microsoft YaHei" panose="020B0503020204020204" pitchFamily="34" charset="-122"/>
                <a:ea typeface="Microsoft YaHei" panose="020B0503020204020204" pitchFamily="34" charset="-122"/>
              </a:rPr>
              <a:t>tracker: </a:t>
            </a:r>
            <a:r>
              <a:rPr lang="zh-CN" altLang="en-US" sz="2800" dirty="0">
                <a:solidFill>
                  <a:schemeClr val="accent2"/>
                </a:solidFill>
                <a:latin typeface="Microsoft YaHei" panose="020B0503020204020204" pitchFamily="34" charset="-122"/>
                <a:ea typeface="Microsoft YaHei" panose="020B0503020204020204" pitchFamily="34" charset="-122"/>
              </a:rPr>
              <a:t>跟踪参与洪流的所有对等方</a:t>
            </a:r>
            <a:endParaRPr lang="en-US" altLang="zh-CN" sz="2800" dirty="0">
              <a:solidFill>
                <a:schemeClr val="accent2"/>
              </a:solidFill>
              <a:latin typeface="Microsoft YaHei" panose="020B0503020204020204" pitchFamily="34" charset="-122"/>
              <a:ea typeface="Microsoft YaHei" panose="020B0503020204020204" pitchFamily="34" charset="-122"/>
            </a:endParaRPr>
          </a:p>
        </p:txBody>
      </p:sp>
      <p:sp>
        <p:nvSpPr>
          <p:cNvPr id="7" name="Text Box 41">
            <a:extLst>
              <a:ext uri="{FF2B5EF4-FFF2-40B4-BE49-F238E27FC236}">
                <a16:creationId xmlns:a16="http://schemas.microsoft.com/office/drawing/2014/main" id="{6535F8EC-AD14-BA4A-858C-52DDF167A011}"/>
              </a:ext>
            </a:extLst>
          </p:cNvPr>
          <p:cNvSpPr txBox="1">
            <a:spLocks noChangeArrowheads="1"/>
          </p:cNvSpPr>
          <p:nvPr/>
        </p:nvSpPr>
        <p:spPr bwMode="auto">
          <a:xfrm>
            <a:off x="9099550" y="2179638"/>
            <a:ext cx="1577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5000"/>
              </a:lnSpc>
              <a:buFont typeface="Wingdings" pitchFamily="2" charset="2"/>
              <a:buNone/>
              <a:defRPr/>
            </a:pPr>
            <a:r>
              <a:rPr lang="en-US" altLang="zh-CN" sz="2800" i="1" dirty="0">
                <a:solidFill>
                  <a:schemeClr val="accent2"/>
                </a:solidFill>
                <a:latin typeface="Microsoft YaHei" panose="020B0503020204020204" pitchFamily="34" charset="-122"/>
                <a:ea typeface="Microsoft YaHei" panose="020B0503020204020204" pitchFamily="34" charset="-122"/>
              </a:rPr>
              <a:t>torrent</a:t>
            </a:r>
            <a:endParaRPr lang="en-US" altLang="zh-CN" sz="2800" dirty="0">
              <a:solidFill>
                <a:schemeClr val="accent2"/>
              </a:solidFill>
              <a:latin typeface="Microsoft YaHei" panose="020B0503020204020204" pitchFamily="34" charset="-122"/>
              <a:ea typeface="Microsoft YaHei" panose="020B0503020204020204" pitchFamily="34" charset="-122"/>
            </a:endParaRPr>
          </a:p>
        </p:txBody>
      </p:sp>
      <p:sp>
        <p:nvSpPr>
          <p:cNvPr id="8" name="Line 21">
            <a:extLst>
              <a:ext uri="{FF2B5EF4-FFF2-40B4-BE49-F238E27FC236}">
                <a16:creationId xmlns:a16="http://schemas.microsoft.com/office/drawing/2014/main" id="{376CA0E8-650F-E948-A7EA-CACE62AE1C47}"/>
              </a:ext>
            </a:extLst>
          </p:cNvPr>
          <p:cNvSpPr>
            <a:spLocks noChangeShapeType="1"/>
          </p:cNvSpPr>
          <p:nvPr/>
        </p:nvSpPr>
        <p:spPr bwMode="auto">
          <a:xfrm>
            <a:off x="4408488" y="3046413"/>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25">
            <a:extLst>
              <a:ext uri="{FF2B5EF4-FFF2-40B4-BE49-F238E27FC236}">
                <a16:creationId xmlns:a16="http://schemas.microsoft.com/office/drawing/2014/main" id="{B6673DA3-0D41-EB41-887E-156BC65D1BD4}"/>
              </a:ext>
            </a:extLst>
          </p:cNvPr>
          <p:cNvSpPr>
            <a:spLocks noChangeShapeType="1"/>
          </p:cNvSpPr>
          <p:nvPr/>
        </p:nvSpPr>
        <p:spPr bwMode="auto">
          <a:xfrm>
            <a:off x="5754688" y="2774950"/>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26">
            <a:extLst>
              <a:ext uri="{FF2B5EF4-FFF2-40B4-BE49-F238E27FC236}">
                <a16:creationId xmlns:a16="http://schemas.microsoft.com/office/drawing/2014/main" id="{4A12BEDF-ABF1-C341-BD28-AE64195EE461}"/>
              </a:ext>
            </a:extLst>
          </p:cNvPr>
          <p:cNvSpPr>
            <a:spLocks noChangeShapeType="1"/>
          </p:cNvSpPr>
          <p:nvPr/>
        </p:nvSpPr>
        <p:spPr bwMode="auto">
          <a:xfrm>
            <a:off x="5551488" y="2925763"/>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27">
            <a:extLst>
              <a:ext uri="{FF2B5EF4-FFF2-40B4-BE49-F238E27FC236}">
                <a16:creationId xmlns:a16="http://schemas.microsoft.com/office/drawing/2014/main" id="{4B3EFAA3-04D3-344B-BD6E-2EA46D3BB7EB}"/>
              </a:ext>
            </a:extLst>
          </p:cNvPr>
          <p:cNvSpPr>
            <a:spLocks noChangeShapeType="1"/>
          </p:cNvSpPr>
          <p:nvPr/>
        </p:nvSpPr>
        <p:spPr bwMode="auto">
          <a:xfrm flipH="1" flipV="1">
            <a:off x="7191375" y="2686050"/>
            <a:ext cx="1168400" cy="306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8">
            <a:extLst>
              <a:ext uri="{FF2B5EF4-FFF2-40B4-BE49-F238E27FC236}">
                <a16:creationId xmlns:a16="http://schemas.microsoft.com/office/drawing/2014/main" id="{F248F2E2-88AB-3C41-948C-821A3F636B10}"/>
              </a:ext>
            </a:extLst>
          </p:cNvPr>
          <p:cNvSpPr>
            <a:spLocks noChangeShapeType="1"/>
          </p:cNvSpPr>
          <p:nvPr/>
        </p:nvSpPr>
        <p:spPr bwMode="auto">
          <a:xfrm flipH="1">
            <a:off x="6375400" y="3222625"/>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9">
            <a:extLst>
              <a:ext uri="{FF2B5EF4-FFF2-40B4-BE49-F238E27FC236}">
                <a16:creationId xmlns:a16="http://schemas.microsoft.com/office/drawing/2014/main" id="{3EC552F2-C3D5-B440-8BE0-B7E4D808B79E}"/>
              </a:ext>
            </a:extLst>
          </p:cNvPr>
          <p:cNvSpPr>
            <a:spLocks noChangeShapeType="1"/>
          </p:cNvSpPr>
          <p:nvPr/>
        </p:nvSpPr>
        <p:spPr bwMode="auto">
          <a:xfrm flipH="1">
            <a:off x="6462713" y="5187950"/>
            <a:ext cx="739775" cy="16351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30">
            <a:extLst>
              <a:ext uri="{FF2B5EF4-FFF2-40B4-BE49-F238E27FC236}">
                <a16:creationId xmlns:a16="http://schemas.microsoft.com/office/drawing/2014/main" id="{27B18D8D-A6A8-354D-B83F-816E58FCC35A}"/>
              </a:ext>
            </a:extLst>
          </p:cNvPr>
          <p:cNvSpPr>
            <a:spLocks noChangeShapeType="1"/>
          </p:cNvSpPr>
          <p:nvPr/>
        </p:nvSpPr>
        <p:spPr bwMode="auto">
          <a:xfrm flipH="1">
            <a:off x="5981700" y="2884488"/>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31">
            <a:extLst>
              <a:ext uri="{FF2B5EF4-FFF2-40B4-BE49-F238E27FC236}">
                <a16:creationId xmlns:a16="http://schemas.microsoft.com/office/drawing/2014/main" id="{2EE56806-D2F7-BA4D-B888-9BB64DFE97D8}"/>
              </a:ext>
            </a:extLst>
          </p:cNvPr>
          <p:cNvSpPr>
            <a:spLocks noChangeShapeType="1"/>
          </p:cNvSpPr>
          <p:nvPr/>
        </p:nvSpPr>
        <p:spPr bwMode="auto">
          <a:xfrm flipV="1">
            <a:off x="6146800" y="4270375"/>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32">
            <a:extLst>
              <a:ext uri="{FF2B5EF4-FFF2-40B4-BE49-F238E27FC236}">
                <a16:creationId xmlns:a16="http://schemas.microsoft.com/office/drawing/2014/main" id="{34604A92-DFDD-AF47-AB24-1450CFC9B373}"/>
              </a:ext>
            </a:extLst>
          </p:cNvPr>
          <p:cNvSpPr>
            <a:spLocks noChangeShapeType="1"/>
          </p:cNvSpPr>
          <p:nvPr/>
        </p:nvSpPr>
        <p:spPr bwMode="auto">
          <a:xfrm>
            <a:off x="7146925" y="2828925"/>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3">
            <a:extLst>
              <a:ext uri="{FF2B5EF4-FFF2-40B4-BE49-F238E27FC236}">
                <a16:creationId xmlns:a16="http://schemas.microsoft.com/office/drawing/2014/main" id="{A27A44D6-CB6D-C145-BE8E-0FEF40952F60}"/>
              </a:ext>
            </a:extLst>
          </p:cNvPr>
          <p:cNvSpPr>
            <a:spLocks noChangeShapeType="1"/>
          </p:cNvSpPr>
          <p:nvPr/>
        </p:nvSpPr>
        <p:spPr bwMode="auto">
          <a:xfrm>
            <a:off x="7589838" y="5210175"/>
            <a:ext cx="376237" cy="217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4">
            <a:extLst>
              <a:ext uri="{FF2B5EF4-FFF2-40B4-BE49-F238E27FC236}">
                <a16:creationId xmlns:a16="http://schemas.microsoft.com/office/drawing/2014/main" id="{C45E44A0-7C6F-994E-BA44-0B8A64881A0A}"/>
              </a:ext>
            </a:extLst>
          </p:cNvPr>
          <p:cNvSpPr>
            <a:spLocks noChangeShapeType="1"/>
          </p:cNvSpPr>
          <p:nvPr/>
        </p:nvSpPr>
        <p:spPr bwMode="auto">
          <a:xfrm>
            <a:off x="6475413" y="5505450"/>
            <a:ext cx="1490662" cy="15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35">
            <a:extLst>
              <a:ext uri="{FF2B5EF4-FFF2-40B4-BE49-F238E27FC236}">
                <a16:creationId xmlns:a16="http://schemas.microsoft.com/office/drawing/2014/main" id="{09AE071F-96F3-ED4C-A5D6-D9390054C118}"/>
              </a:ext>
            </a:extLst>
          </p:cNvPr>
          <p:cNvSpPr txBox="1">
            <a:spLocks noChangeArrowheads="1"/>
          </p:cNvSpPr>
          <p:nvPr/>
        </p:nvSpPr>
        <p:spPr bwMode="auto">
          <a:xfrm>
            <a:off x="2073275" y="404653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Alice </a:t>
            </a:r>
            <a:r>
              <a:rPr lang="zh-CN" altLang="en-US" sz="2400" b="1"/>
              <a:t>加入</a:t>
            </a:r>
            <a:r>
              <a:rPr lang="en-US" altLang="zh-CN" sz="2400" b="1"/>
              <a:t> …</a:t>
            </a:r>
          </a:p>
        </p:txBody>
      </p:sp>
      <p:sp>
        <p:nvSpPr>
          <p:cNvPr id="20" name="Line 38">
            <a:extLst>
              <a:ext uri="{FF2B5EF4-FFF2-40B4-BE49-F238E27FC236}">
                <a16:creationId xmlns:a16="http://schemas.microsoft.com/office/drawing/2014/main" id="{8ED61AA3-3A9D-9349-BC10-03CB792A057D}"/>
              </a:ext>
            </a:extLst>
          </p:cNvPr>
          <p:cNvSpPr>
            <a:spLocks noChangeShapeType="1"/>
          </p:cNvSpPr>
          <p:nvPr/>
        </p:nvSpPr>
        <p:spPr bwMode="auto">
          <a:xfrm flipH="1">
            <a:off x="8140700" y="4445000"/>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1" name="Picture 39" descr="Alice">
            <a:extLst>
              <a:ext uri="{FF2B5EF4-FFF2-40B4-BE49-F238E27FC236}">
                <a16:creationId xmlns:a16="http://schemas.microsoft.com/office/drawing/2014/main" id="{C23E1649-B9DE-0D4D-88E2-0767CD4C3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38" y="3644900"/>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42">
            <a:extLst>
              <a:ext uri="{FF2B5EF4-FFF2-40B4-BE49-F238E27FC236}">
                <a16:creationId xmlns:a16="http://schemas.microsoft.com/office/drawing/2014/main" id="{07503CD0-F88D-C548-9D43-83E02879C50B}"/>
              </a:ext>
            </a:extLst>
          </p:cNvPr>
          <p:cNvSpPr>
            <a:spLocks noChangeShapeType="1"/>
          </p:cNvSpPr>
          <p:nvPr/>
        </p:nvSpPr>
        <p:spPr bwMode="auto">
          <a:xfrm>
            <a:off x="3624263" y="2403475"/>
            <a:ext cx="476250" cy="258763"/>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Text Box 35">
            <a:extLst>
              <a:ext uri="{FF2B5EF4-FFF2-40B4-BE49-F238E27FC236}">
                <a16:creationId xmlns:a16="http://schemas.microsoft.com/office/drawing/2014/main" id="{B78996DA-B867-C346-8783-013C05939166}"/>
              </a:ext>
            </a:extLst>
          </p:cNvPr>
          <p:cNvSpPr txBox="1">
            <a:spLocks noChangeArrowheads="1"/>
          </p:cNvSpPr>
          <p:nvPr/>
        </p:nvSpPr>
        <p:spPr bwMode="auto">
          <a:xfrm>
            <a:off x="1479550" y="4613275"/>
            <a:ext cx="3957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 </a:t>
            </a:r>
            <a:r>
              <a:rPr lang="zh-CN" altLang="en-US" sz="2400" b="1"/>
              <a:t>从追踪器获得对等方列表</a:t>
            </a:r>
            <a:endParaRPr lang="en-US" altLang="zh-CN" sz="2400" b="1"/>
          </a:p>
        </p:txBody>
      </p:sp>
      <p:grpSp>
        <p:nvGrpSpPr>
          <p:cNvPr id="24" name="Group 68">
            <a:extLst>
              <a:ext uri="{FF2B5EF4-FFF2-40B4-BE49-F238E27FC236}">
                <a16:creationId xmlns:a16="http://schemas.microsoft.com/office/drawing/2014/main" id="{5427D112-75B9-2845-813D-B8EAA8422D67}"/>
              </a:ext>
            </a:extLst>
          </p:cNvPr>
          <p:cNvGrpSpPr>
            <a:grpSpLocks/>
          </p:cNvGrpSpPr>
          <p:nvPr/>
        </p:nvGrpSpPr>
        <p:grpSpPr bwMode="auto">
          <a:xfrm>
            <a:off x="4787900" y="2852738"/>
            <a:ext cx="3492500" cy="2163762"/>
            <a:chOff x="1752" y="2166"/>
            <a:chExt cx="2200" cy="1363"/>
          </a:xfrm>
        </p:grpSpPr>
        <p:sp>
          <p:nvSpPr>
            <p:cNvPr id="25" name="Line 22">
              <a:extLst>
                <a:ext uri="{FF2B5EF4-FFF2-40B4-BE49-F238E27FC236}">
                  <a16:creationId xmlns:a16="http://schemas.microsoft.com/office/drawing/2014/main" id="{44281069-61AB-F04B-8093-3E7746365123}"/>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23">
              <a:extLst>
                <a:ext uri="{FF2B5EF4-FFF2-40B4-BE49-F238E27FC236}">
                  <a16:creationId xmlns:a16="http://schemas.microsoft.com/office/drawing/2014/main" id="{577CA09E-7AB3-EE4A-A906-FCED0698D5D2}"/>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4">
              <a:extLst>
                <a:ext uri="{FF2B5EF4-FFF2-40B4-BE49-F238E27FC236}">
                  <a16:creationId xmlns:a16="http://schemas.microsoft.com/office/drawing/2014/main" id="{004682BB-091D-1D42-A0F5-7050634C8F27}"/>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8" name="Text Box 35">
            <a:extLst>
              <a:ext uri="{FF2B5EF4-FFF2-40B4-BE49-F238E27FC236}">
                <a16:creationId xmlns:a16="http://schemas.microsoft.com/office/drawing/2014/main" id="{1A989FBD-4383-EF48-8155-47F0E085BFD3}"/>
              </a:ext>
            </a:extLst>
          </p:cNvPr>
          <p:cNvSpPr txBox="1">
            <a:spLocks noChangeArrowheads="1"/>
          </p:cNvSpPr>
          <p:nvPr/>
        </p:nvSpPr>
        <p:spPr bwMode="auto">
          <a:xfrm>
            <a:off x="1801813" y="5272088"/>
            <a:ext cx="2897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b="1"/>
              <a:t>… </a:t>
            </a:r>
            <a:r>
              <a:rPr lang="zh-CN" altLang="en-US" sz="2400" b="1"/>
              <a:t>与</a:t>
            </a:r>
            <a:r>
              <a:rPr lang="en-US" altLang="zh-CN" sz="2400" b="1"/>
              <a:t>torrent</a:t>
            </a:r>
            <a:r>
              <a:rPr lang="zh-CN" altLang="en-US" sz="2400" b="1"/>
              <a:t>中的其它对等方交换块</a:t>
            </a:r>
            <a:endParaRPr lang="en-US" altLang="zh-CN" sz="2400" b="1"/>
          </a:p>
        </p:txBody>
      </p:sp>
      <p:grpSp>
        <p:nvGrpSpPr>
          <p:cNvPr id="29" name="Group 71">
            <a:extLst>
              <a:ext uri="{FF2B5EF4-FFF2-40B4-BE49-F238E27FC236}">
                <a16:creationId xmlns:a16="http://schemas.microsoft.com/office/drawing/2014/main" id="{67F4D94F-17B7-9447-A781-EC66C35A0A90}"/>
              </a:ext>
            </a:extLst>
          </p:cNvPr>
          <p:cNvGrpSpPr>
            <a:grpSpLocks/>
          </p:cNvGrpSpPr>
          <p:nvPr/>
        </p:nvGrpSpPr>
        <p:grpSpPr bwMode="auto">
          <a:xfrm>
            <a:off x="4191000" y="2362200"/>
            <a:ext cx="379413" cy="604838"/>
            <a:chOff x="4140" y="429"/>
            <a:chExt cx="1425" cy="2396"/>
          </a:xfrm>
        </p:grpSpPr>
        <p:sp>
          <p:nvSpPr>
            <p:cNvPr id="30" name="Freeform 72">
              <a:extLst>
                <a:ext uri="{FF2B5EF4-FFF2-40B4-BE49-F238E27FC236}">
                  <a16:creationId xmlns:a16="http://schemas.microsoft.com/office/drawing/2014/main" id="{956D79A0-64DD-EA4D-8497-01C18B415C9F}"/>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1 h 2742"/>
                <a:gd name="T6" fmla="*/ 0 w 354"/>
                <a:gd name="T7" fmla="*/ 1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Rectangle 73">
              <a:extLst>
                <a:ext uri="{FF2B5EF4-FFF2-40B4-BE49-F238E27FC236}">
                  <a16:creationId xmlns:a16="http://schemas.microsoft.com/office/drawing/2014/main" id="{F6357006-C886-B44B-BC48-3BAB36DF840E}"/>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32" name="Freeform 74">
              <a:extLst>
                <a:ext uri="{FF2B5EF4-FFF2-40B4-BE49-F238E27FC236}">
                  <a16:creationId xmlns:a16="http://schemas.microsoft.com/office/drawing/2014/main" id="{638873D1-8B62-D748-B002-D9C225A6BBB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1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75">
              <a:extLst>
                <a:ext uri="{FF2B5EF4-FFF2-40B4-BE49-F238E27FC236}">
                  <a16:creationId xmlns:a16="http://schemas.microsoft.com/office/drawing/2014/main" id="{EF77F3B4-EE8B-9941-B4E1-4CE9AF6BC2B5}"/>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6">
              <a:extLst>
                <a:ext uri="{FF2B5EF4-FFF2-40B4-BE49-F238E27FC236}">
                  <a16:creationId xmlns:a16="http://schemas.microsoft.com/office/drawing/2014/main" id="{320DCA7B-5F21-D545-9A52-5A5A231F0994}"/>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nvGrpSpPr>
            <p:cNvPr id="35" name="Group 77">
              <a:extLst>
                <a:ext uri="{FF2B5EF4-FFF2-40B4-BE49-F238E27FC236}">
                  <a16:creationId xmlns:a16="http://schemas.microsoft.com/office/drawing/2014/main" id="{797EE873-139A-0D49-9C75-B5A113604053}"/>
                </a:ext>
              </a:extLst>
            </p:cNvPr>
            <p:cNvGrpSpPr>
              <a:grpSpLocks/>
            </p:cNvGrpSpPr>
            <p:nvPr/>
          </p:nvGrpSpPr>
          <p:grpSpPr bwMode="auto">
            <a:xfrm>
              <a:off x="4749" y="668"/>
              <a:ext cx="581" cy="145"/>
              <a:chOff x="614" y="2568"/>
              <a:chExt cx="725" cy="139"/>
            </a:xfrm>
          </p:grpSpPr>
          <p:sp>
            <p:nvSpPr>
              <p:cNvPr id="60" name="AutoShape 78">
                <a:extLst>
                  <a:ext uri="{FF2B5EF4-FFF2-40B4-BE49-F238E27FC236}">
                    <a16:creationId xmlns:a16="http://schemas.microsoft.com/office/drawing/2014/main" id="{E9CFF7BB-1933-1B45-A9E0-3C20EED4FDBD}"/>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61" name="AutoShape 79">
                <a:extLst>
                  <a:ext uri="{FF2B5EF4-FFF2-40B4-BE49-F238E27FC236}">
                    <a16:creationId xmlns:a16="http://schemas.microsoft.com/office/drawing/2014/main" id="{7D4E2EE9-9E9B-8040-BA23-217AFB829793}"/>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sp>
          <p:nvSpPr>
            <p:cNvPr id="36" name="Rectangle 80">
              <a:extLst>
                <a:ext uri="{FF2B5EF4-FFF2-40B4-BE49-F238E27FC236}">
                  <a16:creationId xmlns:a16="http://schemas.microsoft.com/office/drawing/2014/main" id="{ABA98513-6808-1742-B4E0-A1B7B2480C1D}"/>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nvGrpSpPr>
            <p:cNvPr id="37" name="Group 81">
              <a:extLst>
                <a:ext uri="{FF2B5EF4-FFF2-40B4-BE49-F238E27FC236}">
                  <a16:creationId xmlns:a16="http://schemas.microsoft.com/office/drawing/2014/main" id="{398F32C4-D07B-E446-9FEE-6DCCCAD18F58}"/>
                </a:ext>
              </a:extLst>
            </p:cNvPr>
            <p:cNvGrpSpPr>
              <a:grpSpLocks/>
            </p:cNvGrpSpPr>
            <p:nvPr/>
          </p:nvGrpSpPr>
          <p:grpSpPr bwMode="auto">
            <a:xfrm>
              <a:off x="4747" y="994"/>
              <a:ext cx="581" cy="134"/>
              <a:chOff x="614" y="2568"/>
              <a:chExt cx="725" cy="139"/>
            </a:xfrm>
          </p:grpSpPr>
          <p:sp>
            <p:nvSpPr>
              <p:cNvPr id="58" name="AutoShape 82">
                <a:extLst>
                  <a:ext uri="{FF2B5EF4-FFF2-40B4-BE49-F238E27FC236}">
                    <a16:creationId xmlns:a16="http://schemas.microsoft.com/office/drawing/2014/main" id="{E6B5F002-770C-4F45-B183-8169A38DA8D8}"/>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9" name="AutoShape 83">
                <a:extLst>
                  <a:ext uri="{FF2B5EF4-FFF2-40B4-BE49-F238E27FC236}">
                    <a16:creationId xmlns:a16="http://schemas.microsoft.com/office/drawing/2014/main" id="{E37F6004-E5B4-FF40-9026-0EEE8B0FDED2}"/>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sp>
          <p:nvSpPr>
            <p:cNvPr id="38" name="Rectangle 84">
              <a:extLst>
                <a:ext uri="{FF2B5EF4-FFF2-40B4-BE49-F238E27FC236}">
                  <a16:creationId xmlns:a16="http://schemas.microsoft.com/office/drawing/2014/main" id="{5F09E143-6C14-A845-9C2F-7D2DC5B5FC34}"/>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39" name="Rectangle 85">
              <a:extLst>
                <a:ext uri="{FF2B5EF4-FFF2-40B4-BE49-F238E27FC236}">
                  <a16:creationId xmlns:a16="http://schemas.microsoft.com/office/drawing/2014/main" id="{1F21A47A-4E2B-F348-B488-3DD8E2A594DE}"/>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nvGrpSpPr>
            <p:cNvPr id="40" name="Group 86">
              <a:extLst>
                <a:ext uri="{FF2B5EF4-FFF2-40B4-BE49-F238E27FC236}">
                  <a16:creationId xmlns:a16="http://schemas.microsoft.com/office/drawing/2014/main" id="{6546FE0E-82C1-AC48-8770-AE67BC807FB8}"/>
                </a:ext>
              </a:extLst>
            </p:cNvPr>
            <p:cNvGrpSpPr>
              <a:grpSpLocks/>
            </p:cNvGrpSpPr>
            <p:nvPr/>
          </p:nvGrpSpPr>
          <p:grpSpPr bwMode="auto">
            <a:xfrm>
              <a:off x="4735" y="1627"/>
              <a:ext cx="582" cy="151"/>
              <a:chOff x="614" y="2568"/>
              <a:chExt cx="725" cy="139"/>
            </a:xfrm>
          </p:grpSpPr>
          <p:sp>
            <p:nvSpPr>
              <p:cNvPr id="56" name="AutoShape 87">
                <a:extLst>
                  <a:ext uri="{FF2B5EF4-FFF2-40B4-BE49-F238E27FC236}">
                    <a16:creationId xmlns:a16="http://schemas.microsoft.com/office/drawing/2014/main" id="{9A071AF8-7713-A348-9450-6F2D9F984D78}"/>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7" name="AutoShape 88">
                <a:extLst>
                  <a:ext uri="{FF2B5EF4-FFF2-40B4-BE49-F238E27FC236}">
                    <a16:creationId xmlns:a16="http://schemas.microsoft.com/office/drawing/2014/main" id="{A3583A73-D76C-D944-823E-0168625F3D06}"/>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sp>
          <p:nvSpPr>
            <p:cNvPr id="41" name="Freeform 89">
              <a:extLst>
                <a:ext uri="{FF2B5EF4-FFF2-40B4-BE49-F238E27FC236}">
                  <a16:creationId xmlns:a16="http://schemas.microsoft.com/office/drawing/2014/main" id="{E9CFE5F8-19B5-7C48-A83E-118F578AC21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2" name="Group 90">
              <a:extLst>
                <a:ext uri="{FF2B5EF4-FFF2-40B4-BE49-F238E27FC236}">
                  <a16:creationId xmlns:a16="http://schemas.microsoft.com/office/drawing/2014/main" id="{9300501C-3F07-EA4A-BF27-B4E4A05C262F}"/>
                </a:ext>
              </a:extLst>
            </p:cNvPr>
            <p:cNvGrpSpPr>
              <a:grpSpLocks/>
            </p:cNvGrpSpPr>
            <p:nvPr/>
          </p:nvGrpSpPr>
          <p:grpSpPr bwMode="auto">
            <a:xfrm>
              <a:off x="4739" y="1327"/>
              <a:ext cx="582" cy="139"/>
              <a:chOff x="614" y="2568"/>
              <a:chExt cx="725" cy="139"/>
            </a:xfrm>
          </p:grpSpPr>
          <p:sp>
            <p:nvSpPr>
              <p:cNvPr id="54" name="AutoShape 91">
                <a:extLst>
                  <a:ext uri="{FF2B5EF4-FFF2-40B4-BE49-F238E27FC236}">
                    <a16:creationId xmlns:a16="http://schemas.microsoft.com/office/drawing/2014/main" id="{1413BA39-7CC6-8340-9950-3A9997538271}"/>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5" name="AutoShape 92">
                <a:extLst>
                  <a:ext uri="{FF2B5EF4-FFF2-40B4-BE49-F238E27FC236}">
                    <a16:creationId xmlns:a16="http://schemas.microsoft.com/office/drawing/2014/main" id="{B55CFF86-2455-5F41-A536-05693E0F46F6}"/>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sp>
          <p:nvSpPr>
            <p:cNvPr id="43" name="Rectangle 93">
              <a:extLst>
                <a:ext uri="{FF2B5EF4-FFF2-40B4-BE49-F238E27FC236}">
                  <a16:creationId xmlns:a16="http://schemas.microsoft.com/office/drawing/2014/main" id="{E78500F9-A8AD-664D-8FEE-A901EF195FB4}"/>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44" name="Freeform 94">
              <a:extLst>
                <a:ext uri="{FF2B5EF4-FFF2-40B4-BE49-F238E27FC236}">
                  <a16:creationId xmlns:a16="http://schemas.microsoft.com/office/drawing/2014/main" id="{0CD41DCA-D1C0-CB45-A3FE-2D35827F806A}"/>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95">
              <a:extLst>
                <a:ext uri="{FF2B5EF4-FFF2-40B4-BE49-F238E27FC236}">
                  <a16:creationId xmlns:a16="http://schemas.microsoft.com/office/drawing/2014/main" id="{F0D1647B-6730-314E-AD04-D7BB4CEB8B9D}"/>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Oval 96">
              <a:extLst>
                <a:ext uri="{FF2B5EF4-FFF2-40B4-BE49-F238E27FC236}">
                  <a16:creationId xmlns:a16="http://schemas.microsoft.com/office/drawing/2014/main" id="{53A45942-372A-3540-8895-24A4D88EE042}"/>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47" name="Freeform 97">
              <a:extLst>
                <a:ext uri="{FF2B5EF4-FFF2-40B4-BE49-F238E27FC236}">
                  <a16:creationId xmlns:a16="http://schemas.microsoft.com/office/drawing/2014/main" id="{A3F96075-5AEC-CB47-9E52-9F1EEC469E7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AutoShape 98">
              <a:extLst>
                <a:ext uri="{FF2B5EF4-FFF2-40B4-BE49-F238E27FC236}">
                  <a16:creationId xmlns:a16="http://schemas.microsoft.com/office/drawing/2014/main" id="{3554D70B-DEAA-9F4D-825E-12FC3A2EBDE7}"/>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49" name="AutoShape 99">
              <a:extLst>
                <a:ext uri="{FF2B5EF4-FFF2-40B4-BE49-F238E27FC236}">
                  <a16:creationId xmlns:a16="http://schemas.microsoft.com/office/drawing/2014/main" id="{A9F9754E-4905-C24D-929F-A0B9F4831CC8}"/>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0" name="Oval 100">
              <a:extLst>
                <a:ext uri="{FF2B5EF4-FFF2-40B4-BE49-F238E27FC236}">
                  <a16:creationId xmlns:a16="http://schemas.microsoft.com/office/drawing/2014/main" id="{BC0C6031-0E8E-3646-800A-01EB8CB5F56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1" name="Oval 101">
              <a:extLst>
                <a:ext uri="{FF2B5EF4-FFF2-40B4-BE49-F238E27FC236}">
                  <a16:creationId xmlns:a16="http://schemas.microsoft.com/office/drawing/2014/main" id="{2144D039-C0A9-744D-8FA3-BE1BE288AEAC}"/>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0000"/>
                </a:solidFill>
                <a:cs typeface="Arial" panose="020B0604020202020204" pitchFamily="34" charset="0"/>
              </a:endParaRPr>
            </a:p>
          </p:txBody>
        </p:sp>
        <p:sp>
          <p:nvSpPr>
            <p:cNvPr id="52" name="Oval 102">
              <a:extLst>
                <a:ext uri="{FF2B5EF4-FFF2-40B4-BE49-F238E27FC236}">
                  <a16:creationId xmlns:a16="http://schemas.microsoft.com/office/drawing/2014/main" id="{90DED583-B2F1-2C40-A373-1B41D9F0B0FB}"/>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sp>
          <p:nvSpPr>
            <p:cNvPr id="53" name="Rectangle 103">
              <a:extLst>
                <a:ext uri="{FF2B5EF4-FFF2-40B4-BE49-F238E27FC236}">
                  <a16:creationId xmlns:a16="http://schemas.microsoft.com/office/drawing/2014/main" id="{A48B9405-1075-B14C-BFD6-B4BA8174E78B}"/>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000"/>
            </a:p>
          </p:txBody>
        </p:sp>
      </p:grpSp>
      <p:grpSp>
        <p:nvGrpSpPr>
          <p:cNvPr id="62" name="Group 104">
            <a:extLst>
              <a:ext uri="{FF2B5EF4-FFF2-40B4-BE49-F238E27FC236}">
                <a16:creationId xmlns:a16="http://schemas.microsoft.com/office/drawing/2014/main" id="{B38257E6-4DFC-2F49-BB4A-636C5BB58E20}"/>
              </a:ext>
            </a:extLst>
          </p:cNvPr>
          <p:cNvGrpSpPr>
            <a:grpSpLocks/>
          </p:cNvGrpSpPr>
          <p:nvPr/>
        </p:nvGrpSpPr>
        <p:grpSpPr bwMode="auto">
          <a:xfrm>
            <a:off x="3979863" y="3681413"/>
            <a:ext cx="685800" cy="588962"/>
            <a:chOff x="-44" y="1473"/>
            <a:chExt cx="981" cy="1105"/>
          </a:xfrm>
        </p:grpSpPr>
        <p:pic>
          <p:nvPicPr>
            <p:cNvPr id="63" name="Picture 105" descr="desktop_computer_stylized_medium">
              <a:extLst>
                <a:ext uri="{FF2B5EF4-FFF2-40B4-BE49-F238E27FC236}">
                  <a16:creationId xmlns:a16="http://schemas.microsoft.com/office/drawing/2014/main" id="{7E9F6E79-2A0B-E549-83AF-13619C82A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106">
              <a:extLst>
                <a:ext uri="{FF2B5EF4-FFF2-40B4-BE49-F238E27FC236}">
                  <a16:creationId xmlns:a16="http://schemas.microsoft.com/office/drawing/2014/main" id="{19E7EA8C-14FC-F146-8879-F216DB907B66}"/>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65" name="Group 107">
            <a:extLst>
              <a:ext uri="{FF2B5EF4-FFF2-40B4-BE49-F238E27FC236}">
                <a16:creationId xmlns:a16="http://schemas.microsoft.com/office/drawing/2014/main" id="{C5FBB6F2-77F0-6A40-A453-21AF5915D039}"/>
              </a:ext>
            </a:extLst>
          </p:cNvPr>
          <p:cNvGrpSpPr>
            <a:grpSpLocks/>
          </p:cNvGrpSpPr>
          <p:nvPr/>
        </p:nvGrpSpPr>
        <p:grpSpPr bwMode="auto">
          <a:xfrm>
            <a:off x="5349875" y="4694238"/>
            <a:ext cx="728663" cy="620712"/>
            <a:chOff x="-44" y="1473"/>
            <a:chExt cx="981" cy="1105"/>
          </a:xfrm>
        </p:grpSpPr>
        <p:pic>
          <p:nvPicPr>
            <p:cNvPr id="66" name="Picture 108" descr="desktop_computer_stylized_medium">
              <a:extLst>
                <a:ext uri="{FF2B5EF4-FFF2-40B4-BE49-F238E27FC236}">
                  <a16:creationId xmlns:a16="http://schemas.microsoft.com/office/drawing/2014/main" id="{74033303-FE8A-FC4D-B810-10FC681B8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109">
              <a:extLst>
                <a:ext uri="{FF2B5EF4-FFF2-40B4-BE49-F238E27FC236}">
                  <a16:creationId xmlns:a16="http://schemas.microsoft.com/office/drawing/2014/main" id="{8A9BB38C-5CFB-B043-B93C-004035501773}"/>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68" name="Group 110">
            <a:extLst>
              <a:ext uri="{FF2B5EF4-FFF2-40B4-BE49-F238E27FC236}">
                <a16:creationId xmlns:a16="http://schemas.microsoft.com/office/drawing/2014/main" id="{91403D99-3D82-AD4B-A6BE-0F17E43E5D28}"/>
              </a:ext>
            </a:extLst>
          </p:cNvPr>
          <p:cNvGrpSpPr>
            <a:grpSpLocks/>
          </p:cNvGrpSpPr>
          <p:nvPr/>
        </p:nvGrpSpPr>
        <p:grpSpPr bwMode="auto">
          <a:xfrm>
            <a:off x="5737225" y="5192713"/>
            <a:ext cx="728663" cy="620712"/>
            <a:chOff x="-44" y="1473"/>
            <a:chExt cx="981" cy="1105"/>
          </a:xfrm>
        </p:grpSpPr>
        <p:pic>
          <p:nvPicPr>
            <p:cNvPr id="69" name="Picture 111" descr="desktop_computer_stylized_medium">
              <a:extLst>
                <a:ext uri="{FF2B5EF4-FFF2-40B4-BE49-F238E27FC236}">
                  <a16:creationId xmlns:a16="http://schemas.microsoft.com/office/drawing/2014/main" id="{A6CC0473-2AD4-D546-BFB4-63BA230F4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12">
              <a:extLst>
                <a:ext uri="{FF2B5EF4-FFF2-40B4-BE49-F238E27FC236}">
                  <a16:creationId xmlns:a16="http://schemas.microsoft.com/office/drawing/2014/main" id="{CD79060B-C416-FD42-840D-4CFFAA882B26}"/>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71" name="Group 113">
            <a:extLst>
              <a:ext uri="{FF2B5EF4-FFF2-40B4-BE49-F238E27FC236}">
                <a16:creationId xmlns:a16="http://schemas.microsoft.com/office/drawing/2014/main" id="{F2246924-34C1-9348-B897-9E7DDD35422E}"/>
              </a:ext>
            </a:extLst>
          </p:cNvPr>
          <p:cNvGrpSpPr>
            <a:grpSpLocks/>
          </p:cNvGrpSpPr>
          <p:nvPr/>
        </p:nvGrpSpPr>
        <p:grpSpPr bwMode="auto">
          <a:xfrm flipH="1">
            <a:off x="8370888" y="4038600"/>
            <a:ext cx="728662" cy="620713"/>
            <a:chOff x="-44" y="1473"/>
            <a:chExt cx="981" cy="1105"/>
          </a:xfrm>
        </p:grpSpPr>
        <p:pic>
          <p:nvPicPr>
            <p:cNvPr id="72" name="Picture 114" descr="desktop_computer_stylized_medium">
              <a:extLst>
                <a:ext uri="{FF2B5EF4-FFF2-40B4-BE49-F238E27FC236}">
                  <a16:creationId xmlns:a16="http://schemas.microsoft.com/office/drawing/2014/main" id="{450E50F8-9724-8249-A57B-A750D764B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5">
              <a:extLst>
                <a:ext uri="{FF2B5EF4-FFF2-40B4-BE49-F238E27FC236}">
                  <a16:creationId xmlns:a16="http://schemas.microsoft.com/office/drawing/2014/main" id="{0D6D83DD-529C-0648-A0B7-5A46AF92DF31}"/>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74" name="Group 116">
            <a:extLst>
              <a:ext uri="{FF2B5EF4-FFF2-40B4-BE49-F238E27FC236}">
                <a16:creationId xmlns:a16="http://schemas.microsoft.com/office/drawing/2014/main" id="{32927C3D-7BAD-1D4A-92C6-01BB538E4B3C}"/>
              </a:ext>
            </a:extLst>
          </p:cNvPr>
          <p:cNvGrpSpPr>
            <a:grpSpLocks/>
          </p:cNvGrpSpPr>
          <p:nvPr/>
        </p:nvGrpSpPr>
        <p:grpSpPr bwMode="auto">
          <a:xfrm flipH="1">
            <a:off x="8023225" y="5376863"/>
            <a:ext cx="728663" cy="620712"/>
            <a:chOff x="-44" y="1473"/>
            <a:chExt cx="981" cy="1105"/>
          </a:xfrm>
        </p:grpSpPr>
        <p:pic>
          <p:nvPicPr>
            <p:cNvPr id="75" name="Picture 117" descr="desktop_computer_stylized_medium">
              <a:extLst>
                <a:ext uri="{FF2B5EF4-FFF2-40B4-BE49-F238E27FC236}">
                  <a16:creationId xmlns:a16="http://schemas.microsoft.com/office/drawing/2014/main" id="{1880FF09-8A50-C847-8965-0D72DE73E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8">
              <a:extLst>
                <a:ext uri="{FF2B5EF4-FFF2-40B4-BE49-F238E27FC236}">
                  <a16:creationId xmlns:a16="http://schemas.microsoft.com/office/drawing/2014/main" id="{218443A9-45D5-2241-A658-2928C3E1BCA4}"/>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77" name="Group 119">
            <a:extLst>
              <a:ext uri="{FF2B5EF4-FFF2-40B4-BE49-F238E27FC236}">
                <a16:creationId xmlns:a16="http://schemas.microsoft.com/office/drawing/2014/main" id="{12961D41-C59E-574F-BE9A-E00796AD1BE4}"/>
              </a:ext>
            </a:extLst>
          </p:cNvPr>
          <p:cNvGrpSpPr>
            <a:grpSpLocks/>
          </p:cNvGrpSpPr>
          <p:nvPr/>
        </p:nvGrpSpPr>
        <p:grpSpPr bwMode="auto">
          <a:xfrm flipH="1">
            <a:off x="8424863" y="2851150"/>
            <a:ext cx="728662" cy="620713"/>
            <a:chOff x="-44" y="1473"/>
            <a:chExt cx="981" cy="1105"/>
          </a:xfrm>
        </p:grpSpPr>
        <p:pic>
          <p:nvPicPr>
            <p:cNvPr id="78" name="Picture 120" descr="desktop_computer_stylized_medium">
              <a:extLst>
                <a:ext uri="{FF2B5EF4-FFF2-40B4-BE49-F238E27FC236}">
                  <a16:creationId xmlns:a16="http://schemas.microsoft.com/office/drawing/2014/main" id="{1D748F60-0637-674B-89CA-95ADD5C46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21">
              <a:extLst>
                <a:ext uri="{FF2B5EF4-FFF2-40B4-BE49-F238E27FC236}">
                  <a16:creationId xmlns:a16="http://schemas.microsoft.com/office/drawing/2014/main" id="{B04C7725-8BCF-7F45-9950-CFF07F2485CE}"/>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80" name="Group 122">
            <a:extLst>
              <a:ext uri="{FF2B5EF4-FFF2-40B4-BE49-F238E27FC236}">
                <a16:creationId xmlns:a16="http://schemas.microsoft.com/office/drawing/2014/main" id="{163D0266-EA77-214F-B540-33ACBB513E01}"/>
              </a:ext>
            </a:extLst>
          </p:cNvPr>
          <p:cNvGrpSpPr>
            <a:grpSpLocks/>
          </p:cNvGrpSpPr>
          <p:nvPr/>
        </p:nvGrpSpPr>
        <p:grpSpPr bwMode="auto">
          <a:xfrm flipH="1">
            <a:off x="6627813" y="2317750"/>
            <a:ext cx="641350" cy="620713"/>
            <a:chOff x="-44" y="1473"/>
            <a:chExt cx="981" cy="1105"/>
          </a:xfrm>
        </p:grpSpPr>
        <p:pic>
          <p:nvPicPr>
            <p:cNvPr id="81" name="Picture 123" descr="desktop_computer_stylized_medium">
              <a:extLst>
                <a:ext uri="{FF2B5EF4-FFF2-40B4-BE49-F238E27FC236}">
                  <a16:creationId xmlns:a16="http://schemas.microsoft.com/office/drawing/2014/main" id="{B65FF7A4-D469-A544-89B7-AE6D77416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4">
              <a:extLst>
                <a:ext uri="{FF2B5EF4-FFF2-40B4-BE49-F238E27FC236}">
                  <a16:creationId xmlns:a16="http://schemas.microsoft.com/office/drawing/2014/main" id="{02223910-322C-994F-8ED7-B1B5F4E61772}"/>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83" name="Group 125">
            <a:extLst>
              <a:ext uri="{FF2B5EF4-FFF2-40B4-BE49-F238E27FC236}">
                <a16:creationId xmlns:a16="http://schemas.microsoft.com/office/drawing/2014/main" id="{4841C39C-8D6C-0243-99A5-C1092561123A}"/>
              </a:ext>
            </a:extLst>
          </p:cNvPr>
          <p:cNvGrpSpPr>
            <a:grpSpLocks/>
          </p:cNvGrpSpPr>
          <p:nvPr/>
        </p:nvGrpSpPr>
        <p:grpSpPr bwMode="auto">
          <a:xfrm>
            <a:off x="5018088" y="2308225"/>
            <a:ext cx="728662" cy="620713"/>
            <a:chOff x="-44" y="1473"/>
            <a:chExt cx="981" cy="1105"/>
          </a:xfrm>
        </p:grpSpPr>
        <p:pic>
          <p:nvPicPr>
            <p:cNvPr id="84" name="Picture 126" descr="desktop_computer_stylized_medium">
              <a:extLst>
                <a:ext uri="{FF2B5EF4-FFF2-40B4-BE49-F238E27FC236}">
                  <a16:creationId xmlns:a16="http://schemas.microsoft.com/office/drawing/2014/main" id="{EF8EE93A-6C1E-A44E-BBDA-D9E252FD1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7">
              <a:extLst>
                <a:ext uri="{FF2B5EF4-FFF2-40B4-BE49-F238E27FC236}">
                  <a16:creationId xmlns:a16="http://schemas.microsoft.com/office/drawing/2014/main" id="{92DB5532-E815-7D4B-8134-051253325505}"/>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grpSp>
        <p:nvGrpSpPr>
          <p:cNvPr id="86" name="Group 129">
            <a:extLst>
              <a:ext uri="{FF2B5EF4-FFF2-40B4-BE49-F238E27FC236}">
                <a16:creationId xmlns:a16="http://schemas.microsoft.com/office/drawing/2014/main" id="{E4318394-6E6E-8C4E-A1D8-1F1F2AAB75B6}"/>
              </a:ext>
            </a:extLst>
          </p:cNvPr>
          <p:cNvGrpSpPr>
            <a:grpSpLocks/>
          </p:cNvGrpSpPr>
          <p:nvPr/>
        </p:nvGrpSpPr>
        <p:grpSpPr bwMode="auto">
          <a:xfrm>
            <a:off x="7118350" y="4921250"/>
            <a:ext cx="490538" cy="412750"/>
            <a:chOff x="-44" y="1473"/>
            <a:chExt cx="981" cy="1105"/>
          </a:xfrm>
        </p:grpSpPr>
        <p:pic>
          <p:nvPicPr>
            <p:cNvPr id="87" name="Picture 130" descr="desktop_computer_stylized_medium">
              <a:extLst>
                <a:ext uri="{FF2B5EF4-FFF2-40B4-BE49-F238E27FC236}">
                  <a16:creationId xmlns:a16="http://schemas.microsoft.com/office/drawing/2014/main" id="{F8BCAD61-1965-E34F-A817-0896118DB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31">
              <a:extLst>
                <a:ext uri="{FF2B5EF4-FFF2-40B4-BE49-F238E27FC236}">
                  <a16:creationId xmlns:a16="http://schemas.microsoft.com/office/drawing/2014/main" id="{2A208B37-8BC4-6F41-B78A-59A5E4603743}"/>
                </a:ext>
              </a:extLst>
            </p:cNvPr>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grpSp>
      <p:sp>
        <p:nvSpPr>
          <p:cNvPr id="89" name="Title 1">
            <a:extLst>
              <a:ext uri="{FF2B5EF4-FFF2-40B4-BE49-F238E27FC236}">
                <a16:creationId xmlns:a16="http://schemas.microsoft.com/office/drawing/2014/main" id="{6BD6A342-447C-9648-BDB8-94829BB26FF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7634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1000"/>
                                        <p:tgtEl>
                                          <p:spTgt spid="23"/>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1000"/>
                                        <p:tgtEl>
                                          <p:spTgt spid="2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1000"/>
                                        <p:tgtEl>
                                          <p:spTgt spid="28"/>
                                        </p:tgtEl>
                                      </p:cBhvr>
                                    </p:animEffect>
                                  </p:childTnLst>
                                </p:cTn>
                              </p:par>
                              <p:par>
                                <p:cTn id="30" presetID="9" presetClass="exit" presetSubtype="0" fill="hold" nodeType="with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0-#ppt_w/2"/>
                                          </p:val>
                                        </p:tav>
                                        <p:tav tm="100000">
                                          <p:val>
                                            <p:strVal val="#ppt_x"/>
                                          </p:val>
                                        </p:tav>
                                      </p:tavLst>
                                    </p:anim>
                                    <p:anim calcmode="lin" valueType="num">
                                      <p:cBhvr additive="base">
                                        <p:cTn id="38"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8" grpId="0"/>
      <p:bldP spid="8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598223" y="647700"/>
            <a:ext cx="5332021" cy="1143000"/>
          </a:xfrm>
        </p:spPr>
        <p:txBody>
          <a:bodyPr/>
          <a:lstStyle/>
          <a:p>
            <a:pPr>
              <a:defRPr/>
            </a:pPr>
            <a:r>
              <a:rPr lang="en-US" altLang="zh-CN" sz="3600" b="1" dirty="0">
                <a:solidFill>
                  <a:schemeClr val="accent1"/>
                </a:solidFill>
                <a:latin typeface="+mn-lt"/>
                <a:ea typeface="+mn-ea"/>
                <a:cs typeface="+mn-ea"/>
              </a:rPr>
              <a:t>P2P</a:t>
            </a:r>
            <a:r>
              <a:rPr lang="zh-CN" altLang="en-US" sz="3600" b="1" dirty="0">
                <a:solidFill>
                  <a:schemeClr val="accent1"/>
                </a:solidFill>
                <a:latin typeface="+mn-lt"/>
                <a:ea typeface="+mn-ea"/>
                <a:cs typeface="+mn-ea"/>
              </a:rPr>
              <a:t>文件分发</a:t>
            </a:r>
            <a:r>
              <a:rPr lang="en-US" altLang="zh-CN" sz="3600" b="1" dirty="0">
                <a:solidFill>
                  <a:schemeClr val="accent1"/>
                </a:solidFill>
                <a:latin typeface="+mn-lt"/>
                <a:ea typeface="+mn-ea"/>
                <a:cs typeface="+mn-ea"/>
              </a:rPr>
              <a:t>-</a:t>
            </a:r>
            <a:r>
              <a:rPr lang="en-US" altLang="zh-CN" sz="3600" b="1" dirty="0" err="1">
                <a:solidFill>
                  <a:schemeClr val="accent1"/>
                </a:solidFill>
                <a:latin typeface="+mn-lt"/>
                <a:ea typeface="+mn-ea"/>
                <a:cs typeface="+mn-ea"/>
              </a:rPr>
              <a:t>BitTorrent</a:t>
            </a:r>
            <a:endParaRPr lang="en-US" altLang="zh-CN" sz="3600" b="1" dirty="0">
              <a:solidFill>
                <a:schemeClr val="accent1"/>
              </a:solidFill>
              <a:latin typeface="+mn-lt"/>
              <a:ea typeface="+mn-ea"/>
              <a:cs typeface="+mn-ea"/>
            </a:endParaRPr>
          </a:p>
        </p:txBody>
      </p:sp>
      <p:sp>
        <p:nvSpPr>
          <p:cNvPr id="6" name="Rectangle 3">
            <a:extLst>
              <a:ext uri="{FF2B5EF4-FFF2-40B4-BE49-F238E27FC236}">
                <a16:creationId xmlns:a16="http://schemas.microsoft.com/office/drawing/2014/main" id="{F4227372-AC71-4142-AEB3-B2E57D7EE8B7}"/>
              </a:ext>
            </a:extLst>
          </p:cNvPr>
          <p:cNvSpPr txBox="1">
            <a:spLocks noChangeArrowheads="1"/>
          </p:cNvSpPr>
          <p:nvPr/>
        </p:nvSpPr>
        <p:spPr bwMode="auto">
          <a:xfrm>
            <a:off x="1905000" y="1676400"/>
            <a:ext cx="85725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rgbClr val="3333CC"/>
              </a:buClr>
              <a:buSzPct val="85000"/>
              <a:buFont typeface="Wingdings" pitchFamily="2" charset="2"/>
              <a:buChar char="r"/>
            </a:pPr>
            <a:r>
              <a:rPr lang="zh-CN" altLang="en-US" sz="2800" dirty="0"/>
              <a:t>对等方加入</a:t>
            </a:r>
            <a:r>
              <a:rPr lang="en-US" altLang="zh-CN" sz="2800" dirty="0"/>
              <a:t> torrent: </a:t>
            </a:r>
          </a:p>
          <a:p>
            <a:pPr lvl="1">
              <a:buClr>
                <a:srgbClr val="3333CC"/>
              </a:buClr>
              <a:buSzPct val="85000"/>
              <a:buFont typeface="Wingdings" pitchFamily="2" charset="2"/>
              <a:buChar char="m"/>
            </a:pPr>
            <a:r>
              <a:rPr lang="zh-CN" altLang="en-US" sz="2400" dirty="0"/>
              <a:t>没有文件块，但会随着时间流逝从其它对等方处累积文件块</a:t>
            </a:r>
            <a:endParaRPr lang="en-US" altLang="zh-CN" sz="2400" dirty="0"/>
          </a:p>
          <a:p>
            <a:pPr lvl="1">
              <a:buClr>
                <a:srgbClr val="3333CC"/>
              </a:buClr>
              <a:buSzPct val="85000"/>
              <a:buFont typeface="Wingdings" pitchFamily="2" charset="2"/>
              <a:buChar char="m"/>
            </a:pPr>
            <a:r>
              <a:rPr lang="zh-CN" altLang="en-US" sz="2400" dirty="0"/>
              <a:t>在</a:t>
            </a:r>
            <a:r>
              <a:rPr lang="en-US" altLang="zh-CN" sz="2400" dirty="0"/>
              <a:t>tracker</a:t>
            </a:r>
            <a:r>
              <a:rPr lang="zh-CN" altLang="en-US" sz="2400" dirty="0"/>
              <a:t>处注册，取得对等方列表，连到所有对等方的一个子集（邻居）</a:t>
            </a:r>
            <a:endParaRPr lang="en-US" altLang="ja-JP" sz="2400" dirty="0"/>
          </a:p>
          <a:p>
            <a:pPr eaLnBrk="1" hangingPunct="1">
              <a:buClr>
                <a:srgbClr val="000099"/>
              </a:buClr>
              <a:buSzPct val="65000"/>
              <a:buFont typeface="Wingdings" pitchFamily="2" charset="2"/>
              <a:buChar char="v"/>
            </a:pPr>
            <a:r>
              <a:rPr lang="zh-CN" altLang="en-US" sz="2800" dirty="0"/>
              <a:t>在下载的同时给其它对等方上传文件块</a:t>
            </a:r>
            <a:endParaRPr lang="en-US" altLang="zh-CN" sz="2800" dirty="0"/>
          </a:p>
          <a:p>
            <a:pPr eaLnBrk="1" hangingPunct="1">
              <a:buClr>
                <a:srgbClr val="000099"/>
              </a:buClr>
              <a:buSzPct val="65000"/>
              <a:buFont typeface="Wingdings" pitchFamily="2" charset="2"/>
              <a:buChar char="v"/>
            </a:pPr>
            <a:r>
              <a:rPr lang="zh-CN" altLang="en-US" sz="2800" dirty="0"/>
              <a:t>对等方可能改变和其交换文件块的对象</a:t>
            </a:r>
            <a:endParaRPr lang="en-US" altLang="zh-CN" sz="2800" dirty="0"/>
          </a:p>
          <a:p>
            <a:pPr eaLnBrk="1" hangingPunct="1">
              <a:buClr>
                <a:srgbClr val="000099"/>
              </a:buClr>
              <a:buSzPct val="65000"/>
              <a:buFont typeface="Wingdings" pitchFamily="2" charset="2"/>
              <a:buChar char="v"/>
            </a:pPr>
            <a:r>
              <a:rPr lang="zh-CN" altLang="en-US" sz="2800" dirty="0"/>
              <a:t>对等方会不断进入或者离开</a:t>
            </a:r>
            <a:endParaRPr lang="en-US" altLang="zh-CN" sz="2800" dirty="0"/>
          </a:p>
          <a:p>
            <a:pPr eaLnBrk="1" hangingPunct="1">
              <a:buClr>
                <a:srgbClr val="000099"/>
              </a:buClr>
              <a:buSzPct val="65000"/>
              <a:buFont typeface="Wingdings" pitchFamily="2" charset="2"/>
              <a:buChar char="v"/>
            </a:pPr>
            <a:r>
              <a:rPr lang="zh-CN" altLang="en-US" sz="2800" dirty="0"/>
              <a:t>一旦某对等方下载完了整个文件，它可以离开（自私）或者继续留在</a:t>
            </a:r>
            <a:r>
              <a:rPr lang="en-US" altLang="zh-CN" sz="2800" dirty="0"/>
              <a:t>torrent</a:t>
            </a:r>
            <a:r>
              <a:rPr lang="zh-CN" altLang="en-US" sz="2800" dirty="0"/>
              <a:t>系统里（无私）</a:t>
            </a:r>
            <a:endParaRPr lang="en-US" altLang="zh-CN" sz="2800" dirty="0"/>
          </a:p>
          <a:p>
            <a:pPr lvl="1">
              <a:buClr>
                <a:srgbClr val="3333CC"/>
              </a:buClr>
              <a:buSzPct val="85000"/>
              <a:buFont typeface="Wingdings" pitchFamily="2" charset="2"/>
              <a:buNone/>
            </a:pPr>
            <a:endParaRPr lang="en-US" altLang="ja-JP" sz="2400" dirty="0"/>
          </a:p>
        </p:txBody>
      </p:sp>
      <p:sp>
        <p:nvSpPr>
          <p:cNvPr id="7" name="Title 1">
            <a:extLst>
              <a:ext uri="{FF2B5EF4-FFF2-40B4-BE49-F238E27FC236}">
                <a16:creationId xmlns:a16="http://schemas.microsoft.com/office/drawing/2014/main" id="{39E7B73D-9724-AF4A-B8B7-FB6FF47AFE1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03390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598223" y="647700"/>
            <a:ext cx="5545777" cy="1143000"/>
          </a:xfrm>
        </p:spPr>
        <p:txBody>
          <a:bodyPr/>
          <a:lstStyle/>
          <a:p>
            <a:pPr>
              <a:defRPr/>
            </a:pPr>
            <a:r>
              <a:rPr lang="en-US" altLang="zh-CN" sz="3600" b="1" dirty="0" err="1">
                <a:solidFill>
                  <a:schemeClr val="accent1"/>
                </a:solidFill>
                <a:latin typeface="+mn-lt"/>
                <a:ea typeface="+mn-ea"/>
                <a:cs typeface="+mn-ea"/>
              </a:rPr>
              <a:t>BitTorrent</a:t>
            </a:r>
            <a:r>
              <a:rPr lang="zh-CN" altLang="en-US" sz="3600" b="1" dirty="0">
                <a:solidFill>
                  <a:schemeClr val="accent1"/>
                </a:solidFill>
                <a:latin typeface="+mn-lt"/>
                <a:ea typeface="+mn-ea"/>
                <a:cs typeface="+mn-ea"/>
              </a:rPr>
              <a:t>：请求、发送</a:t>
            </a:r>
            <a:endParaRPr lang="en-US" altLang="zh-CN" sz="3600" b="1" dirty="0">
              <a:solidFill>
                <a:schemeClr val="accent1"/>
              </a:solidFill>
              <a:latin typeface="+mn-lt"/>
              <a:ea typeface="+mn-ea"/>
              <a:cs typeface="+mn-ea"/>
            </a:endParaRPr>
          </a:p>
        </p:txBody>
      </p:sp>
      <p:sp>
        <p:nvSpPr>
          <p:cNvPr id="4" name="Rectangle 4">
            <a:extLst>
              <a:ext uri="{FF2B5EF4-FFF2-40B4-BE49-F238E27FC236}">
                <a16:creationId xmlns:a16="http://schemas.microsoft.com/office/drawing/2014/main" id="{19738B44-198E-6C4A-B21F-D633BEEB91B2}"/>
              </a:ext>
            </a:extLst>
          </p:cNvPr>
          <p:cNvSpPr>
            <a:spLocks noGrp="1" noChangeArrowheads="1"/>
          </p:cNvSpPr>
          <p:nvPr/>
        </p:nvSpPr>
        <p:spPr bwMode="auto">
          <a:xfrm>
            <a:off x="935038" y="1981200"/>
            <a:ext cx="4675187"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85000"/>
              </a:lnSpc>
              <a:buClr>
                <a:srgbClr val="000099"/>
              </a:buClr>
              <a:buSzPct val="65000"/>
              <a:buFont typeface="Wingdings" pitchFamily="2" charset="2"/>
              <a:buChar char="r"/>
              <a:defRPr/>
            </a:pPr>
            <a:r>
              <a:rPr lang="zh-CN" altLang="en-US" sz="2800" b="1" dirty="0">
                <a:solidFill>
                  <a:schemeClr val="accent2"/>
                </a:solidFill>
              </a:rPr>
              <a:t>请求文件块</a:t>
            </a:r>
            <a:endParaRPr lang="en-US" altLang="zh-CN" sz="2800" b="1" dirty="0">
              <a:solidFill>
                <a:schemeClr val="accent2"/>
              </a:solidFill>
            </a:endParaRPr>
          </a:p>
          <a:p>
            <a:pPr>
              <a:lnSpc>
                <a:spcPct val="85000"/>
              </a:lnSpc>
              <a:buClr>
                <a:srgbClr val="000099"/>
              </a:buClr>
              <a:buSzPct val="65000"/>
              <a:buFont typeface="Wingdings" pitchFamily="2" charset="2"/>
              <a:buChar char="v"/>
              <a:defRPr/>
            </a:pPr>
            <a:r>
              <a:rPr lang="zh-CN" altLang="en-US" sz="2800" dirty="0"/>
              <a:t>在任何给定的时刻，不同的对等方拥有不同的文件块子集</a:t>
            </a:r>
            <a:endParaRPr lang="en-US" altLang="zh-CN" sz="2800" dirty="0"/>
          </a:p>
          <a:p>
            <a:pPr>
              <a:lnSpc>
                <a:spcPct val="85000"/>
              </a:lnSpc>
              <a:buClr>
                <a:srgbClr val="000099"/>
              </a:buClr>
              <a:buSzPct val="65000"/>
              <a:buFont typeface="Wingdings" pitchFamily="2" charset="2"/>
              <a:buChar char="v"/>
              <a:defRPr/>
            </a:pPr>
            <a:r>
              <a:rPr lang="zh-CN" altLang="en-US" sz="2800" dirty="0"/>
              <a:t>每个对等方会周期性的询问其它每个它连接的对等方当前所拥有的文件块列表</a:t>
            </a:r>
            <a:endParaRPr lang="en-US" altLang="zh-CN" sz="2800" dirty="0"/>
          </a:p>
          <a:p>
            <a:pPr>
              <a:lnSpc>
                <a:spcPct val="85000"/>
              </a:lnSpc>
              <a:buClr>
                <a:srgbClr val="000099"/>
              </a:buClr>
              <a:buSzPct val="65000"/>
              <a:buFont typeface="Wingdings" pitchFamily="2" charset="2"/>
              <a:buChar char="v"/>
              <a:defRPr/>
            </a:pPr>
            <a:r>
              <a:rPr lang="zh-CN" altLang="en-US" sz="2800" dirty="0"/>
              <a:t>对等方将请求下载最稀缺的文件块</a:t>
            </a:r>
            <a:endParaRPr lang="en-US" altLang="zh-CN" sz="2800" dirty="0"/>
          </a:p>
        </p:txBody>
      </p:sp>
      <p:sp>
        <p:nvSpPr>
          <p:cNvPr id="7" name="Rectangle 6">
            <a:extLst>
              <a:ext uri="{FF2B5EF4-FFF2-40B4-BE49-F238E27FC236}">
                <a16:creationId xmlns:a16="http://schemas.microsoft.com/office/drawing/2014/main" id="{E9849496-1772-8B47-979D-23547A462986}"/>
              </a:ext>
            </a:extLst>
          </p:cNvPr>
          <p:cNvSpPr>
            <a:spLocks noChangeArrowheads="1"/>
          </p:cNvSpPr>
          <p:nvPr/>
        </p:nvSpPr>
        <p:spPr bwMode="auto">
          <a:xfrm>
            <a:off x="6477000" y="1846263"/>
            <a:ext cx="452120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Clr>
                <a:schemeClr val="accent2"/>
              </a:buClr>
              <a:buSzPct val="85000"/>
              <a:buFont typeface="ZapfDingbats" pitchFamily="82" charset="2"/>
              <a:buChar char="r"/>
              <a:defRPr/>
            </a:pPr>
            <a:r>
              <a:rPr lang="zh-CN" altLang="en-US" sz="2800" b="1" dirty="0">
                <a:solidFill>
                  <a:schemeClr val="accent2"/>
                </a:solidFill>
              </a:rPr>
              <a:t>发送文件块</a:t>
            </a:r>
            <a:r>
              <a:rPr lang="en-US" altLang="zh-CN" sz="2800" b="1" dirty="0">
                <a:solidFill>
                  <a:schemeClr val="accent2"/>
                </a:solidFill>
              </a:rPr>
              <a:t>: tit-for-tat(</a:t>
            </a:r>
            <a:r>
              <a:rPr lang="zh-CN" altLang="en-US" sz="2800" b="1" dirty="0">
                <a:solidFill>
                  <a:schemeClr val="accent2"/>
                </a:solidFill>
              </a:rPr>
              <a:t>一报还一报）</a:t>
            </a:r>
            <a:endParaRPr lang="en-US" altLang="zh-CN" sz="2800" b="1" dirty="0">
              <a:solidFill>
                <a:schemeClr val="accent2"/>
              </a:solidFill>
            </a:endParaRPr>
          </a:p>
          <a:p>
            <a:pPr>
              <a:lnSpc>
                <a:spcPct val="85000"/>
              </a:lnSpc>
              <a:buClr>
                <a:srgbClr val="000099"/>
              </a:buClr>
              <a:buSzPct val="75000"/>
              <a:buFont typeface="Wingdings" pitchFamily="2" charset="2"/>
              <a:buChar char="v"/>
              <a:defRPr/>
            </a:pPr>
            <a:r>
              <a:rPr lang="en-US" altLang="zh-CN" sz="2800" dirty="0">
                <a:solidFill>
                  <a:schemeClr val="accent2"/>
                </a:solidFill>
              </a:rPr>
              <a:t>Alice</a:t>
            </a:r>
            <a:r>
              <a:rPr lang="zh-CN" altLang="en-US" sz="2800" dirty="0">
                <a:solidFill>
                  <a:schemeClr val="accent2"/>
                </a:solidFill>
              </a:rPr>
              <a:t>发送文件块的对</a:t>
            </a:r>
            <a:r>
              <a:rPr lang="zh-CN" altLang="en-US" sz="2800" dirty="0"/>
              <a:t>象是所有邻居中向自己发送速率最快的</a:t>
            </a:r>
            <a:r>
              <a:rPr lang="en-US" altLang="zh-CN" sz="2800" dirty="0"/>
              <a:t>4</a:t>
            </a:r>
            <a:r>
              <a:rPr lang="zh-CN" altLang="en-US" sz="2800" dirty="0"/>
              <a:t>个</a:t>
            </a:r>
            <a:r>
              <a:rPr lang="en-US" altLang="zh-CN" sz="2800" dirty="0"/>
              <a:t> </a:t>
            </a:r>
          </a:p>
          <a:p>
            <a:pPr lvl="1">
              <a:lnSpc>
                <a:spcPct val="85000"/>
              </a:lnSpc>
              <a:buClr>
                <a:srgbClr val="000099"/>
              </a:buClr>
              <a:buFont typeface="Wingdings" pitchFamily="2" charset="2"/>
              <a:buChar char="§"/>
              <a:defRPr/>
            </a:pPr>
            <a:r>
              <a:rPr lang="zh-CN" altLang="en-US" sz="2800" dirty="0"/>
              <a:t>其它邻居被阻塞</a:t>
            </a:r>
            <a:endParaRPr lang="en-US" altLang="zh-CN" sz="2800" dirty="0"/>
          </a:p>
          <a:p>
            <a:pPr lvl="1">
              <a:lnSpc>
                <a:spcPct val="85000"/>
              </a:lnSpc>
              <a:buClr>
                <a:srgbClr val="000099"/>
              </a:buClr>
              <a:buFont typeface="Wingdings" pitchFamily="2" charset="2"/>
              <a:buChar char="§"/>
              <a:defRPr/>
            </a:pPr>
            <a:r>
              <a:rPr lang="zh-CN" altLang="en-US" sz="2800" dirty="0"/>
              <a:t>每</a:t>
            </a:r>
            <a:r>
              <a:rPr lang="en-US" altLang="zh-CN" sz="2800" dirty="0"/>
              <a:t>10</a:t>
            </a:r>
            <a:r>
              <a:rPr lang="zh-CN" altLang="en-US" sz="2800" dirty="0"/>
              <a:t>秒重新计算速率</a:t>
            </a:r>
            <a:endParaRPr lang="en-US" altLang="zh-CN" sz="2800" dirty="0"/>
          </a:p>
          <a:p>
            <a:pPr>
              <a:lnSpc>
                <a:spcPct val="85000"/>
              </a:lnSpc>
              <a:buClr>
                <a:srgbClr val="000099"/>
              </a:buClr>
              <a:buSzPct val="75000"/>
              <a:buFont typeface="Wingdings" pitchFamily="2" charset="2"/>
              <a:buChar char="v"/>
              <a:defRPr/>
            </a:pPr>
            <a:r>
              <a:rPr lang="zh-CN" altLang="en-US" sz="2800" dirty="0"/>
              <a:t>每</a:t>
            </a:r>
            <a:r>
              <a:rPr lang="en-US" altLang="zh-CN" sz="2800" dirty="0"/>
              <a:t>30</a:t>
            </a:r>
            <a:r>
              <a:rPr lang="zh-CN" altLang="en-US" sz="2800" dirty="0"/>
              <a:t>秒，随机选择一个其他邻居，发送文件块</a:t>
            </a:r>
            <a:endParaRPr lang="en-US" altLang="zh-CN" sz="2800" dirty="0"/>
          </a:p>
          <a:p>
            <a:pPr>
              <a:buClr>
                <a:srgbClr val="000099"/>
              </a:buClr>
              <a:buFont typeface="Wingdings" pitchFamily="2" charset="2"/>
              <a:buNone/>
              <a:defRPr/>
            </a:pPr>
            <a:endParaRPr lang="en-US" altLang="zh-CN" sz="2000" dirty="0"/>
          </a:p>
        </p:txBody>
      </p:sp>
      <p:sp>
        <p:nvSpPr>
          <p:cNvPr id="8" name="Title 1">
            <a:extLst>
              <a:ext uri="{FF2B5EF4-FFF2-40B4-BE49-F238E27FC236}">
                <a16:creationId xmlns:a16="http://schemas.microsoft.com/office/drawing/2014/main" id="{8D5E8477-8023-6749-B41B-A2077D61BEC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19149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598223" y="647700"/>
            <a:ext cx="4785756" cy="1143000"/>
          </a:xfrm>
        </p:spPr>
        <p:txBody>
          <a:bodyPr/>
          <a:lstStyle/>
          <a:p>
            <a:pPr>
              <a:defRPr/>
            </a:pPr>
            <a:r>
              <a:rPr lang="en-US" altLang="zh-CN" sz="3600" b="1" dirty="0">
                <a:solidFill>
                  <a:schemeClr val="accent1"/>
                </a:solidFill>
                <a:latin typeface="+mn-lt"/>
                <a:ea typeface="+mn-ea"/>
                <a:cs typeface="+mn-ea"/>
              </a:rPr>
              <a:t>DHT(</a:t>
            </a:r>
            <a:r>
              <a:rPr lang="zh-CN" altLang="en-US" sz="3600" b="1" dirty="0">
                <a:solidFill>
                  <a:schemeClr val="accent1"/>
                </a:solidFill>
                <a:latin typeface="+mn-lt"/>
                <a:ea typeface="+mn-ea"/>
                <a:cs typeface="+mn-ea"/>
              </a:rPr>
              <a:t>分布式</a:t>
            </a:r>
            <a:r>
              <a:rPr lang="en-US" altLang="zh-CN" sz="3600" b="1" dirty="0">
                <a:solidFill>
                  <a:schemeClr val="accent1"/>
                </a:solidFill>
                <a:latin typeface="+mn-lt"/>
                <a:ea typeface="+mn-ea"/>
                <a:cs typeface="+mn-ea"/>
              </a:rPr>
              <a:t>Hash</a:t>
            </a:r>
            <a:r>
              <a:rPr lang="zh-CN" altLang="en-US" sz="3600" b="1" dirty="0">
                <a:solidFill>
                  <a:schemeClr val="accent1"/>
                </a:solidFill>
                <a:latin typeface="+mn-lt"/>
                <a:ea typeface="+mn-ea"/>
                <a:cs typeface="+mn-ea"/>
              </a:rPr>
              <a:t>表</a:t>
            </a:r>
            <a:r>
              <a:rPr lang="en-US" altLang="zh-CN" sz="3600" b="1" dirty="0">
                <a:solidFill>
                  <a:schemeClr val="accent1"/>
                </a:solidFill>
                <a:latin typeface="+mn-lt"/>
                <a:ea typeface="+mn-ea"/>
                <a:cs typeface="+mn-ea"/>
              </a:rPr>
              <a:t>)</a:t>
            </a:r>
          </a:p>
        </p:txBody>
      </p:sp>
      <p:sp>
        <p:nvSpPr>
          <p:cNvPr id="6" name="Rectangle 4">
            <a:extLst>
              <a:ext uri="{FF2B5EF4-FFF2-40B4-BE49-F238E27FC236}">
                <a16:creationId xmlns:a16="http://schemas.microsoft.com/office/drawing/2014/main" id="{1142D968-ECC9-A844-ABE8-5340DFCDB09B}"/>
              </a:ext>
            </a:extLst>
          </p:cNvPr>
          <p:cNvSpPr>
            <a:spLocks noGrp="1" noChangeArrowheads="1"/>
          </p:cNvSpPr>
          <p:nvPr/>
        </p:nvSpPr>
        <p:spPr bwMode="auto">
          <a:xfrm>
            <a:off x="1738313" y="1828800"/>
            <a:ext cx="900588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85000"/>
              </a:lnSpc>
              <a:buClr>
                <a:srgbClr val="000099"/>
              </a:buClr>
              <a:buSzPct val="65000"/>
              <a:buFont typeface="Wingdings" pitchFamily="2" charset="2"/>
              <a:buChar char="v"/>
              <a:defRPr/>
            </a:pPr>
            <a:r>
              <a:rPr lang="en-US" altLang="zh-CN" sz="2800" dirty="0"/>
              <a:t>DHT: </a:t>
            </a:r>
            <a:r>
              <a:rPr lang="zh-CN" altLang="en-US" sz="2800" dirty="0"/>
              <a:t>一个分布式的</a:t>
            </a:r>
            <a:r>
              <a:rPr lang="en-US" altLang="zh-CN" sz="2800" dirty="0">
                <a:solidFill>
                  <a:schemeClr val="accent2"/>
                </a:solidFill>
              </a:rPr>
              <a:t>P2P </a:t>
            </a:r>
            <a:r>
              <a:rPr lang="zh-CN" altLang="en-US" sz="2800" dirty="0">
                <a:solidFill>
                  <a:schemeClr val="accent2"/>
                </a:solidFill>
              </a:rPr>
              <a:t>数据库</a:t>
            </a:r>
            <a:endParaRPr lang="en-US" altLang="zh-CN" sz="2800" dirty="0">
              <a:solidFill>
                <a:schemeClr val="accent2"/>
              </a:solidFill>
            </a:endParaRPr>
          </a:p>
          <a:p>
            <a:pPr>
              <a:lnSpc>
                <a:spcPct val="85000"/>
              </a:lnSpc>
              <a:buClr>
                <a:srgbClr val="000099"/>
              </a:buClr>
              <a:buSzPct val="65000"/>
              <a:buFont typeface="Wingdings" pitchFamily="2" charset="2"/>
              <a:buChar char="v"/>
              <a:defRPr/>
            </a:pPr>
            <a:r>
              <a:rPr lang="zh-CN" altLang="en-US" sz="2800" dirty="0"/>
              <a:t>数据库由许多</a:t>
            </a:r>
            <a:r>
              <a:rPr lang="en-US" altLang="zh-CN" sz="2800" dirty="0"/>
              <a:t>(</a:t>
            </a:r>
            <a:r>
              <a:rPr lang="en-US" altLang="zh-CN" sz="2800" dirty="0" err="1"/>
              <a:t>key,value</a:t>
            </a:r>
            <a:r>
              <a:rPr lang="en-US" altLang="zh-CN" sz="2800" dirty="0"/>
              <a:t>)</a:t>
            </a:r>
            <a:r>
              <a:rPr lang="zh-CN" altLang="en-US" sz="2800" dirty="0"/>
              <a:t>（</a:t>
            </a:r>
            <a:r>
              <a:rPr lang="en-US" altLang="zh-CN" sz="2800" dirty="0"/>
              <a:t>(</a:t>
            </a:r>
            <a:r>
              <a:rPr lang="zh-CN" altLang="en-US" sz="2800" dirty="0"/>
              <a:t>键</a:t>
            </a:r>
            <a:r>
              <a:rPr lang="en-US" altLang="zh-CN" sz="2800" dirty="0"/>
              <a:t>, </a:t>
            </a:r>
            <a:r>
              <a:rPr lang="zh-CN" altLang="en-US" sz="2800" dirty="0"/>
              <a:t>值</a:t>
            </a:r>
            <a:r>
              <a:rPr lang="en-US" altLang="zh-CN" sz="2800" dirty="0"/>
              <a:t>)</a:t>
            </a:r>
            <a:r>
              <a:rPr lang="zh-CN" altLang="en-US" sz="2800" dirty="0"/>
              <a:t>）</a:t>
            </a:r>
            <a:r>
              <a:rPr lang="en-US" altLang="zh-CN" sz="2800" dirty="0"/>
              <a:t> </a:t>
            </a:r>
            <a:r>
              <a:rPr lang="zh-CN" altLang="en-US" sz="2800" dirty="0"/>
              <a:t>对构成。例如：</a:t>
            </a:r>
            <a:r>
              <a:rPr lang="en-US" altLang="zh-CN" sz="2800" dirty="0"/>
              <a:t> </a:t>
            </a:r>
          </a:p>
          <a:p>
            <a:pPr lvl="1" eaLnBrk="1" hangingPunct="1">
              <a:buClr>
                <a:srgbClr val="3333CC"/>
              </a:buClr>
              <a:buSzPct val="85000"/>
              <a:buFont typeface="Wingdings" pitchFamily="2" charset="2"/>
              <a:buChar char="r"/>
              <a:defRPr/>
            </a:pPr>
            <a:r>
              <a:rPr lang="en-US" altLang="zh-CN" sz="2800" dirty="0"/>
              <a:t>key: </a:t>
            </a:r>
            <a:r>
              <a:rPr lang="zh-CN" altLang="en-US" sz="2800" dirty="0"/>
              <a:t>社保号</a:t>
            </a:r>
            <a:r>
              <a:rPr lang="en-US" altLang="zh-CN" sz="2800" dirty="0"/>
              <a:t>; value: </a:t>
            </a:r>
            <a:r>
              <a:rPr lang="zh-CN" altLang="en-US" sz="2800" dirty="0"/>
              <a:t>人名</a:t>
            </a:r>
            <a:endParaRPr lang="en-US" altLang="zh-CN" sz="2800" dirty="0"/>
          </a:p>
          <a:p>
            <a:pPr lvl="1" eaLnBrk="1" hangingPunct="1">
              <a:buClr>
                <a:srgbClr val="3333CC"/>
              </a:buClr>
              <a:buSzPct val="85000"/>
              <a:buFont typeface="Wingdings" pitchFamily="2" charset="2"/>
              <a:buChar char="r"/>
              <a:defRPr/>
            </a:pPr>
            <a:r>
              <a:rPr lang="en-US" altLang="zh-CN" sz="2800" dirty="0"/>
              <a:t>key: </a:t>
            </a:r>
            <a:r>
              <a:rPr lang="zh-CN" altLang="en-US" sz="2800" dirty="0"/>
              <a:t>电影名称</a:t>
            </a:r>
            <a:r>
              <a:rPr lang="en-US" altLang="zh-CN" sz="2800" dirty="0"/>
              <a:t>; value: IP</a:t>
            </a:r>
            <a:r>
              <a:rPr lang="zh-CN" altLang="en-US" sz="2800" dirty="0"/>
              <a:t>地址</a:t>
            </a:r>
            <a:endParaRPr lang="en-US" altLang="zh-CN" sz="2800" dirty="0"/>
          </a:p>
          <a:p>
            <a:pPr>
              <a:lnSpc>
                <a:spcPct val="85000"/>
              </a:lnSpc>
              <a:buClr>
                <a:srgbClr val="000099"/>
              </a:buClr>
              <a:buSzPct val="65000"/>
              <a:buFont typeface="Wingdings" pitchFamily="2" charset="2"/>
              <a:buChar char="v"/>
              <a:defRPr/>
            </a:pPr>
            <a:r>
              <a:rPr lang="en-US" altLang="zh-CN" sz="2400" dirty="0"/>
              <a:t> </a:t>
            </a:r>
            <a:r>
              <a:rPr lang="zh-CN" altLang="en-US" sz="2400" dirty="0"/>
              <a:t>所有</a:t>
            </a:r>
            <a:r>
              <a:rPr lang="en-US" altLang="zh-CN" sz="2400" dirty="0"/>
              <a:t>(key, value) </a:t>
            </a:r>
            <a:r>
              <a:rPr lang="zh-CN" altLang="en-US" sz="2400" dirty="0"/>
              <a:t>对被分发到成千上万的对等方用户群中</a:t>
            </a:r>
            <a:endParaRPr lang="en-US" altLang="zh-CN" sz="2400" dirty="0"/>
          </a:p>
          <a:p>
            <a:pPr>
              <a:lnSpc>
                <a:spcPct val="85000"/>
              </a:lnSpc>
              <a:buClr>
                <a:srgbClr val="000099"/>
              </a:buClr>
              <a:buSzPct val="65000"/>
              <a:buFont typeface="Wingdings" pitchFamily="2" charset="2"/>
              <a:buChar char="v"/>
              <a:defRPr/>
            </a:pPr>
            <a:r>
              <a:rPr lang="zh-CN" altLang="en-US" sz="2800" dirty="0"/>
              <a:t>一个对等方利用</a:t>
            </a:r>
            <a:r>
              <a:rPr lang="en-US" altLang="zh-CN" sz="2800" dirty="0"/>
              <a:t>key</a:t>
            </a:r>
            <a:r>
              <a:rPr lang="zh-CN" altLang="en-US" sz="2800" dirty="0"/>
              <a:t>来查询</a:t>
            </a:r>
            <a:r>
              <a:rPr lang="en-US" altLang="zh-CN" sz="2800" dirty="0"/>
              <a:t>DHT</a:t>
            </a:r>
          </a:p>
          <a:p>
            <a:pPr lvl="1" eaLnBrk="1" hangingPunct="1">
              <a:buClr>
                <a:srgbClr val="3333CC"/>
              </a:buClr>
              <a:buSzPct val="85000"/>
              <a:buFont typeface="Wingdings" pitchFamily="2" charset="2"/>
              <a:buChar char="r"/>
              <a:defRPr/>
            </a:pPr>
            <a:r>
              <a:rPr lang="en-US" altLang="zh-CN" sz="2800" dirty="0"/>
              <a:t>DHT</a:t>
            </a:r>
            <a:r>
              <a:rPr lang="zh-CN" altLang="en-US" sz="2800" dirty="0"/>
              <a:t>返回与之匹配的</a:t>
            </a:r>
            <a:r>
              <a:rPr lang="en-US" altLang="zh-CN" sz="2800" dirty="0"/>
              <a:t>value</a:t>
            </a:r>
          </a:p>
          <a:p>
            <a:pPr>
              <a:lnSpc>
                <a:spcPct val="85000"/>
              </a:lnSpc>
              <a:buClr>
                <a:srgbClr val="000099"/>
              </a:buClr>
              <a:buSzPct val="65000"/>
              <a:buFont typeface="Wingdings" pitchFamily="2" charset="2"/>
              <a:buChar char="v"/>
              <a:defRPr/>
            </a:pPr>
            <a:r>
              <a:rPr lang="zh-CN" altLang="en-US" sz="2800" dirty="0"/>
              <a:t>对等方还可以插入</a:t>
            </a:r>
            <a:r>
              <a:rPr lang="en-US" altLang="zh-CN" sz="2800" dirty="0"/>
              <a:t>(key, value)</a:t>
            </a:r>
            <a:r>
              <a:rPr lang="zh-CN" altLang="en-US" sz="2800" dirty="0"/>
              <a:t>对</a:t>
            </a:r>
            <a:endParaRPr lang="en-US" altLang="zh-CN" sz="2800" dirty="0"/>
          </a:p>
        </p:txBody>
      </p:sp>
      <p:sp>
        <p:nvSpPr>
          <p:cNvPr id="8" name="Title 1">
            <a:extLst>
              <a:ext uri="{FF2B5EF4-FFF2-40B4-BE49-F238E27FC236}">
                <a16:creationId xmlns:a16="http://schemas.microsoft.com/office/drawing/2014/main" id="{EFC6433B-714F-CC4F-8EDD-0590D58122EE}"/>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4172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170711" y="722338"/>
            <a:ext cx="6020790" cy="1143000"/>
          </a:xfrm>
        </p:spPr>
        <p:txBody>
          <a:bodyPr/>
          <a:lstStyle/>
          <a:p>
            <a:pPr>
              <a:defRPr/>
            </a:pPr>
            <a:r>
              <a:rPr lang="en-US" altLang="zh-CN" sz="3600" b="1" dirty="0">
                <a:solidFill>
                  <a:schemeClr val="accent1"/>
                </a:solidFill>
                <a:latin typeface="+mn-lt"/>
                <a:ea typeface="+mn-ea"/>
                <a:cs typeface="+mn-ea"/>
              </a:rPr>
              <a:t>Q: </a:t>
            </a:r>
            <a:r>
              <a:rPr lang="zh-CN" altLang="en-US" sz="3600" b="1" dirty="0">
                <a:solidFill>
                  <a:schemeClr val="accent1"/>
                </a:solidFill>
                <a:latin typeface="+mn-lt"/>
                <a:ea typeface="+mn-ea"/>
                <a:cs typeface="+mn-ea"/>
              </a:rPr>
              <a:t>怎样把键值分配给对等方</a:t>
            </a:r>
            <a:r>
              <a:rPr lang="en-US" altLang="zh-CN" sz="3600" b="1" dirty="0">
                <a:solidFill>
                  <a:schemeClr val="accent1"/>
                </a:solidFill>
                <a:latin typeface="+mn-lt"/>
                <a:ea typeface="+mn-ea"/>
                <a:cs typeface="+mn-ea"/>
              </a:rPr>
              <a:t>?</a:t>
            </a:r>
          </a:p>
        </p:txBody>
      </p:sp>
      <p:sp>
        <p:nvSpPr>
          <p:cNvPr id="4" name="Content Placeholder 2">
            <a:extLst>
              <a:ext uri="{FF2B5EF4-FFF2-40B4-BE49-F238E27FC236}">
                <a16:creationId xmlns:a16="http://schemas.microsoft.com/office/drawing/2014/main" id="{806F4241-87FC-9C45-8A2F-612A4A84BAFA}"/>
              </a:ext>
            </a:extLst>
          </p:cNvPr>
          <p:cNvSpPr>
            <a:spLocks noGrp="1" noChangeArrowheads="1"/>
          </p:cNvSpPr>
          <p:nvPr>
            <p:ph idx="1"/>
          </p:nvPr>
        </p:nvSpPr>
        <p:spPr>
          <a:xfrm>
            <a:off x="2387600" y="2133600"/>
            <a:ext cx="7772400" cy="3756561"/>
          </a:xfrm>
        </p:spPr>
        <p:txBody>
          <a:bodyPr/>
          <a:lstStyle/>
          <a:p>
            <a:pPr>
              <a:defRPr/>
            </a:pPr>
            <a:r>
              <a:rPr lang="zh-CN" altLang="en-US" sz="2800" dirty="0"/>
              <a:t>核心问题：</a:t>
            </a:r>
            <a:endParaRPr lang="en-US" altLang="zh-CN" sz="2800" dirty="0"/>
          </a:p>
          <a:p>
            <a:pPr lvl="1">
              <a:defRPr/>
            </a:pPr>
            <a:r>
              <a:rPr lang="zh-CN" altLang="en-US" sz="2800" dirty="0"/>
              <a:t>分配</a:t>
            </a:r>
            <a:r>
              <a:rPr lang="en-US" altLang="zh-CN" sz="2800" dirty="0"/>
              <a:t> (key, value) </a:t>
            </a:r>
            <a:r>
              <a:rPr lang="zh-CN" altLang="en-US" sz="2800" dirty="0"/>
              <a:t>对给各对等方</a:t>
            </a:r>
            <a:endParaRPr lang="en-US" altLang="zh-CN" sz="2800" dirty="0"/>
          </a:p>
          <a:p>
            <a:pPr>
              <a:defRPr/>
            </a:pPr>
            <a:r>
              <a:rPr lang="zh-CN" altLang="en-US" sz="2800" dirty="0"/>
              <a:t>基本思想：</a:t>
            </a:r>
            <a:r>
              <a:rPr lang="en-US" altLang="zh-CN" sz="2800" dirty="0"/>
              <a:t> </a:t>
            </a:r>
          </a:p>
          <a:p>
            <a:pPr lvl="1">
              <a:defRPr/>
            </a:pPr>
            <a:r>
              <a:rPr lang="zh-CN" altLang="en-US" sz="2800" dirty="0"/>
              <a:t>把每个</a:t>
            </a:r>
            <a:r>
              <a:rPr lang="en-US" altLang="zh-CN" sz="2800" dirty="0"/>
              <a:t>key</a:t>
            </a:r>
            <a:r>
              <a:rPr lang="zh-CN" altLang="en-US" sz="2800" dirty="0"/>
              <a:t>转化成一个整数</a:t>
            </a:r>
            <a:endParaRPr lang="en-US" altLang="zh-CN" sz="2800" dirty="0"/>
          </a:p>
          <a:p>
            <a:pPr lvl="1">
              <a:defRPr/>
            </a:pPr>
            <a:r>
              <a:rPr lang="zh-CN" altLang="en-US" sz="2800" dirty="0"/>
              <a:t>给每个对等方分配一个整数标识符</a:t>
            </a:r>
            <a:endParaRPr lang="en-US" altLang="zh-CN" sz="2800" dirty="0"/>
          </a:p>
          <a:p>
            <a:pPr lvl="1">
              <a:defRPr/>
            </a:pPr>
            <a:r>
              <a:rPr lang="zh-CN" altLang="en-US" sz="2800" dirty="0"/>
              <a:t>把</a:t>
            </a:r>
            <a:r>
              <a:rPr lang="en-US" altLang="zh-CN" sz="2800" dirty="0"/>
              <a:t> (</a:t>
            </a:r>
            <a:r>
              <a:rPr lang="en-US" altLang="zh-CN" sz="2800" dirty="0" err="1"/>
              <a:t>key,value</a:t>
            </a:r>
            <a:r>
              <a:rPr lang="en-US" altLang="zh-CN" sz="2800" dirty="0"/>
              <a:t>) </a:t>
            </a:r>
            <a:r>
              <a:rPr lang="zh-CN" altLang="en-US" sz="2800" dirty="0"/>
              <a:t>对分配给标识符离</a:t>
            </a:r>
            <a:r>
              <a:rPr lang="en-US" altLang="zh-CN" sz="2800" dirty="0"/>
              <a:t>key</a:t>
            </a:r>
            <a:r>
              <a:rPr lang="zh-CN" altLang="en-US" sz="2800" dirty="0">
                <a:solidFill>
                  <a:schemeClr val="accent2">
                    <a:lumMod val="50000"/>
                  </a:schemeClr>
                </a:solidFill>
              </a:rPr>
              <a:t>最近</a:t>
            </a:r>
            <a:r>
              <a:rPr lang="zh-CN" altLang="en-US" sz="2800" dirty="0"/>
              <a:t>的那个对等方</a:t>
            </a:r>
            <a:endParaRPr lang="en-US" altLang="zh-CN" sz="2800" dirty="0"/>
          </a:p>
          <a:p>
            <a:pPr>
              <a:buFont typeface="Wingdings" pitchFamily="2" charset="2"/>
              <a:buNone/>
              <a:defRPr/>
            </a:pPr>
            <a:endParaRPr lang="en-US" altLang="zh-CN" sz="2800" dirty="0"/>
          </a:p>
        </p:txBody>
      </p:sp>
      <p:sp>
        <p:nvSpPr>
          <p:cNvPr id="7" name="Title 1">
            <a:extLst>
              <a:ext uri="{FF2B5EF4-FFF2-40B4-BE49-F238E27FC236}">
                <a16:creationId xmlns:a16="http://schemas.microsoft.com/office/drawing/2014/main" id="{E024AEDE-D067-5243-9949-19A96429BBCD}"/>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42792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4785756" y="861456"/>
            <a:ext cx="5450774" cy="1143000"/>
          </a:xfrm>
        </p:spPr>
        <p:txBody>
          <a:bodyPr/>
          <a:lstStyle/>
          <a:p>
            <a:pPr>
              <a:defRPr/>
            </a:pPr>
            <a:r>
              <a:rPr lang="en-US" altLang="zh-CN" sz="3600" b="1" dirty="0">
                <a:solidFill>
                  <a:schemeClr val="accent1"/>
                </a:solidFill>
                <a:latin typeface="+mn-lt"/>
                <a:ea typeface="+mn-ea"/>
                <a:cs typeface="+mn-ea"/>
              </a:rPr>
              <a:t>DHT </a:t>
            </a:r>
            <a:r>
              <a:rPr lang="zh-CN" altLang="en-US" sz="3600" b="1" dirty="0">
                <a:solidFill>
                  <a:schemeClr val="accent1"/>
                </a:solidFill>
                <a:latin typeface="+mn-lt"/>
                <a:ea typeface="+mn-ea"/>
                <a:cs typeface="+mn-ea"/>
              </a:rPr>
              <a:t>标识符</a:t>
            </a:r>
            <a:endParaRPr lang="en-US" altLang="zh-CN" sz="3600" b="1" dirty="0">
              <a:solidFill>
                <a:schemeClr val="accent1"/>
              </a:solidFill>
              <a:latin typeface="+mn-lt"/>
              <a:ea typeface="+mn-ea"/>
              <a:cs typeface="+mn-ea"/>
            </a:endParaRPr>
          </a:p>
        </p:txBody>
      </p:sp>
      <p:sp>
        <p:nvSpPr>
          <p:cNvPr id="6" name="Content Placeholder 2">
            <a:extLst>
              <a:ext uri="{FF2B5EF4-FFF2-40B4-BE49-F238E27FC236}">
                <a16:creationId xmlns:a16="http://schemas.microsoft.com/office/drawing/2014/main" id="{73C62E42-E7DA-D242-A521-885463F79CC2}"/>
              </a:ext>
            </a:extLst>
          </p:cNvPr>
          <p:cNvSpPr txBox="1">
            <a:spLocks noChangeArrowheads="1"/>
          </p:cNvSpPr>
          <p:nvPr/>
        </p:nvSpPr>
        <p:spPr>
          <a:xfrm>
            <a:off x="2133600" y="2133600"/>
            <a:ext cx="8686800" cy="452596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800" dirty="0"/>
              <a:t>给每个对等方分配一个</a:t>
            </a:r>
            <a:r>
              <a:rPr lang="en-US" altLang="zh-CN" sz="2800" dirty="0"/>
              <a:t>[0,2</a:t>
            </a:r>
            <a:r>
              <a:rPr lang="en-US" altLang="zh-CN" sz="2800" baseline="30000" dirty="0"/>
              <a:t>n</a:t>
            </a:r>
            <a:r>
              <a:rPr lang="en-US" altLang="zh-CN" sz="2800" dirty="0"/>
              <a:t>-1]</a:t>
            </a:r>
            <a:r>
              <a:rPr lang="zh-CN" altLang="en-US" sz="2800" dirty="0"/>
              <a:t>之间的整数标识符，</a:t>
            </a:r>
            <a:r>
              <a:rPr lang="en-US" altLang="zh-CN" sz="2800" dirty="0"/>
              <a:t>n</a:t>
            </a:r>
            <a:r>
              <a:rPr lang="zh-CN" altLang="en-US" sz="2800" dirty="0"/>
              <a:t>为某给定值</a:t>
            </a:r>
            <a:r>
              <a:rPr lang="en-US" altLang="zh-CN" sz="2800" dirty="0"/>
              <a:t>.</a:t>
            </a:r>
          </a:p>
          <a:p>
            <a:pPr lvl="1">
              <a:defRPr/>
            </a:pPr>
            <a:r>
              <a:rPr lang="zh-CN" altLang="en-US" sz="2800" dirty="0"/>
              <a:t>每个标识符由</a:t>
            </a:r>
            <a:r>
              <a:rPr lang="en-US" altLang="zh-CN" sz="2800" dirty="0"/>
              <a:t> </a:t>
            </a:r>
            <a:r>
              <a:rPr lang="en-US" altLang="zh-CN" sz="2800" i="1" dirty="0"/>
              <a:t>n</a:t>
            </a:r>
            <a:r>
              <a:rPr lang="en-US" altLang="zh-CN" sz="2800" dirty="0"/>
              <a:t> </a:t>
            </a:r>
            <a:r>
              <a:rPr lang="zh-CN" altLang="en-US" sz="2800" dirty="0"/>
              <a:t>比特构成</a:t>
            </a:r>
            <a:r>
              <a:rPr lang="en-US" altLang="zh-CN" sz="2800" dirty="0"/>
              <a:t>.</a:t>
            </a:r>
          </a:p>
          <a:p>
            <a:pPr>
              <a:defRPr/>
            </a:pPr>
            <a:r>
              <a:rPr lang="zh-CN" altLang="en-US" sz="2800" dirty="0"/>
              <a:t>需要每个</a:t>
            </a:r>
            <a:r>
              <a:rPr lang="en-US" altLang="zh-CN" sz="2800" dirty="0"/>
              <a:t>key</a:t>
            </a:r>
            <a:r>
              <a:rPr lang="zh-CN" altLang="en-US" sz="2800" dirty="0"/>
              <a:t>也在同样的范围内</a:t>
            </a:r>
            <a:endParaRPr lang="en-US" altLang="zh-CN" sz="2800" dirty="0"/>
          </a:p>
          <a:p>
            <a:pPr>
              <a:defRPr/>
            </a:pPr>
            <a:r>
              <a:rPr lang="zh-CN" altLang="en-US" sz="2800" dirty="0"/>
              <a:t>为得到整数</a:t>
            </a:r>
            <a:r>
              <a:rPr lang="en-US" altLang="zh-CN" sz="2800" dirty="0"/>
              <a:t>key,</a:t>
            </a:r>
            <a:r>
              <a:rPr lang="zh-CN" altLang="en-US" sz="2800" dirty="0"/>
              <a:t>将原</a:t>
            </a:r>
            <a:r>
              <a:rPr lang="en-US" altLang="zh-CN" sz="2800" dirty="0"/>
              <a:t>key</a:t>
            </a:r>
            <a:r>
              <a:rPr lang="zh-CN" altLang="en-US" sz="2800" dirty="0"/>
              <a:t>做</a:t>
            </a:r>
            <a:r>
              <a:rPr lang="en-US" altLang="zh-CN" sz="2800" dirty="0"/>
              <a:t>hash</a:t>
            </a:r>
          </a:p>
          <a:p>
            <a:pPr lvl="1">
              <a:defRPr/>
            </a:pPr>
            <a:r>
              <a:rPr lang="zh-CN" altLang="en-US" sz="2800" dirty="0"/>
              <a:t>例如</a:t>
            </a:r>
            <a:r>
              <a:rPr lang="en-US" altLang="zh-CN" sz="2800" i="1" dirty="0"/>
              <a:t>, </a:t>
            </a:r>
            <a:r>
              <a:rPr lang="en-US" altLang="zh-CN" sz="2800" dirty="0"/>
              <a:t>key = </a:t>
            </a:r>
            <a:r>
              <a:rPr lang="en-US" altLang="zh-CN" sz="2800" dirty="0">
                <a:solidFill>
                  <a:schemeClr val="accent2"/>
                </a:solidFill>
              </a:rPr>
              <a:t>hash</a:t>
            </a:r>
            <a:r>
              <a:rPr lang="en-US" altLang="zh-CN" sz="2800" dirty="0"/>
              <a:t>(</a:t>
            </a:r>
            <a:r>
              <a:rPr lang="ja-JP" altLang="en-US" sz="2800"/>
              <a:t>“</a:t>
            </a:r>
            <a:r>
              <a:rPr lang="en-US" altLang="ja-JP" sz="2800" dirty="0"/>
              <a:t>Led Zeppelin IV</a:t>
            </a:r>
            <a:r>
              <a:rPr lang="ja-JP" altLang="en-US" sz="2800"/>
              <a:t>”</a:t>
            </a:r>
            <a:r>
              <a:rPr lang="en-US" altLang="ja-JP" sz="2800" dirty="0"/>
              <a:t>)</a:t>
            </a:r>
          </a:p>
          <a:p>
            <a:pPr lvl="1">
              <a:defRPr/>
            </a:pPr>
            <a:r>
              <a:rPr lang="zh-CN" altLang="en-US" sz="2800" dirty="0"/>
              <a:t>这就是为什么叫做</a:t>
            </a:r>
            <a:r>
              <a:rPr lang="zh-CN" altLang="en-US" sz="2800" dirty="0">
                <a:solidFill>
                  <a:schemeClr val="accent2"/>
                </a:solidFill>
              </a:rPr>
              <a:t>分布式</a:t>
            </a:r>
            <a:r>
              <a:rPr lang="en-US" altLang="zh-CN" sz="2800" dirty="0">
                <a:solidFill>
                  <a:schemeClr val="accent2"/>
                </a:solidFill>
              </a:rPr>
              <a:t>hash</a:t>
            </a:r>
            <a:r>
              <a:rPr lang="zh-CN" altLang="en-US" sz="2800" dirty="0">
                <a:solidFill>
                  <a:schemeClr val="accent2"/>
                </a:solidFill>
              </a:rPr>
              <a:t>表</a:t>
            </a:r>
            <a:r>
              <a:rPr lang="zh-CN" altLang="en-US" sz="2800" dirty="0"/>
              <a:t>的原因</a:t>
            </a:r>
            <a:endParaRPr lang="en-US" altLang="zh-CN" sz="2800" dirty="0"/>
          </a:p>
        </p:txBody>
      </p:sp>
      <p:sp>
        <p:nvSpPr>
          <p:cNvPr id="7" name="Title 1">
            <a:extLst>
              <a:ext uri="{FF2B5EF4-FFF2-40B4-BE49-F238E27FC236}">
                <a16:creationId xmlns:a16="http://schemas.microsoft.com/office/drawing/2014/main" id="{C5504467-A26B-504B-9F40-F5A22626833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4924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4298867" y="861456"/>
            <a:ext cx="5450774" cy="1143000"/>
          </a:xfrm>
        </p:spPr>
        <p:txBody>
          <a:bodyPr/>
          <a:lstStyle/>
          <a:p>
            <a:pPr>
              <a:defRPr/>
            </a:pPr>
            <a:r>
              <a:rPr lang="zh-CN" altLang="en-US" sz="3600" b="1" dirty="0">
                <a:solidFill>
                  <a:schemeClr val="accent1"/>
                </a:solidFill>
                <a:latin typeface="+mn-lt"/>
                <a:ea typeface="+mn-ea"/>
                <a:cs typeface="+mn-ea"/>
              </a:rPr>
              <a:t>将</a:t>
            </a:r>
            <a:r>
              <a:rPr lang="en-US" altLang="zh-CN" sz="3600" b="1" dirty="0">
                <a:solidFill>
                  <a:schemeClr val="accent1"/>
                </a:solidFill>
                <a:latin typeface="+mn-lt"/>
                <a:ea typeface="+mn-ea"/>
                <a:cs typeface="+mn-ea"/>
              </a:rPr>
              <a:t>key</a:t>
            </a:r>
            <a:r>
              <a:rPr lang="zh-CN" altLang="en-US" sz="3600" b="1" dirty="0">
                <a:solidFill>
                  <a:schemeClr val="accent1"/>
                </a:solidFill>
                <a:latin typeface="+mn-lt"/>
                <a:ea typeface="+mn-ea"/>
                <a:cs typeface="+mn-ea"/>
              </a:rPr>
              <a:t>分配给对等方</a:t>
            </a:r>
            <a:endParaRPr lang="en-US" altLang="zh-CN" sz="3600" b="1" dirty="0">
              <a:solidFill>
                <a:schemeClr val="accent1"/>
              </a:solidFill>
              <a:latin typeface="+mn-lt"/>
              <a:ea typeface="+mn-ea"/>
              <a:cs typeface="+mn-ea"/>
            </a:endParaRPr>
          </a:p>
        </p:txBody>
      </p:sp>
      <p:sp>
        <p:nvSpPr>
          <p:cNvPr id="4" name="Content Placeholder 2">
            <a:extLst>
              <a:ext uri="{FF2B5EF4-FFF2-40B4-BE49-F238E27FC236}">
                <a16:creationId xmlns:a16="http://schemas.microsoft.com/office/drawing/2014/main" id="{532EFF30-B263-3949-BB8E-CBE38BBE0F4B}"/>
              </a:ext>
            </a:extLst>
          </p:cNvPr>
          <p:cNvSpPr>
            <a:spLocks noGrp="1" noChangeArrowheads="1"/>
          </p:cNvSpPr>
          <p:nvPr>
            <p:ph idx="1"/>
          </p:nvPr>
        </p:nvSpPr>
        <p:spPr>
          <a:xfrm>
            <a:off x="2362200" y="2209800"/>
            <a:ext cx="7772400" cy="4648200"/>
          </a:xfrm>
        </p:spPr>
        <p:txBody>
          <a:bodyPr/>
          <a:lstStyle/>
          <a:p>
            <a:pPr>
              <a:defRPr/>
            </a:pPr>
            <a:r>
              <a:rPr lang="zh-CN" altLang="en-US" sz="2800" dirty="0"/>
              <a:t>规则：把</a:t>
            </a:r>
            <a:r>
              <a:rPr lang="en-US" altLang="zh-CN" sz="2800" dirty="0"/>
              <a:t>key</a:t>
            </a:r>
            <a:r>
              <a:rPr lang="zh-CN" altLang="en-US" sz="2800" dirty="0"/>
              <a:t>分配给具有</a:t>
            </a:r>
            <a:r>
              <a:rPr lang="zh-CN" altLang="en-US" sz="2800" dirty="0">
                <a:solidFill>
                  <a:schemeClr val="accent2"/>
                </a:solidFill>
              </a:rPr>
              <a:t>最邻近</a:t>
            </a:r>
            <a:r>
              <a:rPr lang="en-US" altLang="zh-CN" sz="2800" dirty="0">
                <a:solidFill>
                  <a:schemeClr val="accent2"/>
                </a:solidFill>
              </a:rPr>
              <a:t>ID</a:t>
            </a:r>
            <a:r>
              <a:rPr lang="zh-CN" altLang="en-US" sz="2800" dirty="0"/>
              <a:t>的对等方</a:t>
            </a:r>
            <a:r>
              <a:rPr lang="en-US" altLang="zh-CN" sz="2800" dirty="0"/>
              <a:t>.</a:t>
            </a:r>
          </a:p>
          <a:p>
            <a:pPr>
              <a:defRPr/>
            </a:pPr>
            <a:r>
              <a:rPr lang="zh-CN" altLang="en-US" sz="2800" dirty="0"/>
              <a:t>为方便起见</a:t>
            </a:r>
            <a:r>
              <a:rPr lang="en-US" altLang="zh-CN" sz="2800" dirty="0"/>
              <a:t>: </a:t>
            </a:r>
            <a:r>
              <a:rPr lang="zh-CN" altLang="en-US" sz="2800" dirty="0"/>
              <a:t>最临近被定义为该</a:t>
            </a:r>
            <a:r>
              <a:rPr lang="en-US" altLang="zh-CN" sz="2800" dirty="0"/>
              <a:t>key</a:t>
            </a:r>
            <a:r>
              <a:rPr lang="zh-CN" altLang="en-US" sz="2800" dirty="0"/>
              <a:t>的</a:t>
            </a:r>
            <a:r>
              <a:rPr lang="zh-CN" altLang="en-US" sz="2800" dirty="0">
                <a:solidFill>
                  <a:schemeClr val="accent2"/>
                </a:solidFill>
              </a:rPr>
              <a:t>直接后继（</a:t>
            </a:r>
            <a:r>
              <a:rPr lang="en-US" altLang="zh-CN" sz="2800" dirty="0">
                <a:solidFill>
                  <a:schemeClr val="accent2"/>
                </a:solidFill>
              </a:rPr>
              <a:t>immediate successor </a:t>
            </a:r>
            <a:r>
              <a:rPr lang="zh-CN" altLang="en-US" sz="2800" dirty="0">
                <a:solidFill>
                  <a:schemeClr val="accent2"/>
                </a:solidFill>
              </a:rPr>
              <a:t>）</a:t>
            </a:r>
            <a:endParaRPr lang="en-US" altLang="zh-CN" sz="2800" dirty="0">
              <a:solidFill>
                <a:schemeClr val="accent2"/>
              </a:solidFill>
            </a:endParaRPr>
          </a:p>
          <a:p>
            <a:pPr>
              <a:defRPr/>
            </a:pPr>
            <a:r>
              <a:rPr lang="zh-CN" altLang="en-US" sz="2800" dirty="0"/>
              <a:t>例如：</a:t>
            </a:r>
            <a:endParaRPr lang="en-US" altLang="zh-CN" sz="2800" dirty="0"/>
          </a:p>
          <a:p>
            <a:pPr>
              <a:buFont typeface="Wingdings" pitchFamily="2" charset="2"/>
              <a:buNone/>
              <a:defRPr/>
            </a:pPr>
            <a:r>
              <a:rPr lang="en-US" altLang="zh-CN" sz="2800" dirty="0"/>
              <a:t>    </a:t>
            </a:r>
            <a:r>
              <a:rPr lang="en-US" altLang="zh-CN" sz="2800" i="1" dirty="0"/>
              <a:t>n</a:t>
            </a:r>
            <a:r>
              <a:rPr lang="en-US" altLang="zh-CN" sz="2800" dirty="0"/>
              <a:t>=4; peers: 1,3,4,5,8,10,12,14; </a:t>
            </a:r>
          </a:p>
          <a:p>
            <a:pPr lvl="1">
              <a:defRPr/>
            </a:pPr>
            <a:r>
              <a:rPr lang="en-US" altLang="zh-CN" sz="2800" dirty="0"/>
              <a:t>key = 13, then successor peer = 14</a:t>
            </a:r>
          </a:p>
          <a:p>
            <a:pPr lvl="1">
              <a:defRPr/>
            </a:pPr>
            <a:r>
              <a:rPr lang="en-US" altLang="zh-CN" sz="2800" dirty="0"/>
              <a:t>key = 15, then successor peer = 1</a:t>
            </a:r>
          </a:p>
        </p:txBody>
      </p:sp>
      <p:sp>
        <p:nvSpPr>
          <p:cNvPr id="7" name="Title 1">
            <a:extLst>
              <a:ext uri="{FF2B5EF4-FFF2-40B4-BE49-F238E27FC236}">
                <a16:creationId xmlns:a16="http://schemas.microsoft.com/office/drawing/2014/main" id="{4818B8D8-1F56-C04D-AC4E-AA3071919DD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0701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5142459" y="611214"/>
            <a:ext cx="5450774" cy="1143000"/>
          </a:xfrm>
        </p:spPr>
        <p:txBody>
          <a:bodyPr/>
          <a:lstStyle/>
          <a:p>
            <a:pPr>
              <a:defRPr/>
            </a:pPr>
            <a:r>
              <a:rPr lang="zh-CN" altLang="en-US" sz="3600" b="1" dirty="0">
                <a:solidFill>
                  <a:schemeClr val="accent1"/>
                </a:solidFill>
                <a:latin typeface="+mn-lt"/>
                <a:ea typeface="+mn-ea"/>
                <a:cs typeface="+mn-ea"/>
              </a:rPr>
              <a:t>环形</a:t>
            </a:r>
            <a:r>
              <a:rPr lang="en-US" altLang="zh-CN" sz="3600" b="1" dirty="0">
                <a:solidFill>
                  <a:schemeClr val="accent1"/>
                </a:solidFill>
                <a:latin typeface="+mn-lt"/>
                <a:ea typeface="+mn-ea"/>
                <a:cs typeface="+mn-ea"/>
              </a:rPr>
              <a:t> DHT</a:t>
            </a:r>
          </a:p>
        </p:txBody>
      </p:sp>
      <p:grpSp>
        <p:nvGrpSpPr>
          <p:cNvPr id="6" name="Group 42">
            <a:extLst>
              <a:ext uri="{FF2B5EF4-FFF2-40B4-BE49-F238E27FC236}">
                <a16:creationId xmlns:a16="http://schemas.microsoft.com/office/drawing/2014/main" id="{877A3FC5-45C8-F149-BCEC-3CBC4D81A70B}"/>
              </a:ext>
            </a:extLst>
          </p:cNvPr>
          <p:cNvGrpSpPr>
            <a:grpSpLocks/>
          </p:cNvGrpSpPr>
          <p:nvPr/>
        </p:nvGrpSpPr>
        <p:grpSpPr bwMode="auto">
          <a:xfrm>
            <a:off x="4002088" y="1320800"/>
            <a:ext cx="3767137" cy="3662363"/>
            <a:chOff x="946990" y="1676400"/>
            <a:chExt cx="3768729" cy="3662018"/>
          </a:xfrm>
        </p:grpSpPr>
        <p:sp>
          <p:nvSpPr>
            <p:cNvPr id="7" name="Oval 3">
              <a:extLst>
                <a:ext uri="{FF2B5EF4-FFF2-40B4-BE49-F238E27FC236}">
                  <a16:creationId xmlns:a16="http://schemas.microsoft.com/office/drawing/2014/main" id="{5A33E90A-B502-2540-BEF1-0158C7D628E2}"/>
                </a:ext>
              </a:extLst>
            </p:cNvPr>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8" name="Oval 4">
              <a:extLst>
                <a:ext uri="{FF2B5EF4-FFF2-40B4-BE49-F238E27FC236}">
                  <a16:creationId xmlns:a16="http://schemas.microsoft.com/office/drawing/2014/main" id="{618557F0-D665-674D-9AE1-D9CC14106D63}"/>
                </a:ext>
              </a:extLst>
            </p:cNvPr>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9" name="Oval 5">
              <a:extLst>
                <a:ext uri="{FF2B5EF4-FFF2-40B4-BE49-F238E27FC236}">
                  <a16:creationId xmlns:a16="http://schemas.microsoft.com/office/drawing/2014/main" id="{947A3339-74ED-B747-91F3-848DC1EA5DFA}"/>
                </a:ext>
              </a:extLst>
            </p:cNvPr>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0" name="Oval 6">
              <a:extLst>
                <a:ext uri="{FF2B5EF4-FFF2-40B4-BE49-F238E27FC236}">
                  <a16:creationId xmlns:a16="http://schemas.microsoft.com/office/drawing/2014/main" id="{78451C13-8C12-EB45-A7ED-8EDDB4B4CEF7}"/>
                </a:ext>
              </a:extLst>
            </p:cNvPr>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1" name="Oval 7">
              <a:extLst>
                <a:ext uri="{FF2B5EF4-FFF2-40B4-BE49-F238E27FC236}">
                  <a16:creationId xmlns:a16="http://schemas.microsoft.com/office/drawing/2014/main" id="{228058BF-E7D4-8140-B4E2-F8DD9E06EAF4}"/>
                </a:ext>
              </a:extLst>
            </p:cNvPr>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2" name="Oval 8">
              <a:extLst>
                <a:ext uri="{FF2B5EF4-FFF2-40B4-BE49-F238E27FC236}">
                  <a16:creationId xmlns:a16="http://schemas.microsoft.com/office/drawing/2014/main" id="{2B96D030-8297-7C4D-81B1-D856C027890C}"/>
                </a:ext>
              </a:extLst>
            </p:cNvPr>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3" name="Oval 9">
              <a:extLst>
                <a:ext uri="{FF2B5EF4-FFF2-40B4-BE49-F238E27FC236}">
                  <a16:creationId xmlns:a16="http://schemas.microsoft.com/office/drawing/2014/main" id="{A80A8AE5-9DC3-E54C-94E0-6897C43CDB3F}"/>
                </a:ext>
              </a:extLst>
            </p:cNvPr>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4" name="Oval 10">
              <a:extLst>
                <a:ext uri="{FF2B5EF4-FFF2-40B4-BE49-F238E27FC236}">
                  <a16:creationId xmlns:a16="http://schemas.microsoft.com/office/drawing/2014/main" id="{878F205F-DC4A-284E-822F-60A73F8AD538}"/>
                </a:ext>
              </a:extLst>
            </p:cNvPr>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15" name="Text Box 11">
              <a:extLst>
                <a:ext uri="{FF2B5EF4-FFF2-40B4-BE49-F238E27FC236}">
                  <a16:creationId xmlns:a16="http://schemas.microsoft.com/office/drawing/2014/main" id="{F07B0303-2FF2-FF48-9DA1-D264473EC89F}"/>
                </a:ext>
              </a:extLst>
            </p:cNvPr>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a:t>
              </a:r>
            </a:p>
          </p:txBody>
        </p:sp>
        <p:sp>
          <p:nvSpPr>
            <p:cNvPr id="16" name="Rectangle 12">
              <a:extLst>
                <a:ext uri="{FF2B5EF4-FFF2-40B4-BE49-F238E27FC236}">
                  <a16:creationId xmlns:a16="http://schemas.microsoft.com/office/drawing/2014/main" id="{37BBCABA-ABAA-7448-91AC-9C5A7F6A2872}"/>
                </a:ext>
              </a:extLst>
            </p:cNvPr>
            <p:cNvSpPr>
              <a:spLocks noChangeArrowheads="1"/>
            </p:cNvSpPr>
            <p:nvPr/>
          </p:nvSpPr>
          <p:spPr bwMode="auto">
            <a:xfrm>
              <a:off x="4114800" y="25146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3</a:t>
              </a:r>
            </a:p>
          </p:txBody>
        </p:sp>
        <p:sp>
          <p:nvSpPr>
            <p:cNvPr id="17" name="Rectangle 13">
              <a:extLst>
                <a:ext uri="{FF2B5EF4-FFF2-40B4-BE49-F238E27FC236}">
                  <a16:creationId xmlns:a16="http://schemas.microsoft.com/office/drawing/2014/main" id="{0C08846F-AA11-C847-A94A-0D4A30BF9AFB}"/>
                </a:ext>
              </a:extLst>
            </p:cNvPr>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4</a:t>
              </a:r>
            </a:p>
          </p:txBody>
        </p:sp>
        <p:sp>
          <p:nvSpPr>
            <p:cNvPr id="18" name="Rectangle 14">
              <a:extLst>
                <a:ext uri="{FF2B5EF4-FFF2-40B4-BE49-F238E27FC236}">
                  <a16:creationId xmlns:a16="http://schemas.microsoft.com/office/drawing/2014/main" id="{6D79A9A3-244C-604D-B6B7-35042D9F3B16}"/>
                </a:ext>
              </a:extLst>
            </p:cNvPr>
            <p:cNvSpPr>
              <a:spLocks noChangeArrowheads="1"/>
            </p:cNvSpPr>
            <p:nvPr/>
          </p:nvSpPr>
          <p:spPr bwMode="auto">
            <a:xfrm>
              <a:off x="4057748"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5</a:t>
              </a:r>
            </a:p>
          </p:txBody>
        </p:sp>
        <p:sp>
          <p:nvSpPr>
            <p:cNvPr id="19" name="Rectangle 15">
              <a:extLst>
                <a:ext uri="{FF2B5EF4-FFF2-40B4-BE49-F238E27FC236}">
                  <a16:creationId xmlns:a16="http://schemas.microsoft.com/office/drawing/2014/main" id="{997F0FEE-0FFE-C147-9EB6-48BCEEE91880}"/>
                </a:ext>
              </a:extLst>
            </p:cNvPr>
            <p:cNvSpPr>
              <a:spLocks noChangeArrowheads="1"/>
            </p:cNvSpPr>
            <p:nvPr/>
          </p:nvSpPr>
          <p:spPr bwMode="auto">
            <a:xfrm>
              <a:off x="2743200"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8</a:t>
              </a:r>
            </a:p>
          </p:txBody>
        </p:sp>
        <p:sp>
          <p:nvSpPr>
            <p:cNvPr id="20" name="Rectangle 16">
              <a:extLst>
                <a:ext uri="{FF2B5EF4-FFF2-40B4-BE49-F238E27FC236}">
                  <a16:creationId xmlns:a16="http://schemas.microsoft.com/office/drawing/2014/main" id="{C1D0EED8-CE2B-5D44-A827-BB7F26313B0D}"/>
                </a:ext>
              </a:extLst>
            </p:cNvPr>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10</a:t>
              </a:r>
            </a:p>
          </p:txBody>
        </p:sp>
        <p:sp>
          <p:nvSpPr>
            <p:cNvPr id="21" name="Rectangle 17">
              <a:extLst>
                <a:ext uri="{FF2B5EF4-FFF2-40B4-BE49-F238E27FC236}">
                  <a16:creationId xmlns:a16="http://schemas.microsoft.com/office/drawing/2014/main" id="{E5BCBDA4-9C0B-AE48-94A9-6F912947658C}"/>
                </a:ext>
              </a:extLst>
            </p:cNvPr>
            <p:cNvSpPr>
              <a:spLocks noChangeArrowheads="1"/>
            </p:cNvSpPr>
            <p:nvPr/>
          </p:nvSpPr>
          <p:spPr bwMode="auto">
            <a:xfrm>
              <a:off x="1018876"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12</a:t>
              </a:r>
            </a:p>
          </p:txBody>
        </p:sp>
        <p:sp>
          <p:nvSpPr>
            <p:cNvPr id="22" name="Rectangle 18">
              <a:extLst>
                <a:ext uri="{FF2B5EF4-FFF2-40B4-BE49-F238E27FC236}">
                  <a16:creationId xmlns:a16="http://schemas.microsoft.com/office/drawing/2014/main" id="{4F7D90F8-F485-2843-82A3-0E0885AF2E0D}"/>
                </a:ext>
              </a:extLst>
            </p:cNvPr>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15</a:t>
              </a:r>
            </a:p>
          </p:txBody>
        </p:sp>
        <p:sp>
          <p:nvSpPr>
            <p:cNvPr id="23" name="Oval 28">
              <a:extLst>
                <a:ext uri="{FF2B5EF4-FFF2-40B4-BE49-F238E27FC236}">
                  <a16:creationId xmlns:a16="http://schemas.microsoft.com/office/drawing/2014/main" id="{0678D46A-7E6E-6C47-8299-B73D5487E648}"/>
                </a:ext>
              </a:extLst>
            </p:cNvPr>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grpSp>
      <p:sp>
        <p:nvSpPr>
          <p:cNvPr id="24" name="Content Placeholder 68">
            <a:extLst>
              <a:ext uri="{FF2B5EF4-FFF2-40B4-BE49-F238E27FC236}">
                <a16:creationId xmlns:a16="http://schemas.microsoft.com/office/drawing/2014/main" id="{92C468EA-BC2C-9446-819B-6052D22D3EEC}"/>
              </a:ext>
            </a:extLst>
          </p:cNvPr>
          <p:cNvSpPr>
            <a:spLocks noGrp="1" noChangeArrowheads="1"/>
          </p:cNvSpPr>
          <p:nvPr>
            <p:ph idx="1"/>
          </p:nvPr>
        </p:nvSpPr>
        <p:spPr>
          <a:xfrm>
            <a:off x="1928813" y="4981575"/>
            <a:ext cx="8686800" cy="1524000"/>
          </a:xfrm>
        </p:spPr>
        <p:txBody>
          <a:bodyPr/>
          <a:lstStyle/>
          <a:p>
            <a:r>
              <a:rPr lang="zh-CN" altLang="en-US" sz="2400" dirty="0"/>
              <a:t>每个对等方仅和其直接后继和直接前任</a:t>
            </a:r>
            <a:r>
              <a:rPr lang="en-US" altLang="zh-CN" sz="2400" dirty="0"/>
              <a:t>( predecessor)</a:t>
            </a:r>
            <a:r>
              <a:rPr lang="zh-CN" altLang="en-US" sz="2400" dirty="0"/>
              <a:t>联系</a:t>
            </a:r>
            <a:r>
              <a:rPr lang="en-US" altLang="zh-CN" sz="2400" dirty="0"/>
              <a:t>.</a:t>
            </a:r>
          </a:p>
          <a:p>
            <a:r>
              <a:rPr lang="ja-JP" altLang="en-US" sz="2400"/>
              <a:t>“</a:t>
            </a:r>
            <a:r>
              <a:rPr lang="zh-CN" altLang="en-US" sz="2400" dirty="0"/>
              <a:t>覆盖网络</a:t>
            </a:r>
            <a:r>
              <a:rPr lang="ja-JP" altLang="en-US" sz="2400"/>
              <a:t>”</a:t>
            </a:r>
            <a:endParaRPr lang="en-US" altLang="zh-CN" sz="2400" dirty="0"/>
          </a:p>
        </p:txBody>
      </p:sp>
      <p:sp>
        <p:nvSpPr>
          <p:cNvPr id="25" name="Title 1">
            <a:extLst>
              <a:ext uri="{FF2B5EF4-FFF2-40B4-BE49-F238E27FC236}">
                <a16:creationId xmlns:a16="http://schemas.microsoft.com/office/drawing/2014/main" id="{8FBBC71D-2341-0549-A4D2-E09694C2F11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147190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5264346" y="576263"/>
            <a:ext cx="5450774" cy="1143000"/>
          </a:xfrm>
        </p:spPr>
        <p:txBody>
          <a:bodyPr/>
          <a:lstStyle/>
          <a:p>
            <a:pPr>
              <a:defRPr/>
            </a:pPr>
            <a:r>
              <a:rPr lang="zh-CN" altLang="en-US" sz="3600" b="1" dirty="0">
                <a:solidFill>
                  <a:schemeClr val="accent1"/>
                </a:solidFill>
                <a:latin typeface="+mn-lt"/>
                <a:ea typeface="+mn-ea"/>
                <a:cs typeface="+mn-ea"/>
              </a:rPr>
              <a:t>环形</a:t>
            </a:r>
            <a:r>
              <a:rPr lang="en-US" altLang="zh-CN" sz="3600" b="1" dirty="0">
                <a:solidFill>
                  <a:schemeClr val="accent1"/>
                </a:solidFill>
                <a:latin typeface="+mn-lt"/>
                <a:ea typeface="+mn-ea"/>
                <a:cs typeface="+mn-ea"/>
              </a:rPr>
              <a:t> DHT</a:t>
            </a:r>
          </a:p>
        </p:txBody>
      </p:sp>
      <p:sp>
        <p:nvSpPr>
          <p:cNvPr id="26" name="Oval 3">
            <a:extLst>
              <a:ext uri="{FF2B5EF4-FFF2-40B4-BE49-F238E27FC236}">
                <a16:creationId xmlns:a16="http://schemas.microsoft.com/office/drawing/2014/main" id="{9F1A6FC2-8C58-F843-97D5-8FF55ECE17AA}"/>
              </a:ext>
            </a:extLst>
          </p:cNvPr>
          <p:cNvSpPr>
            <a:spLocks noChangeArrowheads="1"/>
          </p:cNvSpPr>
          <p:nvPr/>
        </p:nvSpPr>
        <p:spPr bwMode="auto">
          <a:xfrm>
            <a:off x="6215063" y="5799138"/>
            <a:ext cx="125412" cy="134937"/>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27" name="Oval 4">
            <a:extLst>
              <a:ext uri="{FF2B5EF4-FFF2-40B4-BE49-F238E27FC236}">
                <a16:creationId xmlns:a16="http://schemas.microsoft.com/office/drawing/2014/main" id="{F84BEE7C-AC12-5846-A392-B80B5DCA1B92}"/>
              </a:ext>
            </a:extLst>
          </p:cNvPr>
          <p:cNvSpPr>
            <a:spLocks noChangeArrowheads="1"/>
          </p:cNvSpPr>
          <p:nvPr/>
        </p:nvSpPr>
        <p:spPr bwMode="auto">
          <a:xfrm>
            <a:off x="4449763" y="3205163"/>
            <a:ext cx="125412" cy="134937"/>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28" name="Oval 5">
            <a:extLst>
              <a:ext uri="{FF2B5EF4-FFF2-40B4-BE49-F238E27FC236}">
                <a16:creationId xmlns:a16="http://schemas.microsoft.com/office/drawing/2014/main" id="{D128B197-C0BF-6743-8F3A-2AE408A3AE5E}"/>
              </a:ext>
            </a:extLst>
          </p:cNvPr>
          <p:cNvSpPr>
            <a:spLocks noChangeArrowheads="1"/>
          </p:cNvSpPr>
          <p:nvPr/>
        </p:nvSpPr>
        <p:spPr bwMode="auto">
          <a:xfrm>
            <a:off x="4481513" y="4689475"/>
            <a:ext cx="125412" cy="13493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29" name="Oval 6">
            <a:extLst>
              <a:ext uri="{FF2B5EF4-FFF2-40B4-BE49-F238E27FC236}">
                <a16:creationId xmlns:a16="http://schemas.microsoft.com/office/drawing/2014/main" id="{032B0AA8-B7DD-DA44-9643-C4AD211E3632}"/>
              </a:ext>
            </a:extLst>
          </p:cNvPr>
          <p:cNvSpPr>
            <a:spLocks noChangeArrowheads="1"/>
          </p:cNvSpPr>
          <p:nvPr/>
        </p:nvSpPr>
        <p:spPr bwMode="auto">
          <a:xfrm>
            <a:off x="7767638" y="2789238"/>
            <a:ext cx="125412" cy="134937"/>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30" name="Oval 7">
            <a:extLst>
              <a:ext uri="{FF2B5EF4-FFF2-40B4-BE49-F238E27FC236}">
                <a16:creationId xmlns:a16="http://schemas.microsoft.com/office/drawing/2014/main" id="{7910E070-36D1-0948-A765-336825D445C8}"/>
              </a:ext>
            </a:extLst>
          </p:cNvPr>
          <p:cNvSpPr>
            <a:spLocks noChangeArrowheads="1"/>
          </p:cNvSpPr>
          <p:nvPr/>
        </p:nvSpPr>
        <p:spPr bwMode="auto">
          <a:xfrm>
            <a:off x="8148638" y="3978275"/>
            <a:ext cx="125412" cy="13493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31" name="Oval 8">
            <a:extLst>
              <a:ext uri="{FF2B5EF4-FFF2-40B4-BE49-F238E27FC236}">
                <a16:creationId xmlns:a16="http://schemas.microsoft.com/office/drawing/2014/main" id="{4148B0D5-BC4E-D949-B1EC-718CB5A2BD66}"/>
              </a:ext>
            </a:extLst>
          </p:cNvPr>
          <p:cNvSpPr>
            <a:spLocks noChangeArrowheads="1"/>
          </p:cNvSpPr>
          <p:nvPr/>
        </p:nvSpPr>
        <p:spPr bwMode="auto">
          <a:xfrm>
            <a:off x="7786688" y="4981575"/>
            <a:ext cx="125412" cy="13493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32" name="Oval 9">
            <a:extLst>
              <a:ext uri="{FF2B5EF4-FFF2-40B4-BE49-F238E27FC236}">
                <a16:creationId xmlns:a16="http://schemas.microsoft.com/office/drawing/2014/main" id="{662082D5-6E84-6147-8C6B-EA55DDA8790D}"/>
              </a:ext>
            </a:extLst>
          </p:cNvPr>
          <p:cNvSpPr>
            <a:spLocks noChangeArrowheads="1"/>
          </p:cNvSpPr>
          <p:nvPr/>
        </p:nvSpPr>
        <p:spPr bwMode="auto">
          <a:xfrm>
            <a:off x="5172075" y="5467350"/>
            <a:ext cx="125413" cy="13493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33" name="Oval 10">
            <a:extLst>
              <a:ext uri="{FF2B5EF4-FFF2-40B4-BE49-F238E27FC236}">
                <a16:creationId xmlns:a16="http://schemas.microsoft.com/office/drawing/2014/main" id="{233F03E3-94EC-8540-8881-ED7D3637072B}"/>
              </a:ext>
            </a:extLst>
          </p:cNvPr>
          <p:cNvSpPr>
            <a:spLocks noChangeArrowheads="1"/>
          </p:cNvSpPr>
          <p:nvPr/>
        </p:nvSpPr>
        <p:spPr bwMode="auto">
          <a:xfrm>
            <a:off x="4373563" y="2058988"/>
            <a:ext cx="3802062" cy="38115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34" name="Text Box 11">
            <a:extLst>
              <a:ext uri="{FF2B5EF4-FFF2-40B4-BE49-F238E27FC236}">
                <a16:creationId xmlns:a16="http://schemas.microsoft.com/office/drawing/2014/main" id="{4286E9E8-F685-A344-952C-36DDB5691DA5}"/>
              </a:ext>
            </a:extLst>
          </p:cNvPr>
          <p:cNvSpPr txBox="1">
            <a:spLocks noChangeArrowheads="1"/>
          </p:cNvSpPr>
          <p:nvPr/>
        </p:nvSpPr>
        <p:spPr bwMode="auto">
          <a:xfrm>
            <a:off x="6129338" y="1652588"/>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0001</a:t>
            </a:r>
          </a:p>
        </p:txBody>
      </p:sp>
      <p:sp>
        <p:nvSpPr>
          <p:cNvPr id="35" name="Rectangle 12">
            <a:extLst>
              <a:ext uri="{FF2B5EF4-FFF2-40B4-BE49-F238E27FC236}">
                <a16:creationId xmlns:a16="http://schemas.microsoft.com/office/drawing/2014/main" id="{43CD27E2-2FE9-FD41-A1ED-EAA8DD52C9F8}"/>
              </a:ext>
            </a:extLst>
          </p:cNvPr>
          <p:cNvSpPr>
            <a:spLocks noChangeArrowheads="1"/>
          </p:cNvSpPr>
          <p:nvPr/>
        </p:nvSpPr>
        <p:spPr bwMode="auto">
          <a:xfrm>
            <a:off x="7086600" y="2514600"/>
            <a:ext cx="846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0011</a:t>
            </a:r>
          </a:p>
        </p:txBody>
      </p:sp>
      <p:sp>
        <p:nvSpPr>
          <p:cNvPr id="36" name="Rectangle 13">
            <a:extLst>
              <a:ext uri="{FF2B5EF4-FFF2-40B4-BE49-F238E27FC236}">
                <a16:creationId xmlns:a16="http://schemas.microsoft.com/office/drawing/2014/main" id="{8E894C25-9E6D-C249-95D8-4BDE331E7147}"/>
              </a:ext>
            </a:extLst>
          </p:cNvPr>
          <p:cNvSpPr>
            <a:spLocks noChangeArrowheads="1"/>
          </p:cNvSpPr>
          <p:nvPr/>
        </p:nvSpPr>
        <p:spPr bwMode="auto">
          <a:xfrm>
            <a:off x="8312150" y="3890963"/>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0100</a:t>
            </a:r>
          </a:p>
        </p:txBody>
      </p:sp>
      <p:sp>
        <p:nvSpPr>
          <p:cNvPr id="37" name="Rectangle 14">
            <a:extLst>
              <a:ext uri="{FF2B5EF4-FFF2-40B4-BE49-F238E27FC236}">
                <a16:creationId xmlns:a16="http://schemas.microsoft.com/office/drawing/2014/main" id="{53C039EB-6E34-0A4C-A62C-B7BD91753E84}"/>
              </a:ext>
            </a:extLst>
          </p:cNvPr>
          <p:cNvSpPr>
            <a:spLocks noChangeArrowheads="1"/>
          </p:cNvSpPr>
          <p:nvPr/>
        </p:nvSpPr>
        <p:spPr bwMode="auto">
          <a:xfrm>
            <a:off x="8018463" y="4895850"/>
            <a:ext cx="83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0101</a:t>
            </a:r>
          </a:p>
        </p:txBody>
      </p:sp>
      <p:sp>
        <p:nvSpPr>
          <p:cNvPr id="38" name="Rectangle 15">
            <a:extLst>
              <a:ext uri="{FF2B5EF4-FFF2-40B4-BE49-F238E27FC236}">
                <a16:creationId xmlns:a16="http://schemas.microsoft.com/office/drawing/2014/main" id="{13F084B8-E476-C44B-A6FB-F7FF54F3C549}"/>
              </a:ext>
            </a:extLst>
          </p:cNvPr>
          <p:cNvSpPr>
            <a:spLocks noChangeArrowheads="1"/>
          </p:cNvSpPr>
          <p:nvPr/>
        </p:nvSpPr>
        <p:spPr bwMode="auto">
          <a:xfrm>
            <a:off x="6391275" y="5849938"/>
            <a:ext cx="885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1000</a:t>
            </a:r>
          </a:p>
        </p:txBody>
      </p:sp>
      <p:sp>
        <p:nvSpPr>
          <p:cNvPr id="39" name="Rectangle 16">
            <a:extLst>
              <a:ext uri="{FF2B5EF4-FFF2-40B4-BE49-F238E27FC236}">
                <a16:creationId xmlns:a16="http://schemas.microsoft.com/office/drawing/2014/main" id="{F0906EB1-CAC7-A740-B03A-9C3D9D540F61}"/>
              </a:ext>
            </a:extLst>
          </p:cNvPr>
          <p:cNvSpPr>
            <a:spLocks noChangeArrowheads="1"/>
          </p:cNvSpPr>
          <p:nvPr/>
        </p:nvSpPr>
        <p:spPr bwMode="auto">
          <a:xfrm>
            <a:off x="4592638" y="5610225"/>
            <a:ext cx="83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1010</a:t>
            </a:r>
          </a:p>
        </p:txBody>
      </p:sp>
      <p:sp>
        <p:nvSpPr>
          <p:cNvPr id="40" name="Rectangle 17">
            <a:extLst>
              <a:ext uri="{FF2B5EF4-FFF2-40B4-BE49-F238E27FC236}">
                <a16:creationId xmlns:a16="http://schemas.microsoft.com/office/drawing/2014/main" id="{08D576F1-2E27-0C47-ADA8-6082855B62FA}"/>
              </a:ext>
            </a:extLst>
          </p:cNvPr>
          <p:cNvSpPr>
            <a:spLocks noChangeArrowheads="1"/>
          </p:cNvSpPr>
          <p:nvPr/>
        </p:nvSpPr>
        <p:spPr bwMode="auto">
          <a:xfrm>
            <a:off x="3773488" y="4510088"/>
            <a:ext cx="846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1100</a:t>
            </a:r>
          </a:p>
        </p:txBody>
      </p:sp>
      <p:sp>
        <p:nvSpPr>
          <p:cNvPr id="41" name="Rectangle 18">
            <a:extLst>
              <a:ext uri="{FF2B5EF4-FFF2-40B4-BE49-F238E27FC236}">
                <a16:creationId xmlns:a16="http://schemas.microsoft.com/office/drawing/2014/main" id="{667A590D-0F81-9D4E-B54F-7621EEBC9FF8}"/>
              </a:ext>
            </a:extLst>
          </p:cNvPr>
          <p:cNvSpPr>
            <a:spLocks noChangeArrowheads="1"/>
          </p:cNvSpPr>
          <p:nvPr/>
        </p:nvSpPr>
        <p:spPr bwMode="auto">
          <a:xfrm>
            <a:off x="3743325" y="2960688"/>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1111</a:t>
            </a:r>
          </a:p>
        </p:txBody>
      </p:sp>
      <p:grpSp>
        <p:nvGrpSpPr>
          <p:cNvPr id="42" name="Group 19">
            <a:extLst>
              <a:ext uri="{FF2B5EF4-FFF2-40B4-BE49-F238E27FC236}">
                <a16:creationId xmlns:a16="http://schemas.microsoft.com/office/drawing/2014/main" id="{2E44C681-FBEB-424F-8C52-0AC30E85D6B5}"/>
              </a:ext>
            </a:extLst>
          </p:cNvPr>
          <p:cNvGrpSpPr>
            <a:grpSpLocks/>
          </p:cNvGrpSpPr>
          <p:nvPr/>
        </p:nvGrpSpPr>
        <p:grpSpPr bwMode="auto">
          <a:xfrm>
            <a:off x="8455025" y="1685925"/>
            <a:ext cx="2628900" cy="993775"/>
            <a:chOff x="4309" y="1273"/>
            <a:chExt cx="818" cy="609"/>
          </a:xfrm>
        </p:grpSpPr>
        <p:sp>
          <p:nvSpPr>
            <p:cNvPr id="43" name="AutoShape 20">
              <a:extLst>
                <a:ext uri="{FF2B5EF4-FFF2-40B4-BE49-F238E27FC236}">
                  <a16:creationId xmlns:a16="http://schemas.microsoft.com/office/drawing/2014/main" id="{BF9AF9D6-BF56-2946-B36F-1775C2F6D477}"/>
                </a:ext>
              </a:extLst>
            </p:cNvPr>
            <p:cNvSpPr>
              <a:spLocks noChangeArrowheads="1"/>
            </p:cNvSpPr>
            <p:nvPr/>
          </p:nvSpPr>
          <p:spPr bwMode="auto">
            <a:xfrm>
              <a:off x="4311" y="1273"/>
              <a:ext cx="786" cy="609"/>
            </a:xfrm>
            <a:prstGeom prst="wedgeRoundRectCallout">
              <a:avLst>
                <a:gd name="adj1" fmla="val -59593"/>
                <a:gd name="adj2" fmla="val 6855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Char char="r"/>
              </a:pPr>
              <a:endParaRPr lang="zh-CN" altLang="zh-CN" sz="1600">
                <a:solidFill>
                  <a:srgbClr val="000000"/>
                </a:solidFill>
                <a:cs typeface="Arial" panose="020B0604020202020204" pitchFamily="34" charset="0"/>
              </a:endParaRPr>
            </a:p>
          </p:txBody>
        </p:sp>
        <p:sp>
          <p:nvSpPr>
            <p:cNvPr id="44" name="Text Box 21">
              <a:extLst>
                <a:ext uri="{FF2B5EF4-FFF2-40B4-BE49-F238E27FC236}">
                  <a16:creationId xmlns:a16="http://schemas.microsoft.com/office/drawing/2014/main" id="{62E0D85B-0D2F-6B46-B662-A9B4513AFF2D}"/>
                </a:ext>
              </a:extLst>
            </p:cNvPr>
            <p:cNvSpPr txBox="1">
              <a:spLocks noChangeArrowheads="1"/>
            </p:cNvSpPr>
            <p:nvPr/>
          </p:nvSpPr>
          <p:spPr bwMode="auto">
            <a:xfrm>
              <a:off x="4309" y="1399"/>
              <a:ext cx="81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000"/>
                </a:lnSpc>
                <a:buClr>
                  <a:srgbClr val="3333CC"/>
                </a:buClr>
                <a:buSzPct val="85000"/>
                <a:buFont typeface="Wingdings" pitchFamily="2" charset="2"/>
                <a:buNone/>
              </a:pPr>
              <a:r>
                <a:rPr lang="en-US" altLang="zh-CN" sz="2000" dirty="0">
                  <a:solidFill>
                    <a:schemeClr val="accent2"/>
                  </a:solidFill>
                  <a:cs typeface="Arial" panose="020B0604020202020204" pitchFamily="34" charset="0"/>
                </a:rPr>
                <a:t>Who</a:t>
              </a:r>
              <a:r>
                <a:rPr lang="ja-JP" altLang="en-US" sz="2000">
                  <a:solidFill>
                    <a:schemeClr val="accent2"/>
                  </a:solidFill>
                  <a:cs typeface="Arial" panose="020B0604020202020204" pitchFamily="34" charset="0"/>
                </a:rPr>
                <a:t>’</a:t>
              </a:r>
              <a:r>
                <a:rPr lang="en-US" altLang="ja-JP" sz="2000" dirty="0">
                  <a:solidFill>
                    <a:schemeClr val="accent2"/>
                  </a:solidFill>
                  <a:cs typeface="Arial" panose="020B0604020202020204" pitchFamily="34" charset="0"/>
                </a:rPr>
                <a:t>s responsible</a:t>
              </a:r>
            </a:p>
            <a:p>
              <a:pPr eaLnBrk="1" hangingPunct="1">
                <a:lnSpc>
                  <a:spcPts val="2000"/>
                </a:lnSpc>
                <a:buClr>
                  <a:srgbClr val="3333CC"/>
                </a:buClr>
                <a:buSzPct val="85000"/>
                <a:buFont typeface="Wingdings" pitchFamily="2" charset="2"/>
                <a:buNone/>
              </a:pPr>
              <a:r>
                <a:rPr lang="en-US" altLang="zh-CN" sz="2000" dirty="0">
                  <a:solidFill>
                    <a:schemeClr val="accent2"/>
                  </a:solidFill>
                  <a:cs typeface="Arial" panose="020B0604020202020204" pitchFamily="34" charset="0"/>
                </a:rPr>
                <a:t>for key 1110 ?</a:t>
              </a:r>
            </a:p>
          </p:txBody>
        </p:sp>
      </p:grpSp>
      <p:sp>
        <p:nvSpPr>
          <p:cNvPr id="45" name="Line 22">
            <a:extLst>
              <a:ext uri="{FF2B5EF4-FFF2-40B4-BE49-F238E27FC236}">
                <a16:creationId xmlns:a16="http://schemas.microsoft.com/office/drawing/2014/main" id="{60B0FC4B-81A1-5840-AD3B-5F304245AF3F}"/>
              </a:ext>
            </a:extLst>
          </p:cNvPr>
          <p:cNvSpPr>
            <a:spLocks noChangeShapeType="1"/>
          </p:cNvSpPr>
          <p:nvPr/>
        </p:nvSpPr>
        <p:spPr bwMode="auto">
          <a:xfrm>
            <a:off x="7847013" y="3003550"/>
            <a:ext cx="288925" cy="9525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Line 23">
            <a:extLst>
              <a:ext uri="{FF2B5EF4-FFF2-40B4-BE49-F238E27FC236}">
                <a16:creationId xmlns:a16="http://schemas.microsoft.com/office/drawing/2014/main" id="{AE27E010-3FF6-024C-A82F-F2FA7546DDFF}"/>
              </a:ext>
            </a:extLst>
          </p:cNvPr>
          <p:cNvSpPr>
            <a:spLocks noChangeShapeType="1"/>
          </p:cNvSpPr>
          <p:nvPr/>
        </p:nvSpPr>
        <p:spPr bwMode="auto">
          <a:xfrm flipH="1">
            <a:off x="7827963" y="4164013"/>
            <a:ext cx="301625" cy="795337"/>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Line 24">
            <a:extLst>
              <a:ext uri="{FF2B5EF4-FFF2-40B4-BE49-F238E27FC236}">
                <a16:creationId xmlns:a16="http://schemas.microsoft.com/office/drawing/2014/main" id="{1E6F1A73-F574-374E-A74C-4F01D35FB58E}"/>
              </a:ext>
            </a:extLst>
          </p:cNvPr>
          <p:cNvSpPr>
            <a:spLocks noChangeShapeType="1"/>
          </p:cNvSpPr>
          <p:nvPr/>
        </p:nvSpPr>
        <p:spPr bwMode="auto">
          <a:xfrm flipH="1">
            <a:off x="6388100" y="5100638"/>
            <a:ext cx="1282700" cy="66992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25">
            <a:extLst>
              <a:ext uri="{FF2B5EF4-FFF2-40B4-BE49-F238E27FC236}">
                <a16:creationId xmlns:a16="http://schemas.microsoft.com/office/drawing/2014/main" id="{177C160E-B150-1947-ACA8-0D5E6FFE63F4}"/>
              </a:ext>
            </a:extLst>
          </p:cNvPr>
          <p:cNvSpPr>
            <a:spLocks noChangeShapeType="1"/>
          </p:cNvSpPr>
          <p:nvPr/>
        </p:nvSpPr>
        <p:spPr bwMode="auto">
          <a:xfrm flipH="1" flipV="1">
            <a:off x="5380038" y="5521325"/>
            <a:ext cx="812800" cy="26511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26">
            <a:extLst>
              <a:ext uri="{FF2B5EF4-FFF2-40B4-BE49-F238E27FC236}">
                <a16:creationId xmlns:a16="http://schemas.microsoft.com/office/drawing/2014/main" id="{37D342A4-D408-E54F-A00F-36545B32FF9A}"/>
              </a:ext>
            </a:extLst>
          </p:cNvPr>
          <p:cNvSpPr>
            <a:spLocks noChangeShapeType="1"/>
          </p:cNvSpPr>
          <p:nvPr/>
        </p:nvSpPr>
        <p:spPr bwMode="auto">
          <a:xfrm flipH="1" flipV="1">
            <a:off x="4633913" y="4794250"/>
            <a:ext cx="552450" cy="62071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 name="Line 27">
            <a:extLst>
              <a:ext uri="{FF2B5EF4-FFF2-40B4-BE49-F238E27FC236}">
                <a16:creationId xmlns:a16="http://schemas.microsoft.com/office/drawing/2014/main" id="{634B9D75-F699-4342-9DA7-82F004081B0A}"/>
              </a:ext>
            </a:extLst>
          </p:cNvPr>
          <p:cNvSpPr>
            <a:spLocks noChangeShapeType="1"/>
          </p:cNvSpPr>
          <p:nvPr/>
        </p:nvSpPr>
        <p:spPr bwMode="auto">
          <a:xfrm flipH="1" flipV="1">
            <a:off x="4484688" y="3422650"/>
            <a:ext cx="52387" cy="1198563"/>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 name="Oval 28">
            <a:extLst>
              <a:ext uri="{FF2B5EF4-FFF2-40B4-BE49-F238E27FC236}">
                <a16:creationId xmlns:a16="http://schemas.microsoft.com/office/drawing/2014/main" id="{BAE664D5-1BDB-6845-A303-9EE919A3FC42}"/>
              </a:ext>
            </a:extLst>
          </p:cNvPr>
          <p:cNvSpPr>
            <a:spLocks noChangeArrowheads="1"/>
          </p:cNvSpPr>
          <p:nvPr/>
        </p:nvSpPr>
        <p:spPr bwMode="auto">
          <a:xfrm>
            <a:off x="6369050" y="2005013"/>
            <a:ext cx="125413" cy="134937"/>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grpSp>
        <p:nvGrpSpPr>
          <p:cNvPr id="52" name="Group 29">
            <a:extLst>
              <a:ext uri="{FF2B5EF4-FFF2-40B4-BE49-F238E27FC236}">
                <a16:creationId xmlns:a16="http://schemas.microsoft.com/office/drawing/2014/main" id="{7F34F15B-A533-A84C-A430-6674552481C0}"/>
              </a:ext>
            </a:extLst>
          </p:cNvPr>
          <p:cNvGrpSpPr>
            <a:grpSpLocks/>
          </p:cNvGrpSpPr>
          <p:nvPr/>
        </p:nvGrpSpPr>
        <p:grpSpPr bwMode="auto">
          <a:xfrm>
            <a:off x="4492625" y="2252663"/>
            <a:ext cx="3049588" cy="933450"/>
            <a:chOff x="1870" y="1419"/>
            <a:chExt cx="1921" cy="588"/>
          </a:xfrm>
        </p:grpSpPr>
        <p:grpSp>
          <p:nvGrpSpPr>
            <p:cNvPr id="53" name="Group 30">
              <a:extLst>
                <a:ext uri="{FF2B5EF4-FFF2-40B4-BE49-F238E27FC236}">
                  <a16:creationId xmlns:a16="http://schemas.microsoft.com/office/drawing/2014/main" id="{11827CDA-F4E9-E047-AA83-1496B35DF067}"/>
                </a:ext>
              </a:extLst>
            </p:cNvPr>
            <p:cNvGrpSpPr>
              <a:grpSpLocks/>
            </p:cNvGrpSpPr>
            <p:nvPr/>
          </p:nvGrpSpPr>
          <p:grpSpPr bwMode="auto">
            <a:xfrm>
              <a:off x="1870" y="1419"/>
              <a:ext cx="1921" cy="588"/>
              <a:chOff x="1870" y="1419"/>
              <a:chExt cx="1921" cy="588"/>
            </a:xfrm>
          </p:grpSpPr>
          <p:sp>
            <p:nvSpPr>
              <p:cNvPr id="55" name="Line 31">
                <a:extLst>
                  <a:ext uri="{FF2B5EF4-FFF2-40B4-BE49-F238E27FC236}">
                    <a16:creationId xmlns:a16="http://schemas.microsoft.com/office/drawing/2014/main" id="{92F9F208-608F-4143-A9B8-02D23987D1D6}"/>
                  </a:ext>
                </a:extLst>
              </p:cNvPr>
              <p:cNvSpPr>
                <a:spLocks noChangeShapeType="1"/>
              </p:cNvSpPr>
              <p:nvPr/>
            </p:nvSpPr>
            <p:spPr bwMode="auto">
              <a:xfrm flipV="1">
                <a:off x="1941" y="1813"/>
                <a:ext cx="1850" cy="194"/>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AutoShape 32">
                <a:extLst>
                  <a:ext uri="{FF2B5EF4-FFF2-40B4-BE49-F238E27FC236}">
                    <a16:creationId xmlns:a16="http://schemas.microsoft.com/office/drawing/2014/main" id="{083074D5-3CFD-144A-B40B-100017D0FE28}"/>
                  </a:ext>
                </a:extLst>
              </p:cNvPr>
              <p:cNvSpPr>
                <a:spLocks noChangeArrowheads="1"/>
              </p:cNvSpPr>
              <p:nvPr/>
            </p:nvSpPr>
            <p:spPr bwMode="auto">
              <a:xfrm>
                <a:off x="1870" y="1419"/>
                <a:ext cx="691" cy="384"/>
              </a:xfrm>
              <a:prstGeom prst="wedgeRoundRectCallout">
                <a:avLst>
                  <a:gd name="adj1" fmla="val 17440"/>
                  <a:gd name="adj2" fmla="val 87759"/>
                  <a:gd name="adj3" fmla="val 16667"/>
                </a:avLst>
              </a:prstGeom>
              <a:solidFill>
                <a:schemeClr val="bg1"/>
              </a:solidFill>
              <a:ln w="9525">
                <a:solidFill>
                  <a:schemeClr val="tx1"/>
                </a:solidFill>
                <a:miter lim="800000"/>
                <a:headEnd/>
                <a:tailEnd/>
              </a:ln>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Char char="r"/>
                </a:pPr>
                <a:endParaRPr lang="zh-CN" altLang="zh-CN" sz="2400">
                  <a:solidFill>
                    <a:srgbClr val="000000"/>
                  </a:solidFill>
                  <a:cs typeface="Arial" panose="020B0604020202020204" pitchFamily="34" charset="0"/>
                </a:endParaRPr>
              </a:p>
            </p:txBody>
          </p:sp>
        </p:grpSp>
        <p:sp>
          <p:nvSpPr>
            <p:cNvPr id="54" name="Text Box 33">
              <a:extLst>
                <a:ext uri="{FF2B5EF4-FFF2-40B4-BE49-F238E27FC236}">
                  <a16:creationId xmlns:a16="http://schemas.microsoft.com/office/drawing/2014/main" id="{B2D11C3D-BC95-EC48-8FF6-C87815AB856B}"/>
                </a:ext>
              </a:extLst>
            </p:cNvPr>
            <p:cNvSpPr txBox="1">
              <a:spLocks noChangeArrowheads="1"/>
            </p:cNvSpPr>
            <p:nvPr/>
          </p:nvSpPr>
          <p:spPr bwMode="auto">
            <a:xfrm>
              <a:off x="1908" y="1431"/>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CC0000"/>
                  </a:solidFill>
                  <a:cs typeface="Arial" panose="020B0604020202020204" pitchFamily="34" charset="0"/>
                </a:rPr>
                <a:t>I am</a:t>
              </a:r>
            </a:p>
          </p:txBody>
        </p:sp>
      </p:grpSp>
      <p:sp>
        <p:nvSpPr>
          <p:cNvPr id="57" name="Text Box 34">
            <a:extLst>
              <a:ext uri="{FF2B5EF4-FFF2-40B4-BE49-F238E27FC236}">
                <a16:creationId xmlns:a16="http://schemas.microsoft.com/office/drawing/2014/main" id="{E408A2D5-F126-6948-958A-62579E7FE8FE}"/>
              </a:ext>
            </a:extLst>
          </p:cNvPr>
          <p:cNvSpPr txBox="1">
            <a:spLocks noChangeArrowheads="1"/>
          </p:cNvSpPr>
          <p:nvPr/>
        </p:nvSpPr>
        <p:spPr bwMode="auto">
          <a:xfrm>
            <a:off x="704850" y="1477963"/>
            <a:ext cx="3570288"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375"/>
              </a:lnSpc>
              <a:buClr>
                <a:srgbClr val="3333CC"/>
              </a:buClr>
              <a:buSzPct val="85000"/>
              <a:buFont typeface="Wingdings" pitchFamily="2" charset="2"/>
              <a:buNone/>
            </a:pPr>
            <a:r>
              <a:rPr lang="zh-CN" altLang="en-US" sz="2400" dirty="0"/>
              <a:t>当有</a:t>
            </a:r>
            <a:r>
              <a:rPr lang="en-US" altLang="zh-CN" sz="2400" dirty="0"/>
              <a:t>N</a:t>
            </a:r>
            <a:r>
              <a:rPr lang="zh-CN" altLang="en-US" sz="2400" dirty="0"/>
              <a:t>个对等方时，为找</a:t>
            </a:r>
            <a:endParaRPr lang="en-US" altLang="zh-CN" sz="2400" dirty="0"/>
          </a:p>
          <a:p>
            <a:pPr eaLnBrk="1" hangingPunct="1">
              <a:lnSpc>
                <a:spcPts val="2375"/>
              </a:lnSpc>
              <a:buClr>
                <a:srgbClr val="3333CC"/>
              </a:buClr>
              <a:buSzPct val="85000"/>
              <a:buFont typeface="Wingdings" pitchFamily="2" charset="2"/>
              <a:buNone/>
            </a:pPr>
            <a:r>
              <a:rPr lang="zh-CN" altLang="en-US" sz="2400" dirty="0"/>
              <a:t>到负责的键，发送消息数</a:t>
            </a:r>
            <a:endParaRPr lang="en-US" altLang="zh-CN" sz="2400" dirty="0"/>
          </a:p>
          <a:p>
            <a:pPr eaLnBrk="1" hangingPunct="1">
              <a:lnSpc>
                <a:spcPts val="2375"/>
              </a:lnSpc>
              <a:buClr>
                <a:srgbClr val="3333CC"/>
              </a:buClr>
              <a:buSzPct val="85000"/>
              <a:buFont typeface="Wingdings" pitchFamily="2" charset="2"/>
              <a:buNone/>
            </a:pPr>
            <a:r>
              <a:rPr lang="zh-CN" altLang="en-US" sz="2400" dirty="0"/>
              <a:t>量的负责度是</a:t>
            </a:r>
            <a:r>
              <a:rPr lang="en-US" altLang="zh-CN" sz="2400" i="1" dirty="0"/>
              <a:t>O(N) </a:t>
            </a:r>
            <a:endParaRPr lang="en-US" altLang="zh-CN" sz="2400" dirty="0"/>
          </a:p>
        </p:txBody>
      </p:sp>
      <p:sp>
        <p:nvSpPr>
          <p:cNvPr id="58" name="Text Box 36">
            <a:extLst>
              <a:ext uri="{FF2B5EF4-FFF2-40B4-BE49-F238E27FC236}">
                <a16:creationId xmlns:a16="http://schemas.microsoft.com/office/drawing/2014/main" id="{8F7F8FD8-4559-BE49-9AF8-1E067E9437DA}"/>
              </a:ext>
            </a:extLst>
          </p:cNvPr>
          <p:cNvSpPr txBox="1">
            <a:spLocks noChangeArrowheads="1"/>
          </p:cNvSpPr>
          <p:nvPr/>
        </p:nvSpPr>
        <p:spPr bwMode="auto">
          <a:xfrm>
            <a:off x="7467600" y="34290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59" name="Text Box 37">
            <a:extLst>
              <a:ext uri="{FF2B5EF4-FFF2-40B4-BE49-F238E27FC236}">
                <a16:creationId xmlns:a16="http://schemas.microsoft.com/office/drawing/2014/main" id="{1D3D878D-F68E-8C4A-A7F1-66E4CE10B9EF}"/>
              </a:ext>
            </a:extLst>
          </p:cNvPr>
          <p:cNvSpPr txBox="1">
            <a:spLocks noChangeArrowheads="1"/>
          </p:cNvSpPr>
          <p:nvPr/>
        </p:nvSpPr>
        <p:spPr bwMode="auto">
          <a:xfrm>
            <a:off x="7467600" y="4343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60" name="Text Box 38">
            <a:extLst>
              <a:ext uri="{FF2B5EF4-FFF2-40B4-BE49-F238E27FC236}">
                <a16:creationId xmlns:a16="http://schemas.microsoft.com/office/drawing/2014/main" id="{3C79C210-DD26-E048-BBF3-22AF0107FB23}"/>
              </a:ext>
            </a:extLst>
          </p:cNvPr>
          <p:cNvSpPr txBox="1">
            <a:spLocks noChangeArrowheads="1"/>
          </p:cNvSpPr>
          <p:nvPr/>
        </p:nvSpPr>
        <p:spPr bwMode="auto">
          <a:xfrm>
            <a:off x="6705600" y="5105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61" name="Text Box 39">
            <a:extLst>
              <a:ext uri="{FF2B5EF4-FFF2-40B4-BE49-F238E27FC236}">
                <a16:creationId xmlns:a16="http://schemas.microsoft.com/office/drawing/2014/main" id="{7244D15C-EB40-AD47-88FC-3D3305ED665E}"/>
              </a:ext>
            </a:extLst>
          </p:cNvPr>
          <p:cNvSpPr txBox="1">
            <a:spLocks noChangeArrowheads="1"/>
          </p:cNvSpPr>
          <p:nvPr/>
        </p:nvSpPr>
        <p:spPr bwMode="auto">
          <a:xfrm>
            <a:off x="5638800" y="54102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62" name="Text Box 40">
            <a:extLst>
              <a:ext uri="{FF2B5EF4-FFF2-40B4-BE49-F238E27FC236}">
                <a16:creationId xmlns:a16="http://schemas.microsoft.com/office/drawing/2014/main" id="{1B6E1684-3611-5044-A75A-E30B2D07F974}"/>
              </a:ext>
            </a:extLst>
          </p:cNvPr>
          <p:cNvSpPr txBox="1">
            <a:spLocks noChangeArrowheads="1"/>
          </p:cNvSpPr>
          <p:nvPr/>
        </p:nvSpPr>
        <p:spPr bwMode="auto">
          <a:xfrm>
            <a:off x="4876800" y="49530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63" name="Text Box 41">
            <a:extLst>
              <a:ext uri="{FF2B5EF4-FFF2-40B4-BE49-F238E27FC236}">
                <a16:creationId xmlns:a16="http://schemas.microsoft.com/office/drawing/2014/main" id="{7ED162AE-819F-1743-A08D-CFC3F10231F3}"/>
              </a:ext>
            </a:extLst>
          </p:cNvPr>
          <p:cNvSpPr txBox="1">
            <a:spLocks noChangeArrowheads="1"/>
          </p:cNvSpPr>
          <p:nvPr/>
        </p:nvSpPr>
        <p:spPr bwMode="auto">
          <a:xfrm>
            <a:off x="4495800" y="3962400"/>
            <a:ext cx="485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1200">
                <a:solidFill>
                  <a:srgbClr val="3333CC"/>
                </a:solidFill>
                <a:latin typeface="Comic Sans MS" panose="030F0902030302020204" pitchFamily="66" charset="0"/>
                <a:ea typeface="宋体" panose="02010600030101010101" pitchFamily="2" charset="-122"/>
                <a:cs typeface="Arial" panose="020B0604020202020204" pitchFamily="34" charset="0"/>
              </a:rPr>
              <a:t>1110</a:t>
            </a:r>
          </a:p>
        </p:txBody>
      </p:sp>
      <p:sp>
        <p:nvSpPr>
          <p:cNvPr id="64" name="Text Box 42">
            <a:extLst>
              <a:ext uri="{FF2B5EF4-FFF2-40B4-BE49-F238E27FC236}">
                <a16:creationId xmlns:a16="http://schemas.microsoft.com/office/drawing/2014/main" id="{9BD208C3-5874-A144-9D43-68BC0F34AD07}"/>
              </a:ext>
            </a:extLst>
          </p:cNvPr>
          <p:cNvSpPr txBox="1">
            <a:spLocks noChangeArrowheads="1"/>
          </p:cNvSpPr>
          <p:nvPr/>
        </p:nvSpPr>
        <p:spPr bwMode="auto">
          <a:xfrm>
            <a:off x="1123950" y="4979988"/>
            <a:ext cx="2338388" cy="830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zh-CN" altLang="en-US" sz="2400" dirty="0">
                <a:solidFill>
                  <a:schemeClr val="accent2"/>
                </a:solidFill>
                <a:cs typeface="Arial" panose="020B0604020202020204" pitchFamily="34" charset="0"/>
              </a:rPr>
              <a:t>将最临近定义为</a:t>
            </a:r>
            <a:br>
              <a:rPr lang="en-US" altLang="zh-CN" sz="2400" dirty="0">
                <a:solidFill>
                  <a:schemeClr val="accent2"/>
                </a:solidFill>
                <a:cs typeface="Arial" panose="020B0604020202020204" pitchFamily="34" charset="0"/>
              </a:rPr>
            </a:br>
            <a:r>
              <a:rPr lang="zh-CN" altLang="en-US" sz="2400" dirty="0">
                <a:solidFill>
                  <a:schemeClr val="accent2"/>
                </a:solidFill>
                <a:cs typeface="Arial" panose="020B0604020202020204" pitchFamily="34" charset="0"/>
              </a:rPr>
              <a:t>最近的后继者</a:t>
            </a:r>
            <a:endParaRPr lang="en-US" altLang="zh-CN" sz="2400" dirty="0">
              <a:solidFill>
                <a:schemeClr val="accent2"/>
              </a:solidFill>
              <a:cs typeface="Arial" panose="020B0604020202020204" pitchFamily="34" charset="0"/>
            </a:endParaRPr>
          </a:p>
        </p:txBody>
      </p:sp>
      <p:sp>
        <p:nvSpPr>
          <p:cNvPr id="66" name="Title 1">
            <a:extLst>
              <a:ext uri="{FF2B5EF4-FFF2-40B4-BE49-F238E27FC236}">
                <a16:creationId xmlns:a16="http://schemas.microsoft.com/office/drawing/2014/main" id="{E8288D9C-7E75-F944-BCC6-26C39F5EF7BF}"/>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277857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par>
                                <p:cTn id="18" presetID="3" presetClass="entr" presetSubtype="1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linds(horizontal)">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linds(horizontal)">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par>
                                <p:cTn id="32" presetID="3" presetClass="entr" presetSubtype="1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linds(horizontal)">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3" presetClass="entr" presetSubtype="1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blinds(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par>
                                <p:cTn id="46" presetID="3" presetClass="entr" presetSubtype="1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blinds(horizontal)">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fill="hold"/>
                                        <p:tgtEl>
                                          <p:spTgt spid="66"/>
                                        </p:tgtEl>
                                        <p:attrNameLst>
                                          <p:attrName>ppt_x</p:attrName>
                                        </p:attrNameLst>
                                      </p:cBhvr>
                                      <p:tavLst>
                                        <p:tav tm="0">
                                          <p:val>
                                            <p:strVal val="0-#ppt_w/2"/>
                                          </p:val>
                                        </p:tav>
                                        <p:tav tm="100000">
                                          <p:val>
                                            <p:strVal val="#ppt_x"/>
                                          </p:val>
                                        </p:tav>
                                      </p:tavLst>
                                    </p:anim>
                                    <p:anim calcmode="lin" valueType="num">
                                      <p:cBhvr additive="base">
                                        <p:cTn id="62"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63"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074863" y="381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 name="组合 2"/>
          <p:cNvGrpSpPr/>
          <p:nvPr/>
        </p:nvGrpSpPr>
        <p:grpSpPr>
          <a:xfrm>
            <a:off x="951646" y="1648481"/>
            <a:ext cx="4333875" cy="4686300"/>
            <a:chOff x="951646" y="1648481"/>
            <a:chExt cx="4333875" cy="4686300"/>
          </a:xfrm>
        </p:grpSpPr>
        <p:sp>
          <p:nvSpPr>
            <p:cNvPr id="2" name="圆角矩形 1"/>
            <p:cNvSpPr/>
            <p:nvPr/>
          </p:nvSpPr>
          <p:spPr>
            <a:xfrm>
              <a:off x="951646" y="1648481"/>
              <a:ext cx="4333875" cy="46863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939" name="Rectangle 3"/>
            <p:cNvSpPr>
              <a:spLocks noChangeArrowheads="1"/>
            </p:cNvSpPr>
            <p:nvPr/>
          </p:nvSpPr>
          <p:spPr bwMode="auto">
            <a:xfrm>
              <a:off x="1297721" y="2466975"/>
              <a:ext cx="3641724"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为了一个进程能接收报文，它需要一个标识</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主机有唯一的</a:t>
              </a:r>
              <a:r>
                <a:rPr lang="en-US" altLang="zh-CN" sz="2000" dirty="0">
                  <a:solidFill>
                    <a:schemeClr val="bg1"/>
                  </a:solidFill>
                  <a:latin typeface="+mn-lt"/>
                  <a:ea typeface="+mn-ea"/>
                  <a:cs typeface="+mn-ea"/>
                  <a:sym typeface="+mn-lt"/>
                </a:rPr>
                <a:t>32</a:t>
              </a:r>
              <a:r>
                <a:rPr lang="zh-CN" altLang="en-US" sz="2000" dirty="0">
                  <a:solidFill>
                    <a:schemeClr val="bg1"/>
                  </a:solidFill>
                  <a:latin typeface="+mn-lt"/>
                  <a:ea typeface="+mn-ea"/>
                  <a:cs typeface="+mn-ea"/>
                  <a:sym typeface="+mn-lt"/>
                </a:rPr>
                <a:t>位</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a:t>
              </a:r>
            </a:p>
            <a:p>
              <a:pPr eaLnBrk="1" hangingPunct="1">
                <a:lnSpc>
                  <a:spcPct val="150000"/>
                </a:lnSpc>
                <a:buSzPct val="85000"/>
                <a:buFont typeface="Wingdings" panose="05000000000000000000" pitchFamily="2" charset="2"/>
                <a:buChar char="l"/>
              </a:pPr>
              <a:r>
                <a:rPr lang="zh-CN" altLang="en-US" sz="2000" b="1" dirty="0">
                  <a:latin typeface="+mn-lt"/>
                  <a:ea typeface="+mn-ea"/>
                  <a:cs typeface="+mn-ea"/>
                  <a:sym typeface="+mn-lt"/>
                </a:rPr>
                <a:t>问：</a:t>
              </a:r>
              <a:r>
                <a:rPr lang="zh-CN" altLang="en-US" sz="2000" dirty="0">
                  <a:solidFill>
                    <a:schemeClr val="bg1"/>
                  </a:solidFill>
                  <a:latin typeface="+mn-lt"/>
                  <a:ea typeface="+mn-ea"/>
                  <a:cs typeface="+mn-ea"/>
                  <a:sym typeface="+mn-lt"/>
                </a:rPr>
                <a:t>主机的</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地址足够标识进程吗？</a:t>
              </a:r>
            </a:p>
            <a:p>
              <a:pPr eaLnBrk="1" hangingPunct="1">
                <a:lnSpc>
                  <a:spcPct val="150000"/>
                </a:lnSpc>
                <a:buSzPct val="85000"/>
                <a:buFont typeface="Wingdings" panose="05000000000000000000" pitchFamily="2" charset="2"/>
                <a:buChar char="l"/>
              </a:pPr>
              <a:r>
                <a:rPr lang="zh-CN" altLang="en-US" sz="2000" b="1" dirty="0">
                  <a:latin typeface="+mn-lt"/>
                  <a:ea typeface="+mn-ea"/>
                  <a:cs typeface="+mn-ea"/>
                  <a:sym typeface="+mn-lt"/>
                </a:rPr>
                <a:t>答：</a:t>
              </a:r>
              <a:r>
                <a:rPr lang="zh-CN" altLang="en-US" sz="2000" dirty="0">
                  <a:solidFill>
                    <a:schemeClr val="bg1"/>
                  </a:solidFill>
                  <a:latin typeface="+mn-lt"/>
                  <a:ea typeface="+mn-ea"/>
                  <a:cs typeface="+mn-ea"/>
                  <a:sym typeface="+mn-lt"/>
                </a:rPr>
                <a:t>不能。因为一台主机上能够运行许多进程。</a:t>
              </a:r>
            </a:p>
          </p:txBody>
        </p:sp>
      </p:grpSp>
      <p:grpSp>
        <p:nvGrpSpPr>
          <p:cNvPr id="4" name="组合 3"/>
          <p:cNvGrpSpPr/>
          <p:nvPr/>
        </p:nvGrpSpPr>
        <p:grpSpPr>
          <a:xfrm>
            <a:off x="6685696" y="1648481"/>
            <a:ext cx="4333875" cy="4686300"/>
            <a:chOff x="6685696" y="1648481"/>
            <a:chExt cx="4333875" cy="4686300"/>
          </a:xfrm>
        </p:grpSpPr>
        <p:sp>
          <p:nvSpPr>
            <p:cNvPr id="8" name="圆角矩形 7"/>
            <p:cNvSpPr/>
            <p:nvPr/>
          </p:nvSpPr>
          <p:spPr>
            <a:xfrm>
              <a:off x="6685696" y="1648481"/>
              <a:ext cx="4333875" cy="46863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940" name="Rectangle 4"/>
            <p:cNvSpPr>
              <a:spLocks noChangeArrowheads="1"/>
            </p:cNvSpPr>
            <p:nvPr/>
          </p:nvSpPr>
          <p:spPr bwMode="auto">
            <a:xfrm>
              <a:off x="6937314" y="2466975"/>
              <a:ext cx="3830637"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主机上的进程标识包括</a:t>
              </a:r>
              <a:r>
                <a:rPr lang="en-US" altLang="zh-CN" sz="2000" dirty="0">
                  <a:solidFill>
                    <a:schemeClr val="bg1"/>
                  </a:solidFill>
                  <a:latin typeface="+mn-lt"/>
                  <a:ea typeface="+mn-ea"/>
                  <a:cs typeface="+mn-ea"/>
                  <a:sym typeface="+mn-lt"/>
                </a:rPr>
                <a:t>IP</a:t>
              </a:r>
              <a:r>
                <a:rPr lang="zh-CN" altLang="en-US" sz="2000" dirty="0">
                  <a:solidFill>
                    <a:schemeClr val="bg1"/>
                  </a:solidFill>
                  <a:latin typeface="+mn-lt"/>
                  <a:ea typeface="+mn-ea"/>
                  <a:cs typeface="+mn-ea"/>
                  <a:sym typeface="+mn-lt"/>
                </a:rPr>
                <a:t>地址和</a:t>
              </a:r>
              <a:r>
                <a:rPr lang="zh-CN" altLang="en-US" sz="2000" b="1" dirty="0">
                  <a:latin typeface="+mn-lt"/>
                  <a:ea typeface="+mn-ea"/>
                  <a:cs typeface="+mn-ea"/>
                  <a:sym typeface="+mn-lt"/>
                </a:rPr>
                <a:t>端口号</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常用应用程序的端口号：</a:t>
              </a:r>
            </a:p>
            <a:p>
              <a:pPr lvl="1" eaLnBrk="1" hangingPunct="1">
                <a:lnSpc>
                  <a:spcPct val="150000"/>
                </a:lnSpc>
                <a:buSzPct val="85000"/>
                <a:buFont typeface="Wingdings" panose="05000000000000000000" pitchFamily="2" charset="2"/>
                <a:buChar char="l"/>
              </a:pPr>
              <a:r>
                <a:rPr lang="en-US" altLang="zh-CN" sz="1800" dirty="0">
                  <a:solidFill>
                    <a:schemeClr val="bg1"/>
                  </a:solidFill>
                  <a:latin typeface="+mn-lt"/>
                  <a:ea typeface="+mn-ea"/>
                  <a:cs typeface="+mn-ea"/>
                  <a:sym typeface="+mn-lt"/>
                </a:rPr>
                <a:t>Web</a:t>
              </a:r>
              <a:r>
                <a:rPr lang="zh-CN" altLang="en-US" sz="1800" dirty="0">
                  <a:solidFill>
                    <a:schemeClr val="bg1"/>
                  </a:solidFill>
                  <a:latin typeface="+mn-lt"/>
                  <a:ea typeface="+mn-ea"/>
                  <a:cs typeface="+mn-ea"/>
                  <a:sym typeface="+mn-lt"/>
                </a:rPr>
                <a:t>服务：</a:t>
              </a:r>
              <a:r>
                <a:rPr lang="en-US" altLang="zh-CN" sz="1800" dirty="0">
                  <a:solidFill>
                    <a:schemeClr val="bg1"/>
                  </a:solidFill>
                  <a:latin typeface="+mn-lt"/>
                  <a:ea typeface="+mn-ea"/>
                  <a:cs typeface="+mn-ea"/>
                  <a:sym typeface="+mn-lt"/>
                </a:rPr>
                <a:t>80</a:t>
              </a:r>
            </a:p>
            <a:p>
              <a:pPr lvl="1" eaLnBrk="1" hangingPunct="1">
                <a:lnSpc>
                  <a:spcPct val="150000"/>
                </a:lnSpc>
                <a:buSzPct val="85000"/>
                <a:buFont typeface="Wingdings" panose="05000000000000000000" pitchFamily="2" charset="2"/>
                <a:buChar char="l"/>
              </a:pPr>
              <a:r>
                <a:rPr lang="zh-CN" altLang="en-US" sz="1800" dirty="0">
                  <a:solidFill>
                    <a:schemeClr val="bg1"/>
                  </a:solidFill>
                  <a:latin typeface="+mn-lt"/>
                  <a:ea typeface="+mn-ea"/>
                  <a:cs typeface="+mn-ea"/>
                  <a:sym typeface="+mn-lt"/>
                </a:rPr>
                <a:t>邮件服务：</a:t>
              </a:r>
              <a:r>
                <a:rPr lang="en-US" altLang="zh-CN" sz="1800" dirty="0">
                  <a:solidFill>
                    <a:schemeClr val="bg1"/>
                  </a:solidFill>
                  <a:latin typeface="+mn-lt"/>
                  <a:ea typeface="+mn-ea"/>
                  <a:cs typeface="+mn-ea"/>
                  <a:sym typeface="+mn-lt"/>
                </a:rPr>
                <a:t>25	</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将在第三章详细分析端口号</a:t>
              </a:r>
            </a:p>
          </p:txBody>
        </p:sp>
      </p:gr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6" name="矩形 5"/>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进程寻址</a:t>
            </a:r>
          </a:p>
        </p:txBody>
      </p:sp>
    </p:spTree>
    <p:extLst>
      <p:ext uri="{BB962C8B-B14F-4D97-AF65-F5344CB8AC3E}">
        <p14:creationId xmlns:p14="http://schemas.microsoft.com/office/powerpoint/2010/main" val="19107782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3634151" y="634581"/>
            <a:ext cx="5450774" cy="1143000"/>
          </a:xfrm>
        </p:spPr>
        <p:txBody>
          <a:bodyPr/>
          <a:lstStyle/>
          <a:p>
            <a:pPr>
              <a:defRPr/>
            </a:pPr>
            <a:r>
              <a:rPr lang="zh-CN" altLang="en-US" sz="3600" b="1" dirty="0">
                <a:solidFill>
                  <a:schemeClr val="accent1"/>
                </a:solidFill>
                <a:latin typeface="+mn-lt"/>
                <a:ea typeface="+mn-ea"/>
                <a:cs typeface="+mn-ea"/>
              </a:rPr>
              <a:t>带捷径的环形</a:t>
            </a:r>
            <a:r>
              <a:rPr lang="en-US" altLang="zh-CN" sz="3600" b="1" dirty="0">
                <a:solidFill>
                  <a:schemeClr val="accent1"/>
                </a:solidFill>
                <a:latin typeface="+mn-lt"/>
                <a:ea typeface="+mn-ea"/>
                <a:cs typeface="+mn-ea"/>
              </a:rPr>
              <a:t>DHT</a:t>
            </a:r>
          </a:p>
        </p:txBody>
      </p:sp>
      <p:grpSp>
        <p:nvGrpSpPr>
          <p:cNvPr id="65" name="Group 66">
            <a:extLst>
              <a:ext uri="{FF2B5EF4-FFF2-40B4-BE49-F238E27FC236}">
                <a16:creationId xmlns:a16="http://schemas.microsoft.com/office/drawing/2014/main" id="{9DAE636D-90FE-434F-A54B-04CD1AD95C24}"/>
              </a:ext>
            </a:extLst>
          </p:cNvPr>
          <p:cNvGrpSpPr>
            <a:grpSpLocks/>
          </p:cNvGrpSpPr>
          <p:nvPr/>
        </p:nvGrpSpPr>
        <p:grpSpPr bwMode="auto">
          <a:xfrm>
            <a:off x="3598223" y="1302061"/>
            <a:ext cx="3767138" cy="3662362"/>
            <a:chOff x="4833190" y="1676400"/>
            <a:chExt cx="3768729" cy="3662018"/>
          </a:xfrm>
        </p:grpSpPr>
        <p:grpSp>
          <p:nvGrpSpPr>
            <p:cNvPr id="66" name="Group 43">
              <a:extLst>
                <a:ext uri="{FF2B5EF4-FFF2-40B4-BE49-F238E27FC236}">
                  <a16:creationId xmlns:a16="http://schemas.microsoft.com/office/drawing/2014/main" id="{70603A4E-8FC5-2045-BECF-DE5C9DD72F02}"/>
                </a:ext>
              </a:extLst>
            </p:cNvPr>
            <p:cNvGrpSpPr>
              <a:grpSpLocks/>
            </p:cNvGrpSpPr>
            <p:nvPr/>
          </p:nvGrpSpPr>
          <p:grpSpPr bwMode="auto">
            <a:xfrm>
              <a:off x="4833190" y="1676400"/>
              <a:ext cx="3768729" cy="3662018"/>
              <a:chOff x="946990" y="1676400"/>
              <a:chExt cx="3768729" cy="3662018"/>
            </a:xfrm>
          </p:grpSpPr>
          <p:sp>
            <p:nvSpPr>
              <p:cNvPr id="75" name="Oval 3">
                <a:extLst>
                  <a:ext uri="{FF2B5EF4-FFF2-40B4-BE49-F238E27FC236}">
                    <a16:creationId xmlns:a16="http://schemas.microsoft.com/office/drawing/2014/main" id="{9DCF18B9-8B54-4140-8840-AC574187C038}"/>
                  </a:ext>
                </a:extLst>
              </p:cNvPr>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76" name="Oval 4">
                <a:extLst>
                  <a:ext uri="{FF2B5EF4-FFF2-40B4-BE49-F238E27FC236}">
                    <a16:creationId xmlns:a16="http://schemas.microsoft.com/office/drawing/2014/main" id="{AD9CEF29-9C3B-7F4B-A164-FBF806B96DCD}"/>
                  </a:ext>
                </a:extLst>
              </p:cNvPr>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77" name="Oval 5">
                <a:extLst>
                  <a:ext uri="{FF2B5EF4-FFF2-40B4-BE49-F238E27FC236}">
                    <a16:creationId xmlns:a16="http://schemas.microsoft.com/office/drawing/2014/main" id="{CDA0AF6D-45D3-C44D-8D01-B57C9837E77A}"/>
                  </a:ext>
                </a:extLst>
              </p:cNvPr>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78" name="Oval 6">
                <a:extLst>
                  <a:ext uri="{FF2B5EF4-FFF2-40B4-BE49-F238E27FC236}">
                    <a16:creationId xmlns:a16="http://schemas.microsoft.com/office/drawing/2014/main" id="{47A46A64-E706-4648-AB9C-683F81DCCEB8}"/>
                  </a:ext>
                </a:extLst>
              </p:cNvPr>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79" name="Oval 7">
                <a:extLst>
                  <a:ext uri="{FF2B5EF4-FFF2-40B4-BE49-F238E27FC236}">
                    <a16:creationId xmlns:a16="http://schemas.microsoft.com/office/drawing/2014/main" id="{6C1ABCEF-0405-4240-A241-66EC640C619E}"/>
                  </a:ext>
                </a:extLst>
              </p:cNvPr>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80" name="Oval 8">
                <a:extLst>
                  <a:ext uri="{FF2B5EF4-FFF2-40B4-BE49-F238E27FC236}">
                    <a16:creationId xmlns:a16="http://schemas.microsoft.com/office/drawing/2014/main" id="{2875292B-DF0C-0842-9147-90F00AF74DD5}"/>
                  </a:ext>
                </a:extLst>
              </p:cNvPr>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81" name="Oval 9">
                <a:extLst>
                  <a:ext uri="{FF2B5EF4-FFF2-40B4-BE49-F238E27FC236}">
                    <a16:creationId xmlns:a16="http://schemas.microsoft.com/office/drawing/2014/main" id="{4DC594A0-6611-2143-ACE3-F321D11D4A5F}"/>
                  </a:ext>
                </a:extLst>
              </p:cNvPr>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82" name="Oval 10">
                <a:extLst>
                  <a:ext uri="{FF2B5EF4-FFF2-40B4-BE49-F238E27FC236}">
                    <a16:creationId xmlns:a16="http://schemas.microsoft.com/office/drawing/2014/main" id="{C8A6634B-D2D9-E546-82EF-0D2CF79C6D09}"/>
                  </a:ext>
                </a:extLst>
              </p:cNvPr>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83" name="Text Box 11">
                <a:extLst>
                  <a:ext uri="{FF2B5EF4-FFF2-40B4-BE49-F238E27FC236}">
                    <a16:creationId xmlns:a16="http://schemas.microsoft.com/office/drawing/2014/main" id="{E753FDE1-262D-6F41-81D2-394D8E5847D4}"/>
                  </a:ext>
                </a:extLst>
              </p:cNvPr>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a:t>
                </a:r>
              </a:p>
            </p:txBody>
          </p:sp>
          <p:sp>
            <p:nvSpPr>
              <p:cNvPr id="84" name="Rectangle 12">
                <a:extLst>
                  <a:ext uri="{FF2B5EF4-FFF2-40B4-BE49-F238E27FC236}">
                    <a16:creationId xmlns:a16="http://schemas.microsoft.com/office/drawing/2014/main" id="{6A57B58E-264A-6F40-8CDD-18238C0B54F7}"/>
                  </a:ext>
                </a:extLst>
              </p:cNvPr>
              <p:cNvSpPr>
                <a:spLocks noChangeArrowheads="1"/>
              </p:cNvSpPr>
              <p:nvPr/>
            </p:nvSpPr>
            <p:spPr bwMode="auto">
              <a:xfrm>
                <a:off x="4022305" y="22860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3</a:t>
                </a:r>
              </a:p>
            </p:txBody>
          </p:sp>
          <p:sp>
            <p:nvSpPr>
              <p:cNvPr id="85" name="Rectangle 13">
                <a:extLst>
                  <a:ext uri="{FF2B5EF4-FFF2-40B4-BE49-F238E27FC236}">
                    <a16:creationId xmlns:a16="http://schemas.microsoft.com/office/drawing/2014/main" id="{B0AD9456-6C59-0648-8EC5-4F09E4BCF66B}"/>
                  </a:ext>
                </a:extLst>
              </p:cNvPr>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4</a:t>
                </a:r>
              </a:p>
            </p:txBody>
          </p:sp>
          <p:sp>
            <p:nvSpPr>
              <p:cNvPr id="86" name="Rectangle 14">
                <a:extLst>
                  <a:ext uri="{FF2B5EF4-FFF2-40B4-BE49-F238E27FC236}">
                    <a16:creationId xmlns:a16="http://schemas.microsoft.com/office/drawing/2014/main" id="{EB1F6CE8-70D4-814D-9870-3F1CC995AC44}"/>
                  </a:ext>
                </a:extLst>
              </p:cNvPr>
              <p:cNvSpPr>
                <a:spLocks noChangeArrowheads="1"/>
              </p:cNvSpPr>
              <p:nvPr/>
            </p:nvSpPr>
            <p:spPr bwMode="auto">
              <a:xfrm>
                <a:off x="4114799"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5</a:t>
                </a:r>
              </a:p>
            </p:txBody>
          </p:sp>
          <p:sp>
            <p:nvSpPr>
              <p:cNvPr id="87" name="Rectangle 15">
                <a:extLst>
                  <a:ext uri="{FF2B5EF4-FFF2-40B4-BE49-F238E27FC236}">
                    <a16:creationId xmlns:a16="http://schemas.microsoft.com/office/drawing/2014/main" id="{D6DF502D-3371-B148-9338-7359C232B09A}"/>
                  </a:ext>
                </a:extLst>
              </p:cNvPr>
              <p:cNvSpPr>
                <a:spLocks noChangeArrowheads="1"/>
              </p:cNvSpPr>
              <p:nvPr/>
            </p:nvSpPr>
            <p:spPr bwMode="auto">
              <a:xfrm>
                <a:off x="2743199"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8</a:t>
                </a:r>
              </a:p>
            </p:txBody>
          </p:sp>
          <p:sp>
            <p:nvSpPr>
              <p:cNvPr id="88" name="Rectangle 16">
                <a:extLst>
                  <a:ext uri="{FF2B5EF4-FFF2-40B4-BE49-F238E27FC236}">
                    <a16:creationId xmlns:a16="http://schemas.microsoft.com/office/drawing/2014/main" id="{6E8D4FEB-B486-AE43-BC2A-D520296769BB}"/>
                  </a:ext>
                </a:extLst>
              </p:cNvPr>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10</a:t>
                </a:r>
              </a:p>
            </p:txBody>
          </p:sp>
          <p:sp>
            <p:nvSpPr>
              <p:cNvPr id="89" name="Rectangle 17">
                <a:extLst>
                  <a:ext uri="{FF2B5EF4-FFF2-40B4-BE49-F238E27FC236}">
                    <a16:creationId xmlns:a16="http://schemas.microsoft.com/office/drawing/2014/main" id="{06BB9DDB-1CC0-E74F-A583-3698CEB39914}"/>
                  </a:ext>
                </a:extLst>
              </p:cNvPr>
              <p:cNvSpPr>
                <a:spLocks noChangeArrowheads="1"/>
              </p:cNvSpPr>
              <p:nvPr/>
            </p:nvSpPr>
            <p:spPr bwMode="auto">
              <a:xfrm>
                <a:off x="982933"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12</a:t>
                </a:r>
              </a:p>
            </p:txBody>
          </p:sp>
          <p:sp>
            <p:nvSpPr>
              <p:cNvPr id="90" name="Rectangle 18">
                <a:extLst>
                  <a:ext uri="{FF2B5EF4-FFF2-40B4-BE49-F238E27FC236}">
                    <a16:creationId xmlns:a16="http://schemas.microsoft.com/office/drawing/2014/main" id="{38519B16-1428-5A4C-A92E-F5DE089E4E0B}"/>
                  </a:ext>
                </a:extLst>
              </p:cNvPr>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15</a:t>
                </a:r>
              </a:p>
            </p:txBody>
          </p:sp>
          <p:sp>
            <p:nvSpPr>
              <p:cNvPr id="91" name="Oval 28">
                <a:extLst>
                  <a:ext uri="{FF2B5EF4-FFF2-40B4-BE49-F238E27FC236}">
                    <a16:creationId xmlns:a16="http://schemas.microsoft.com/office/drawing/2014/main" id="{E8CCE34C-55B1-6F4B-9A1A-B768DC9FF5F1}"/>
                  </a:ext>
                </a:extLst>
              </p:cNvPr>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grpSp>
        <p:cxnSp>
          <p:nvCxnSpPr>
            <p:cNvPr id="67" name="Straight Arrow Connector 66">
              <a:extLst>
                <a:ext uri="{FF2B5EF4-FFF2-40B4-BE49-F238E27FC236}">
                  <a16:creationId xmlns:a16="http://schemas.microsoft.com/office/drawing/2014/main" id="{38DAAA63-E57C-1340-B23A-3EDA18440CAB}"/>
                </a:ext>
              </a:extLst>
            </p:cNvPr>
            <p:cNvCxnSpPr>
              <a:endCxn id="81" idx="7"/>
            </p:cNvCxnSpPr>
            <p:nvPr/>
          </p:nvCxnSpPr>
          <p:spPr>
            <a:xfrm rot="10800000" flipV="1">
              <a:off x="5959203" y="3505028"/>
              <a:ext cx="2255202" cy="10571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81326B0-29FC-984F-BEEC-92506291AEE3}"/>
                </a:ext>
              </a:extLst>
            </p:cNvPr>
            <p:cNvCxnSpPr>
              <a:stCxn id="80" idx="1"/>
              <a:endCxn id="77" idx="6"/>
            </p:cNvCxnSpPr>
            <p:nvPr/>
          </p:nvCxnSpPr>
          <p:spPr>
            <a:xfrm rot="16200000" flipV="1">
              <a:off x="6583400" y="2885326"/>
              <a:ext cx="179371" cy="24632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4DB14A1-B487-A14B-825A-32633EB7492B}"/>
                </a:ext>
              </a:extLst>
            </p:cNvPr>
            <p:cNvCxnSpPr>
              <a:stCxn id="75" idx="0"/>
            </p:cNvCxnSpPr>
            <p:nvPr/>
          </p:nvCxnSpPr>
          <p:spPr>
            <a:xfrm rot="16200000" flipV="1">
              <a:off x="5159235" y="3222139"/>
              <a:ext cx="1820691" cy="13197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B2C8C1D-9242-ED4F-B0C0-B430FE98DA87}"/>
                </a:ext>
              </a:extLst>
            </p:cNvPr>
            <p:cNvCxnSpPr/>
            <p:nvPr/>
          </p:nvCxnSpPr>
          <p:spPr>
            <a:xfrm rot="5400000" flipH="1" flipV="1">
              <a:off x="5160986" y="2839700"/>
              <a:ext cx="2452457" cy="8877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300AB77-BCF8-E144-9D79-B33C552AF887}"/>
                </a:ext>
              </a:extLst>
            </p:cNvPr>
            <p:cNvCxnSpPr>
              <a:stCxn id="77" idx="7"/>
            </p:cNvCxnSpPr>
            <p:nvPr/>
          </p:nvCxnSpPr>
          <p:spPr>
            <a:xfrm rot="5400000" flipH="1" flipV="1">
              <a:off x="6013543" y="2080529"/>
              <a:ext cx="1325437" cy="24981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BE0E36B-201E-4545-93B8-02BA9AE2927A}"/>
                </a:ext>
              </a:extLst>
            </p:cNvPr>
            <p:cNvCxnSpPr>
              <a:endCxn id="82" idx="6"/>
            </p:cNvCxnSpPr>
            <p:nvPr/>
          </p:nvCxnSpPr>
          <p:spPr>
            <a:xfrm>
              <a:off x="5409696" y="2939931"/>
              <a:ext cx="2780886" cy="5079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129B4DE-088A-9448-BE68-6F0D4468A75F}"/>
                </a:ext>
              </a:extLst>
            </p:cNvPr>
            <p:cNvCxnSpPr>
              <a:stCxn id="91" idx="5"/>
            </p:cNvCxnSpPr>
            <p:nvPr/>
          </p:nvCxnSpPr>
          <p:spPr>
            <a:xfrm rot="16200000" flipH="1">
              <a:off x="6355993" y="2621398"/>
              <a:ext cx="2095303" cy="10434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29C9A14-1934-D340-BB29-343D03288F6F}"/>
                </a:ext>
              </a:extLst>
            </p:cNvPr>
            <p:cNvCxnSpPr/>
            <p:nvPr/>
          </p:nvCxnSpPr>
          <p:spPr>
            <a:xfrm rot="5400000">
              <a:off x="6292487" y="3156296"/>
              <a:ext cx="2177845" cy="11990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a:extLst>
              <a:ext uri="{FF2B5EF4-FFF2-40B4-BE49-F238E27FC236}">
                <a16:creationId xmlns:a16="http://schemas.microsoft.com/office/drawing/2014/main" id="{C32CBE45-ECA0-4F4D-8A8E-FA305E1D06C2}"/>
              </a:ext>
            </a:extLst>
          </p:cNvPr>
          <p:cNvCxnSpPr/>
          <p:nvPr/>
        </p:nvCxnSpPr>
        <p:spPr>
          <a:xfrm rot="5400000">
            <a:off x="5203186" y="2864161"/>
            <a:ext cx="2133600" cy="11430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6DFE432-9F8A-7E4F-9B95-B666279BE3B4}"/>
              </a:ext>
            </a:extLst>
          </p:cNvPr>
          <p:cNvCxnSpPr/>
          <p:nvPr/>
        </p:nvCxnSpPr>
        <p:spPr>
          <a:xfrm rot="16200000" flipV="1">
            <a:off x="3793486" y="2978461"/>
            <a:ext cx="1828800" cy="1219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94" name="Group 19">
            <a:extLst>
              <a:ext uri="{FF2B5EF4-FFF2-40B4-BE49-F238E27FC236}">
                <a16:creationId xmlns:a16="http://schemas.microsoft.com/office/drawing/2014/main" id="{FE1488AA-5531-8649-83EC-6E7D80ED6E16}"/>
              </a:ext>
            </a:extLst>
          </p:cNvPr>
          <p:cNvGrpSpPr>
            <a:grpSpLocks/>
          </p:cNvGrpSpPr>
          <p:nvPr/>
        </p:nvGrpSpPr>
        <p:grpSpPr bwMode="auto">
          <a:xfrm>
            <a:off x="7384411" y="1116323"/>
            <a:ext cx="2733675" cy="1095375"/>
            <a:chOff x="4311" y="1273"/>
            <a:chExt cx="810" cy="776"/>
          </a:xfrm>
        </p:grpSpPr>
        <p:sp>
          <p:nvSpPr>
            <p:cNvPr id="95" name="AutoShape 20">
              <a:extLst>
                <a:ext uri="{FF2B5EF4-FFF2-40B4-BE49-F238E27FC236}">
                  <a16:creationId xmlns:a16="http://schemas.microsoft.com/office/drawing/2014/main" id="{282EA6A6-468F-D041-A781-F3B12F05786B}"/>
                </a:ext>
              </a:extLst>
            </p:cNvPr>
            <p:cNvSpPr>
              <a:spLocks noChangeArrowheads="1"/>
            </p:cNvSpPr>
            <p:nvPr/>
          </p:nvSpPr>
          <p:spPr bwMode="auto">
            <a:xfrm>
              <a:off x="4311" y="1273"/>
              <a:ext cx="752" cy="776"/>
            </a:xfrm>
            <a:prstGeom prst="wedgeRoundRectCallout">
              <a:avLst>
                <a:gd name="adj1" fmla="val -59593"/>
                <a:gd name="adj2" fmla="val 68556"/>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Char char="r"/>
              </a:pPr>
              <a:endParaRPr lang="zh-CN" altLang="zh-CN" sz="2400">
                <a:solidFill>
                  <a:srgbClr val="000000"/>
                </a:solidFill>
              </a:endParaRPr>
            </a:p>
          </p:txBody>
        </p:sp>
        <p:sp>
          <p:nvSpPr>
            <p:cNvPr id="96" name="Text Box 21">
              <a:extLst>
                <a:ext uri="{FF2B5EF4-FFF2-40B4-BE49-F238E27FC236}">
                  <a16:creationId xmlns:a16="http://schemas.microsoft.com/office/drawing/2014/main" id="{645C0C5C-47EF-F443-9564-2A1F039C2F29}"/>
                </a:ext>
              </a:extLst>
            </p:cNvPr>
            <p:cNvSpPr txBox="1">
              <a:spLocks noChangeArrowheads="1"/>
            </p:cNvSpPr>
            <p:nvPr/>
          </p:nvSpPr>
          <p:spPr bwMode="auto">
            <a:xfrm>
              <a:off x="4344" y="1326"/>
              <a:ext cx="777"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000"/>
                </a:lnSpc>
                <a:buClr>
                  <a:srgbClr val="3333CC"/>
                </a:buClr>
                <a:buSzPct val="85000"/>
                <a:buFont typeface="Wingdings" pitchFamily="2" charset="2"/>
                <a:buNone/>
              </a:pPr>
              <a:r>
                <a:rPr lang="en-US" altLang="zh-CN" sz="2400" dirty="0">
                  <a:solidFill>
                    <a:srgbClr val="CC0000"/>
                  </a:solidFill>
                  <a:cs typeface="Arial" panose="020B0604020202020204" pitchFamily="34" charset="0"/>
                </a:rPr>
                <a:t>Who</a:t>
              </a:r>
              <a:r>
                <a:rPr lang="ja-JP" altLang="en-US" sz="2400">
                  <a:solidFill>
                    <a:srgbClr val="CC0000"/>
                  </a:solidFill>
                  <a:cs typeface="Arial" panose="020B0604020202020204" pitchFamily="34" charset="0"/>
                </a:rPr>
                <a:t>’</a:t>
              </a:r>
              <a:r>
                <a:rPr lang="en-US" altLang="ja-JP" sz="2400" dirty="0">
                  <a:solidFill>
                    <a:srgbClr val="CC0000"/>
                  </a:solidFill>
                  <a:cs typeface="Arial" panose="020B0604020202020204" pitchFamily="34" charset="0"/>
                </a:rPr>
                <a:t>s responsible </a:t>
              </a:r>
            </a:p>
            <a:p>
              <a:pPr eaLnBrk="1" hangingPunct="1">
                <a:lnSpc>
                  <a:spcPts val="2000"/>
                </a:lnSpc>
                <a:buClr>
                  <a:srgbClr val="3333CC"/>
                </a:buClr>
                <a:buSzPct val="85000"/>
                <a:buFont typeface="Wingdings" pitchFamily="2" charset="2"/>
                <a:buNone/>
              </a:pPr>
              <a:r>
                <a:rPr lang="en-US" altLang="zh-CN" sz="2400" dirty="0">
                  <a:solidFill>
                    <a:srgbClr val="CC0000"/>
                  </a:solidFill>
                  <a:cs typeface="Arial" panose="020B0604020202020204" pitchFamily="34" charset="0"/>
                </a:rPr>
                <a:t>for key 1110? </a:t>
              </a:r>
            </a:p>
          </p:txBody>
        </p:sp>
      </p:grpSp>
      <p:sp>
        <p:nvSpPr>
          <p:cNvPr id="98" name="Content Placeholder 37">
            <a:extLst>
              <a:ext uri="{FF2B5EF4-FFF2-40B4-BE49-F238E27FC236}">
                <a16:creationId xmlns:a16="http://schemas.microsoft.com/office/drawing/2014/main" id="{26BF9A49-AD7E-8242-8D8B-FADB784BBFF7}"/>
              </a:ext>
            </a:extLst>
          </p:cNvPr>
          <p:cNvSpPr>
            <a:spLocks noGrp="1" noChangeArrowheads="1"/>
          </p:cNvSpPr>
          <p:nvPr>
            <p:ph idx="1"/>
          </p:nvPr>
        </p:nvSpPr>
        <p:spPr>
          <a:xfrm>
            <a:off x="1060450" y="5135563"/>
            <a:ext cx="11430000" cy="1676400"/>
          </a:xfrm>
        </p:spPr>
        <p:txBody>
          <a:bodyPr/>
          <a:lstStyle/>
          <a:p>
            <a:pPr>
              <a:lnSpc>
                <a:spcPct val="80000"/>
              </a:lnSpc>
            </a:pPr>
            <a:r>
              <a:rPr lang="zh-CN" altLang="en-US" sz="2400" dirty="0"/>
              <a:t>每个对等方知晓直接前任、后继以及捷径方的</a:t>
            </a:r>
            <a:r>
              <a:rPr lang="en-US" altLang="zh-CN" sz="2400" dirty="0"/>
              <a:t>IP</a:t>
            </a:r>
          </a:p>
          <a:p>
            <a:pPr>
              <a:lnSpc>
                <a:spcPct val="80000"/>
              </a:lnSpc>
            </a:pPr>
            <a:r>
              <a:rPr lang="zh-CN" altLang="en-US" sz="2400" dirty="0"/>
              <a:t>本例中，将消息数从</a:t>
            </a:r>
            <a:r>
              <a:rPr lang="en-US" altLang="zh-CN" sz="2400" dirty="0"/>
              <a:t>6</a:t>
            </a:r>
            <a:r>
              <a:rPr lang="zh-CN" altLang="en-US" sz="2400" dirty="0"/>
              <a:t>减至</a:t>
            </a:r>
            <a:r>
              <a:rPr lang="en-US" altLang="zh-CN" sz="2400" dirty="0"/>
              <a:t>2</a:t>
            </a:r>
          </a:p>
          <a:p>
            <a:pPr>
              <a:lnSpc>
                <a:spcPct val="80000"/>
              </a:lnSpc>
            </a:pPr>
            <a:r>
              <a:rPr lang="en-US" altLang="zh-CN" sz="2400" dirty="0"/>
              <a:t>DHT</a:t>
            </a:r>
            <a:r>
              <a:rPr lang="zh-CN" altLang="en-US" sz="2400" dirty="0"/>
              <a:t>可以设计为每个对等方的邻居和每个请求的报文数均为</a:t>
            </a:r>
            <a:r>
              <a:rPr lang="en-US" altLang="zh-CN" sz="2400" i="1" dirty="0"/>
              <a:t>O(log N)</a:t>
            </a:r>
            <a:endParaRPr lang="en-US" altLang="zh-CN" sz="2400" dirty="0"/>
          </a:p>
        </p:txBody>
      </p:sp>
      <p:sp>
        <p:nvSpPr>
          <p:cNvPr id="99" name="Title 1">
            <a:extLst>
              <a:ext uri="{FF2B5EF4-FFF2-40B4-BE49-F238E27FC236}">
                <a16:creationId xmlns:a16="http://schemas.microsoft.com/office/drawing/2014/main" id="{72FC473F-AD20-8D4C-A604-03EB52DA37C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52898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linds(horizontal)">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linds(horizont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blinds(horizontal)">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0-#ppt_w/2"/>
                                          </p:val>
                                        </p:tav>
                                        <p:tav tm="100000">
                                          <p:val>
                                            <p:strVal val="#ppt_x"/>
                                          </p:val>
                                        </p:tav>
                                      </p:tavLst>
                                    </p:anim>
                                    <p:anim calcmode="lin" valueType="num">
                                      <p:cBhvr additive="base">
                                        <p:cTn id="23"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053318B-CE7D-5546-B835-6F693610FF1B}"/>
              </a:ext>
            </a:extLst>
          </p:cNvPr>
          <p:cNvSpPr>
            <a:spLocks noGrp="1" noChangeArrowheads="1"/>
          </p:cNvSpPr>
          <p:nvPr>
            <p:ph type="title"/>
          </p:nvPr>
        </p:nvSpPr>
        <p:spPr>
          <a:xfrm>
            <a:off x="5267930" y="518968"/>
            <a:ext cx="5450774" cy="1143000"/>
          </a:xfrm>
        </p:spPr>
        <p:txBody>
          <a:bodyPr/>
          <a:lstStyle/>
          <a:p>
            <a:pPr>
              <a:defRPr/>
            </a:pPr>
            <a:r>
              <a:rPr lang="zh-CN" altLang="en-US" sz="3600" b="1" dirty="0">
                <a:solidFill>
                  <a:schemeClr val="accent1"/>
                </a:solidFill>
                <a:latin typeface="+mn-lt"/>
                <a:ea typeface="+mn-ea"/>
                <a:cs typeface="+mn-ea"/>
              </a:rPr>
              <a:t>对等方扰动</a:t>
            </a:r>
            <a:endParaRPr lang="en-US" altLang="zh-CN" sz="3600" b="1" dirty="0">
              <a:solidFill>
                <a:schemeClr val="accent1"/>
              </a:solidFill>
              <a:latin typeface="+mn-lt"/>
              <a:ea typeface="+mn-ea"/>
              <a:cs typeface="+mn-ea"/>
            </a:endParaRPr>
          </a:p>
        </p:txBody>
      </p:sp>
      <p:sp>
        <p:nvSpPr>
          <p:cNvPr id="45" name="Content Placeholder 68">
            <a:extLst>
              <a:ext uri="{FF2B5EF4-FFF2-40B4-BE49-F238E27FC236}">
                <a16:creationId xmlns:a16="http://schemas.microsoft.com/office/drawing/2014/main" id="{C9D84F04-FC23-A749-B113-0857619A5952}"/>
              </a:ext>
            </a:extLst>
          </p:cNvPr>
          <p:cNvSpPr>
            <a:spLocks noGrp="1" noChangeArrowheads="1"/>
          </p:cNvSpPr>
          <p:nvPr>
            <p:ph idx="1"/>
          </p:nvPr>
        </p:nvSpPr>
        <p:spPr>
          <a:xfrm>
            <a:off x="990600" y="4575175"/>
            <a:ext cx="11353800" cy="2133600"/>
          </a:xfrm>
        </p:spPr>
        <p:txBody>
          <a:bodyPr/>
          <a:lstStyle/>
          <a:p>
            <a:pPr marL="0" indent="0">
              <a:lnSpc>
                <a:spcPct val="90000"/>
              </a:lnSpc>
              <a:buFontTx/>
              <a:buNone/>
            </a:pPr>
            <a:r>
              <a:rPr lang="zh-CN" altLang="en-US" sz="2400" dirty="0">
                <a:solidFill>
                  <a:schemeClr val="accent2"/>
                </a:solidFill>
              </a:rPr>
              <a:t>例如：</a:t>
            </a:r>
            <a:r>
              <a:rPr lang="en-US" altLang="zh-CN" sz="2400" dirty="0">
                <a:solidFill>
                  <a:schemeClr val="accent2"/>
                </a:solidFill>
              </a:rPr>
              <a:t>peer 5</a:t>
            </a:r>
            <a:r>
              <a:rPr lang="zh-CN" altLang="en-US" sz="2400" dirty="0">
                <a:solidFill>
                  <a:schemeClr val="accent2"/>
                </a:solidFill>
              </a:rPr>
              <a:t>离开</a:t>
            </a:r>
            <a:endParaRPr lang="en-US" altLang="zh-CN" sz="2400" dirty="0">
              <a:solidFill>
                <a:schemeClr val="accent2"/>
              </a:solidFill>
            </a:endParaRPr>
          </a:p>
          <a:p>
            <a:pPr marL="0" indent="0">
              <a:lnSpc>
                <a:spcPct val="90000"/>
              </a:lnSpc>
            </a:pPr>
            <a:r>
              <a:rPr lang="en-US" altLang="zh-CN" sz="2400" dirty="0"/>
              <a:t>peer 4</a:t>
            </a:r>
            <a:r>
              <a:rPr lang="zh-CN" altLang="en-US" sz="2400" dirty="0"/>
              <a:t>检测到</a:t>
            </a:r>
            <a:r>
              <a:rPr lang="en-US" altLang="zh-CN" sz="2400" dirty="0"/>
              <a:t>5</a:t>
            </a:r>
            <a:r>
              <a:rPr lang="zh-CN" altLang="en-US" sz="2400" dirty="0"/>
              <a:t>的离开，将</a:t>
            </a:r>
            <a:r>
              <a:rPr lang="en-US" altLang="zh-CN" sz="2400" dirty="0"/>
              <a:t>8</a:t>
            </a:r>
            <a:r>
              <a:rPr lang="zh-CN" altLang="en-US" sz="2400" dirty="0"/>
              <a:t>当作其直接后继，并且问</a:t>
            </a:r>
            <a:r>
              <a:rPr lang="en-US" altLang="zh-CN" sz="2400" dirty="0"/>
              <a:t> 8</a:t>
            </a:r>
            <a:r>
              <a:rPr lang="zh-CN" altLang="en-US" sz="2400" dirty="0"/>
              <a:t>它的直接后继是谁（</a:t>
            </a:r>
            <a:r>
              <a:rPr lang="en-US" altLang="zh-CN" sz="2400" dirty="0"/>
              <a:t>10</a:t>
            </a:r>
            <a:r>
              <a:rPr lang="zh-CN" altLang="en-US" sz="2400" dirty="0"/>
              <a:t>），然后将</a:t>
            </a:r>
            <a:r>
              <a:rPr lang="en-US" altLang="zh-CN" sz="2400" dirty="0"/>
              <a:t>10</a:t>
            </a:r>
            <a:r>
              <a:rPr lang="zh-CN" altLang="en-US" sz="2400" dirty="0"/>
              <a:t>当作其第二后继。</a:t>
            </a:r>
            <a:endParaRPr lang="en-US" altLang="ja-JP" sz="2400" dirty="0"/>
          </a:p>
          <a:p>
            <a:pPr marL="0" indent="0">
              <a:lnSpc>
                <a:spcPct val="90000"/>
              </a:lnSpc>
            </a:pPr>
            <a:r>
              <a:rPr lang="zh-CN" altLang="en-US" sz="2400" dirty="0"/>
              <a:t>如果编号为</a:t>
            </a:r>
            <a:r>
              <a:rPr lang="en-US" altLang="zh-CN" sz="2400" dirty="0"/>
              <a:t>13</a:t>
            </a:r>
            <a:r>
              <a:rPr lang="zh-CN" altLang="en-US" sz="2400" dirty="0"/>
              <a:t>的</a:t>
            </a:r>
            <a:r>
              <a:rPr lang="en-US" altLang="zh-CN" sz="2400" dirty="0"/>
              <a:t>peer</a:t>
            </a:r>
            <a:r>
              <a:rPr lang="zh-CN" altLang="en-US" sz="2400" dirty="0"/>
              <a:t>要加入怎么办？</a:t>
            </a:r>
            <a:endParaRPr lang="en-US" altLang="zh-CN" sz="2400" dirty="0"/>
          </a:p>
        </p:txBody>
      </p:sp>
      <p:grpSp>
        <p:nvGrpSpPr>
          <p:cNvPr id="46" name="Group 42">
            <a:extLst>
              <a:ext uri="{FF2B5EF4-FFF2-40B4-BE49-F238E27FC236}">
                <a16:creationId xmlns:a16="http://schemas.microsoft.com/office/drawing/2014/main" id="{B4B901CC-E367-2E41-8091-4574C984314A}"/>
              </a:ext>
            </a:extLst>
          </p:cNvPr>
          <p:cNvGrpSpPr>
            <a:grpSpLocks/>
          </p:cNvGrpSpPr>
          <p:nvPr/>
        </p:nvGrpSpPr>
        <p:grpSpPr bwMode="auto">
          <a:xfrm>
            <a:off x="1782763" y="814388"/>
            <a:ext cx="3767137" cy="3662362"/>
            <a:chOff x="946990" y="1676400"/>
            <a:chExt cx="3768729" cy="3662018"/>
          </a:xfrm>
        </p:grpSpPr>
        <p:sp>
          <p:nvSpPr>
            <p:cNvPr id="47" name="Oval 3">
              <a:extLst>
                <a:ext uri="{FF2B5EF4-FFF2-40B4-BE49-F238E27FC236}">
                  <a16:creationId xmlns:a16="http://schemas.microsoft.com/office/drawing/2014/main" id="{4E4A1A9A-7252-6C4B-BFF8-2C75B5238786}"/>
                </a:ext>
              </a:extLst>
            </p:cNvPr>
            <p:cNvSpPr>
              <a:spLocks noChangeArrowheads="1"/>
            </p:cNvSpPr>
            <p:nvPr/>
          </p:nvSpPr>
          <p:spPr bwMode="auto">
            <a:xfrm>
              <a:off x="2794354" y="4791480"/>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48" name="Oval 4">
              <a:extLst>
                <a:ext uri="{FF2B5EF4-FFF2-40B4-BE49-F238E27FC236}">
                  <a16:creationId xmlns:a16="http://schemas.microsoft.com/office/drawing/2014/main" id="{6BAD7E85-08E9-FC4B-9831-2D5382D88E62}"/>
                </a:ext>
              </a:extLst>
            </p:cNvPr>
            <p:cNvSpPr>
              <a:spLocks noChangeArrowheads="1"/>
            </p:cNvSpPr>
            <p:nvPr/>
          </p:nvSpPr>
          <p:spPr bwMode="auto">
            <a:xfrm>
              <a:off x="1435115" y="2890435"/>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49" name="Oval 5">
              <a:extLst>
                <a:ext uri="{FF2B5EF4-FFF2-40B4-BE49-F238E27FC236}">
                  <a16:creationId xmlns:a16="http://schemas.microsoft.com/office/drawing/2014/main" id="{EB2E11CC-E7DE-394B-B299-36F4F7E1FD36}"/>
                </a:ext>
              </a:extLst>
            </p:cNvPr>
            <p:cNvSpPr>
              <a:spLocks noChangeArrowheads="1"/>
            </p:cNvSpPr>
            <p:nvPr/>
          </p:nvSpPr>
          <p:spPr bwMode="auto">
            <a:xfrm>
              <a:off x="1459562" y="3978242"/>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0" name="Oval 6">
              <a:extLst>
                <a:ext uri="{FF2B5EF4-FFF2-40B4-BE49-F238E27FC236}">
                  <a16:creationId xmlns:a16="http://schemas.microsoft.com/office/drawing/2014/main" id="{F0AC492C-AEB9-5E4B-BFAC-F1DDD19809FF}"/>
                </a:ext>
              </a:extLst>
            </p:cNvPr>
            <p:cNvSpPr>
              <a:spLocks noChangeArrowheads="1"/>
            </p:cNvSpPr>
            <p:nvPr/>
          </p:nvSpPr>
          <p:spPr bwMode="auto">
            <a:xfrm>
              <a:off x="3989799" y="2585616"/>
              <a:ext cx="96564"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1" name="Oval 7">
              <a:extLst>
                <a:ext uri="{FF2B5EF4-FFF2-40B4-BE49-F238E27FC236}">
                  <a16:creationId xmlns:a16="http://schemas.microsoft.com/office/drawing/2014/main" id="{D606B61E-990F-8946-9879-7D7164D48945}"/>
                </a:ext>
              </a:extLst>
            </p:cNvPr>
            <p:cNvSpPr>
              <a:spLocks noChangeArrowheads="1"/>
            </p:cNvSpPr>
            <p:nvPr/>
          </p:nvSpPr>
          <p:spPr bwMode="auto">
            <a:xfrm>
              <a:off x="4283160" y="3457025"/>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2" name="Oval 8">
              <a:extLst>
                <a:ext uri="{FF2B5EF4-FFF2-40B4-BE49-F238E27FC236}">
                  <a16:creationId xmlns:a16="http://schemas.microsoft.com/office/drawing/2014/main" id="{F18C7721-A31F-5544-9B02-089EA9BDF421}"/>
                </a:ext>
              </a:extLst>
            </p:cNvPr>
            <p:cNvSpPr>
              <a:spLocks noChangeArrowheads="1"/>
            </p:cNvSpPr>
            <p:nvPr/>
          </p:nvSpPr>
          <p:spPr bwMode="auto">
            <a:xfrm>
              <a:off x="4004467" y="4192313"/>
              <a:ext cx="96564"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3" name="Oval 9">
              <a:extLst>
                <a:ext uri="{FF2B5EF4-FFF2-40B4-BE49-F238E27FC236}">
                  <a16:creationId xmlns:a16="http://schemas.microsoft.com/office/drawing/2014/main" id="{5A8AF841-BAA6-A643-BA35-9358010EAC4F}"/>
                </a:ext>
              </a:extLst>
            </p:cNvPr>
            <p:cNvSpPr>
              <a:spLocks noChangeArrowheads="1"/>
            </p:cNvSpPr>
            <p:nvPr/>
          </p:nvSpPr>
          <p:spPr bwMode="auto">
            <a:xfrm>
              <a:off x="1991278" y="4548323"/>
              <a:ext cx="96565" cy="98892"/>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4" name="Oval 10">
              <a:extLst>
                <a:ext uri="{FF2B5EF4-FFF2-40B4-BE49-F238E27FC236}">
                  <a16:creationId xmlns:a16="http://schemas.microsoft.com/office/drawing/2014/main" id="{13AA6BAE-256E-D34B-9C18-BFADDFC3C032}"/>
                </a:ext>
              </a:extLst>
            </p:cNvPr>
            <p:cNvSpPr>
              <a:spLocks noChangeArrowheads="1"/>
            </p:cNvSpPr>
            <p:nvPr/>
          </p:nvSpPr>
          <p:spPr bwMode="auto">
            <a:xfrm>
              <a:off x="1376443" y="2050438"/>
              <a:ext cx="2927496" cy="27933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sp>
          <p:nvSpPr>
            <p:cNvPr id="55" name="Text Box 11">
              <a:extLst>
                <a:ext uri="{FF2B5EF4-FFF2-40B4-BE49-F238E27FC236}">
                  <a16:creationId xmlns:a16="http://schemas.microsoft.com/office/drawing/2014/main" id="{4DCE0EF8-9CA3-B249-AFA9-B6E5CE029A60}"/>
                </a:ext>
              </a:extLst>
            </p:cNvPr>
            <p:cNvSpPr txBox="1">
              <a:spLocks noChangeArrowheads="1"/>
            </p:cNvSpPr>
            <p:nvPr/>
          </p:nvSpPr>
          <p:spPr bwMode="auto">
            <a:xfrm>
              <a:off x="2895600" y="1676400"/>
              <a:ext cx="322611"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a:t>
              </a:r>
            </a:p>
          </p:txBody>
        </p:sp>
        <p:sp>
          <p:nvSpPr>
            <p:cNvPr id="56" name="Rectangle 12">
              <a:extLst>
                <a:ext uri="{FF2B5EF4-FFF2-40B4-BE49-F238E27FC236}">
                  <a16:creationId xmlns:a16="http://schemas.microsoft.com/office/drawing/2014/main" id="{9A69A671-737F-FE41-9ECE-F0D04064CF34}"/>
                </a:ext>
              </a:extLst>
            </p:cNvPr>
            <p:cNvSpPr>
              <a:spLocks noChangeArrowheads="1"/>
            </p:cNvSpPr>
            <p:nvPr/>
          </p:nvSpPr>
          <p:spPr bwMode="auto">
            <a:xfrm>
              <a:off x="4114800" y="25146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3</a:t>
              </a:r>
            </a:p>
          </p:txBody>
        </p:sp>
        <p:sp>
          <p:nvSpPr>
            <p:cNvPr id="57" name="Rectangle 13">
              <a:extLst>
                <a:ext uri="{FF2B5EF4-FFF2-40B4-BE49-F238E27FC236}">
                  <a16:creationId xmlns:a16="http://schemas.microsoft.com/office/drawing/2014/main" id="{A876196A-A459-A941-B9CC-9D2E7BB3AEAD}"/>
                </a:ext>
              </a:extLst>
            </p:cNvPr>
            <p:cNvSpPr>
              <a:spLocks noChangeArrowheads="1"/>
            </p:cNvSpPr>
            <p:nvPr/>
          </p:nvSpPr>
          <p:spPr bwMode="auto">
            <a:xfrm>
              <a:off x="4343400" y="3352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4</a:t>
              </a:r>
            </a:p>
          </p:txBody>
        </p:sp>
        <p:sp>
          <p:nvSpPr>
            <p:cNvPr id="58" name="Rectangle 14">
              <a:extLst>
                <a:ext uri="{FF2B5EF4-FFF2-40B4-BE49-F238E27FC236}">
                  <a16:creationId xmlns:a16="http://schemas.microsoft.com/office/drawing/2014/main" id="{5D3701E6-1E20-5D41-B799-4779AE80CA05}"/>
                </a:ext>
              </a:extLst>
            </p:cNvPr>
            <p:cNvSpPr>
              <a:spLocks noChangeArrowheads="1"/>
            </p:cNvSpPr>
            <p:nvPr/>
          </p:nvSpPr>
          <p:spPr bwMode="auto">
            <a:xfrm>
              <a:off x="4114800" y="4114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5</a:t>
              </a:r>
            </a:p>
          </p:txBody>
        </p:sp>
        <p:sp>
          <p:nvSpPr>
            <p:cNvPr id="59" name="Rectangle 15">
              <a:extLst>
                <a:ext uri="{FF2B5EF4-FFF2-40B4-BE49-F238E27FC236}">
                  <a16:creationId xmlns:a16="http://schemas.microsoft.com/office/drawing/2014/main" id="{A70AAE03-25C6-B742-A91D-0A06A6229664}"/>
                </a:ext>
              </a:extLst>
            </p:cNvPr>
            <p:cNvSpPr>
              <a:spLocks noChangeArrowheads="1"/>
            </p:cNvSpPr>
            <p:nvPr/>
          </p:nvSpPr>
          <p:spPr bwMode="auto">
            <a:xfrm>
              <a:off x="2743200" y="4876800"/>
              <a:ext cx="372319" cy="4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8</a:t>
              </a:r>
            </a:p>
          </p:txBody>
        </p:sp>
        <p:sp>
          <p:nvSpPr>
            <p:cNvPr id="60" name="Rectangle 16">
              <a:extLst>
                <a:ext uri="{FF2B5EF4-FFF2-40B4-BE49-F238E27FC236}">
                  <a16:creationId xmlns:a16="http://schemas.microsoft.com/office/drawing/2014/main" id="{442ABA5C-D014-3547-866B-8CD718CE3C08}"/>
                </a:ext>
              </a:extLst>
            </p:cNvPr>
            <p:cNvSpPr>
              <a:spLocks noChangeArrowheads="1"/>
            </p:cNvSpPr>
            <p:nvPr/>
          </p:nvSpPr>
          <p:spPr bwMode="auto">
            <a:xfrm>
              <a:off x="1676400" y="4648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10</a:t>
              </a:r>
            </a:p>
          </p:txBody>
        </p:sp>
        <p:sp>
          <p:nvSpPr>
            <p:cNvPr id="61" name="Rectangle 17">
              <a:extLst>
                <a:ext uri="{FF2B5EF4-FFF2-40B4-BE49-F238E27FC236}">
                  <a16:creationId xmlns:a16="http://schemas.microsoft.com/office/drawing/2014/main" id="{5A7AD720-627F-EE4B-92AE-0B3E85895486}"/>
                </a:ext>
              </a:extLst>
            </p:cNvPr>
            <p:cNvSpPr>
              <a:spLocks noChangeArrowheads="1"/>
            </p:cNvSpPr>
            <p:nvPr/>
          </p:nvSpPr>
          <p:spPr bwMode="auto">
            <a:xfrm>
              <a:off x="970952" y="38862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12</a:t>
              </a:r>
            </a:p>
          </p:txBody>
        </p:sp>
        <p:sp>
          <p:nvSpPr>
            <p:cNvPr id="62" name="Rectangle 18">
              <a:extLst>
                <a:ext uri="{FF2B5EF4-FFF2-40B4-BE49-F238E27FC236}">
                  <a16:creationId xmlns:a16="http://schemas.microsoft.com/office/drawing/2014/main" id="{5E78CE81-C35A-5B4F-9B54-D2733D16113D}"/>
                </a:ext>
              </a:extLst>
            </p:cNvPr>
            <p:cNvSpPr>
              <a:spLocks noChangeArrowheads="1"/>
            </p:cNvSpPr>
            <p:nvPr/>
          </p:nvSpPr>
          <p:spPr bwMode="auto">
            <a:xfrm>
              <a:off x="946990" y="2667000"/>
              <a:ext cx="527050" cy="46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pPr>
              <a:r>
                <a:rPr lang="en-US" altLang="zh-CN" sz="2400">
                  <a:solidFill>
                    <a:srgbClr val="000000"/>
                  </a:solidFill>
                  <a:latin typeface="Comic Sans MS" panose="030F0902030302020204" pitchFamily="66" charset="0"/>
                  <a:ea typeface="宋体" panose="02010600030101010101" pitchFamily="2" charset="-122"/>
                  <a:cs typeface="Arial" panose="020B0604020202020204" pitchFamily="34" charset="0"/>
                </a:rPr>
                <a:t>15</a:t>
              </a:r>
            </a:p>
          </p:txBody>
        </p:sp>
        <p:sp>
          <p:nvSpPr>
            <p:cNvPr id="63" name="Oval 28">
              <a:extLst>
                <a:ext uri="{FF2B5EF4-FFF2-40B4-BE49-F238E27FC236}">
                  <a16:creationId xmlns:a16="http://schemas.microsoft.com/office/drawing/2014/main" id="{352A6A72-647E-AD4B-B3BA-550169B1CEC4}"/>
                </a:ext>
              </a:extLst>
            </p:cNvPr>
            <p:cNvSpPr>
              <a:spLocks noChangeArrowheads="1"/>
            </p:cNvSpPr>
            <p:nvPr/>
          </p:nvSpPr>
          <p:spPr bwMode="auto">
            <a:xfrm>
              <a:off x="2912920" y="2010882"/>
              <a:ext cx="96565" cy="98891"/>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zh-CN" sz="2400">
                <a:solidFill>
                  <a:srgbClr val="000000"/>
                </a:solidFill>
                <a:latin typeface="Comic Sans MS" panose="030F0902030302020204" pitchFamily="66" charset="0"/>
                <a:ea typeface="宋体" panose="02010600030101010101" pitchFamily="2" charset="-122"/>
                <a:cs typeface="Arial" panose="020B0604020202020204" pitchFamily="34" charset="0"/>
              </a:endParaRPr>
            </a:p>
          </p:txBody>
        </p:sp>
      </p:grpSp>
      <p:cxnSp>
        <p:nvCxnSpPr>
          <p:cNvPr id="64" name="Straight Connector 63">
            <a:extLst>
              <a:ext uri="{FF2B5EF4-FFF2-40B4-BE49-F238E27FC236}">
                <a16:creationId xmlns:a16="http://schemas.microsoft.com/office/drawing/2014/main" id="{C3DA66BB-2D17-7C4C-8D68-2F74424069EF}"/>
              </a:ext>
            </a:extLst>
          </p:cNvPr>
          <p:cNvCxnSpPr/>
          <p:nvPr/>
        </p:nvCxnSpPr>
        <p:spPr>
          <a:xfrm>
            <a:off x="3578225" y="1119188"/>
            <a:ext cx="1524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B1AD3FA-E2B8-EB4A-BB2A-162B0B98D513}"/>
              </a:ext>
            </a:extLst>
          </p:cNvPr>
          <p:cNvCxnSpPr/>
          <p:nvPr/>
        </p:nvCxnSpPr>
        <p:spPr>
          <a:xfrm rot="10800000" flipV="1">
            <a:off x="3654425" y="1195388"/>
            <a:ext cx="169863" cy="96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872B39B-096A-7C42-958D-6741275420AD}"/>
              </a:ext>
            </a:extLst>
          </p:cNvPr>
          <p:cNvCxnSpPr/>
          <p:nvPr/>
        </p:nvCxnSpPr>
        <p:spPr>
          <a:xfrm>
            <a:off x="4797425" y="3252788"/>
            <a:ext cx="228600" cy="1841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F371955-BA9A-DD41-9872-DDE637BA35F8}"/>
              </a:ext>
            </a:extLst>
          </p:cNvPr>
          <p:cNvCxnSpPr>
            <a:stCxn id="58" idx="0"/>
          </p:cNvCxnSpPr>
          <p:nvPr/>
        </p:nvCxnSpPr>
        <p:spPr>
          <a:xfrm rot="16200000" flipH="1" flipV="1">
            <a:off x="4814094" y="3159919"/>
            <a:ext cx="228600" cy="41433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01" name="TextBox 28">
            <a:extLst>
              <a:ext uri="{FF2B5EF4-FFF2-40B4-BE49-F238E27FC236}">
                <a16:creationId xmlns:a16="http://schemas.microsoft.com/office/drawing/2014/main" id="{7943F63F-C114-CB48-9850-40C2BFBF2D8E}"/>
              </a:ext>
            </a:extLst>
          </p:cNvPr>
          <p:cNvSpPr txBox="1">
            <a:spLocks noChangeArrowheads="1"/>
          </p:cNvSpPr>
          <p:nvPr/>
        </p:nvSpPr>
        <p:spPr bwMode="auto">
          <a:xfrm>
            <a:off x="5943600" y="1697038"/>
            <a:ext cx="5676900"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ts val="2600"/>
              </a:lnSpc>
              <a:buClr>
                <a:srgbClr val="000099"/>
              </a:buClr>
              <a:buSzPct val="75000"/>
              <a:buFont typeface="Wingdings" pitchFamily="2" charset="2"/>
              <a:buChar char="v"/>
            </a:pPr>
            <a:r>
              <a:rPr lang="zh-CN" altLang="en-US" sz="2400">
                <a:solidFill>
                  <a:srgbClr val="000000"/>
                </a:solidFill>
              </a:rPr>
              <a:t>对等方可能进入或者离去</a:t>
            </a:r>
            <a:endParaRPr lang="en-US" altLang="zh-CN" sz="2400">
              <a:solidFill>
                <a:srgbClr val="000000"/>
              </a:solidFill>
            </a:endParaRPr>
          </a:p>
          <a:p>
            <a:pPr eaLnBrk="1" hangingPunct="1">
              <a:lnSpc>
                <a:spcPts val="2600"/>
              </a:lnSpc>
              <a:buClr>
                <a:srgbClr val="000099"/>
              </a:buClr>
              <a:buSzPct val="75000"/>
              <a:buFont typeface="Wingdings" pitchFamily="2" charset="2"/>
              <a:buChar char="v"/>
            </a:pPr>
            <a:r>
              <a:rPr lang="zh-CN" altLang="en-US" sz="2400">
                <a:solidFill>
                  <a:srgbClr val="000000"/>
                </a:solidFill>
              </a:rPr>
              <a:t>对等方需要知晓它后面两个后继的地址</a:t>
            </a:r>
            <a:r>
              <a:rPr lang="en-US" altLang="zh-CN" sz="2400">
                <a:solidFill>
                  <a:srgbClr val="000000"/>
                </a:solidFill>
              </a:rPr>
              <a:t> </a:t>
            </a:r>
          </a:p>
          <a:p>
            <a:pPr eaLnBrk="1" hangingPunct="1">
              <a:lnSpc>
                <a:spcPts val="2600"/>
              </a:lnSpc>
              <a:buClr>
                <a:srgbClr val="000099"/>
              </a:buClr>
              <a:buSzPct val="75000"/>
              <a:buFont typeface="Wingdings" pitchFamily="2" charset="2"/>
              <a:buChar char="v"/>
            </a:pPr>
            <a:r>
              <a:rPr lang="zh-CN" altLang="en-US" sz="2400">
                <a:solidFill>
                  <a:srgbClr val="000000"/>
                </a:solidFill>
              </a:rPr>
              <a:t>每个对等方周期性的</a:t>
            </a:r>
            <a:r>
              <a:rPr lang="en-US" altLang="zh-CN" sz="2400">
                <a:solidFill>
                  <a:srgbClr val="000000"/>
                </a:solidFill>
              </a:rPr>
              <a:t>ping</a:t>
            </a:r>
            <a:r>
              <a:rPr lang="zh-CN" altLang="en-US" sz="2400">
                <a:solidFill>
                  <a:srgbClr val="000000"/>
                </a:solidFill>
              </a:rPr>
              <a:t>这两个后继以检查它们的存活性</a:t>
            </a:r>
            <a:endParaRPr lang="en-US" altLang="zh-CN" sz="2400">
              <a:solidFill>
                <a:srgbClr val="000000"/>
              </a:solidFill>
            </a:endParaRPr>
          </a:p>
          <a:p>
            <a:pPr eaLnBrk="1" hangingPunct="1">
              <a:lnSpc>
                <a:spcPts val="2600"/>
              </a:lnSpc>
              <a:buClr>
                <a:srgbClr val="000099"/>
              </a:buClr>
              <a:buSzPct val="75000"/>
              <a:buFont typeface="Wingdings" pitchFamily="2" charset="2"/>
              <a:buChar char="v"/>
            </a:pPr>
            <a:r>
              <a:rPr lang="zh-CN" altLang="en-US" sz="2400">
                <a:solidFill>
                  <a:srgbClr val="000000"/>
                </a:solidFill>
              </a:rPr>
              <a:t>如果直接后继离开了，则选择它的下一个后继作为直接后继</a:t>
            </a:r>
            <a:endParaRPr lang="en-US" altLang="zh-CN" sz="2400">
              <a:solidFill>
                <a:srgbClr val="000000"/>
              </a:solidFill>
            </a:endParaRPr>
          </a:p>
          <a:p>
            <a:pPr eaLnBrk="1" hangingPunct="1">
              <a:buClr>
                <a:srgbClr val="3333CC"/>
              </a:buClr>
              <a:buSzPct val="85000"/>
              <a:buFont typeface="Wingdings" pitchFamily="2" charset="2"/>
              <a:buChar char="r"/>
            </a:pPr>
            <a:endParaRPr lang="en-US" altLang="zh-CN" sz="2400">
              <a:solidFill>
                <a:srgbClr val="000000"/>
              </a:solidFill>
            </a:endParaRPr>
          </a:p>
        </p:txBody>
      </p:sp>
      <p:cxnSp>
        <p:nvCxnSpPr>
          <p:cNvPr id="102" name="Straight Arrow Connector 30">
            <a:extLst>
              <a:ext uri="{FF2B5EF4-FFF2-40B4-BE49-F238E27FC236}">
                <a16:creationId xmlns:a16="http://schemas.microsoft.com/office/drawing/2014/main" id="{4768C005-42CD-B146-A559-7580584018BC}"/>
              </a:ext>
            </a:extLst>
          </p:cNvPr>
          <p:cNvCxnSpPr>
            <a:cxnSpLocks noChangeShapeType="1"/>
            <a:stCxn id="57" idx="1"/>
          </p:cNvCxnSpPr>
          <p:nvPr/>
        </p:nvCxnSpPr>
        <p:spPr bwMode="auto">
          <a:xfrm rot="10800000" flipV="1">
            <a:off x="4730750" y="2722563"/>
            <a:ext cx="447675" cy="265112"/>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sp>
        <p:nvSpPr>
          <p:cNvPr id="104" name="Title 1">
            <a:extLst>
              <a:ext uri="{FF2B5EF4-FFF2-40B4-BE49-F238E27FC236}">
                <a16:creationId xmlns:a16="http://schemas.microsoft.com/office/drawing/2014/main" id="{B49201D9-C551-0A4B-81D9-070FB20E84B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P2P</a:t>
            </a:r>
            <a:r>
              <a:rPr lang="zh-CN" altLang="en-US" sz="1800" dirty="0">
                <a:solidFill>
                  <a:schemeClr val="tx1">
                    <a:lumMod val="65000"/>
                    <a:lumOff val="35000"/>
                  </a:schemeClr>
                </a:solidFill>
                <a:latin typeface="+mn-lt"/>
                <a:ea typeface="+mn-ea"/>
                <a:cs typeface="+mn-ea"/>
                <a:sym typeface="+mn-lt"/>
              </a:rPr>
              <a:t>技术</a:t>
            </a:r>
          </a:p>
        </p:txBody>
      </p:sp>
    </p:spTree>
    <p:extLst>
      <p:ext uri="{BB962C8B-B14F-4D97-AF65-F5344CB8AC3E}">
        <p14:creationId xmlns:p14="http://schemas.microsoft.com/office/powerpoint/2010/main" val="300369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blinds(horizontal)">
                                      <p:cBhvr>
                                        <p:cTn id="7" dur="500"/>
                                        <p:tgtEl>
                                          <p:spTgt spid="4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blinds(horizontal)">
                                      <p:cBhvr>
                                        <p:cTn id="10" dur="500"/>
                                        <p:tgtEl>
                                          <p:spTgt spid="100"/>
                                        </p:tgtEl>
                                      </p:cBhvr>
                                    </p:animEffect>
                                  </p:childTnLst>
                                </p:cTn>
                              </p:par>
                              <p:par>
                                <p:cTn id="11" presetID="3" presetClass="entr" presetSubtype="1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blinds(horizontal)">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5">
                                            <p:txEl>
                                              <p:pRg st="1" end="1"/>
                                            </p:txEl>
                                          </p:spTgt>
                                        </p:tgtEl>
                                        <p:attrNameLst>
                                          <p:attrName>style.visibility</p:attrName>
                                        </p:attrNameLst>
                                      </p:cBhvr>
                                      <p:to>
                                        <p:strVal val="visible"/>
                                      </p:to>
                                    </p:set>
                                    <p:animEffect transition="in" filter="blinds(horizontal)">
                                      <p:cBhvr>
                                        <p:cTn id="18" dur="500"/>
                                        <p:tgtEl>
                                          <p:spTgt spid="4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5">
                                            <p:txEl>
                                              <p:pRg st="2" end="2"/>
                                            </p:txEl>
                                          </p:spTgt>
                                        </p:tgtEl>
                                        <p:attrNameLst>
                                          <p:attrName>style.visibility</p:attrName>
                                        </p:attrNameLst>
                                      </p:cBhvr>
                                      <p:to>
                                        <p:strVal val="visible"/>
                                      </p:to>
                                    </p:set>
                                    <p:animEffect transition="in" filter="blinds(horizontal)">
                                      <p:cBhvr>
                                        <p:cTn id="23" dur="500"/>
                                        <p:tgtEl>
                                          <p:spTgt spid="4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04"/>
                                        </p:tgtEl>
                                        <p:attrNameLst>
                                          <p:attrName>style.visibility</p:attrName>
                                        </p:attrNameLst>
                                      </p:cBhvr>
                                      <p:to>
                                        <p:strVal val="visible"/>
                                      </p:to>
                                    </p:set>
                                    <p:anim calcmode="lin" valueType="num">
                                      <p:cBhvr additive="base">
                                        <p:cTn id="28" dur="500" fill="hold"/>
                                        <p:tgtEl>
                                          <p:spTgt spid="104"/>
                                        </p:tgtEl>
                                        <p:attrNameLst>
                                          <p:attrName>ppt_x</p:attrName>
                                        </p:attrNameLst>
                                      </p:cBhvr>
                                      <p:tavLst>
                                        <p:tav tm="0">
                                          <p:val>
                                            <p:strVal val="0-#ppt_w/2"/>
                                          </p:val>
                                        </p:tav>
                                        <p:tav tm="100000">
                                          <p:val>
                                            <p:strVal val="#ppt_x"/>
                                          </p:val>
                                        </p:tav>
                                      </p:tavLst>
                                    </p:anim>
                                    <p:anim calcmode="lin" valueType="num">
                                      <p:cBhvr additive="base">
                                        <p:cTn id="29"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07</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5166799" cy="769441"/>
          </a:xfrm>
          <a:prstGeom prst="rect">
            <a:avLst/>
          </a:prstGeom>
          <a:noFill/>
        </p:spPr>
        <p:txBody>
          <a:bodyPr wrap="none" rtlCol="0">
            <a:spAutoFit/>
          </a:bodyPr>
          <a:lstStyle/>
          <a:p>
            <a:r>
              <a:rPr lang="zh-CN" altLang="en-US" sz="4400" b="1" dirty="0">
                <a:solidFill>
                  <a:srgbClr val="575757"/>
                </a:solidFill>
                <a:cs typeface="+mn-ea"/>
                <a:sym typeface="+mn-lt"/>
              </a:rPr>
              <a:t>内容分发网络</a:t>
            </a:r>
            <a:r>
              <a:rPr lang="en-US" altLang="zh-CN" sz="4400" b="1" dirty="0">
                <a:solidFill>
                  <a:srgbClr val="575757"/>
                </a:solidFill>
                <a:cs typeface="+mn-ea"/>
                <a:sym typeface="+mn-lt"/>
              </a:rPr>
              <a:t>(CDN)</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985148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p>
        </p:txBody>
      </p:sp>
      <p:sp>
        <p:nvSpPr>
          <p:cNvPr id="223235" name="Rectangle 3"/>
          <p:cNvSpPr>
            <a:spLocks noGrp="1" noChangeArrowheads="1"/>
          </p:cNvSpPr>
          <p:nvPr>
            <p:ph type="body" idx="1"/>
          </p:nvPr>
        </p:nvSpPr>
        <p:spPr>
          <a:xfrm>
            <a:off x="823965" y="1381126"/>
            <a:ext cx="10229222" cy="5053013"/>
          </a:xfrm>
        </p:spPr>
        <p:txBody>
          <a:bodyPr/>
          <a:lstStyle/>
          <a:p>
            <a:pPr marL="287338" indent="-287338"/>
            <a:r>
              <a:rPr lang="zh-CN" altLang="en-US" dirty="0">
                <a:solidFill>
                  <a:srgbClr val="CC0000"/>
                </a:solidFill>
              </a:rPr>
              <a:t>挑战</a:t>
            </a:r>
            <a:r>
              <a:rPr lang="en-US" altLang="zh-CN" dirty="0">
                <a:solidFill>
                  <a:srgbClr val="CC0000"/>
                </a:solidFill>
              </a:rPr>
              <a:t>: </a:t>
            </a:r>
            <a:r>
              <a:rPr lang="zh-CN" altLang="en-US" dirty="0">
                <a:solidFill>
                  <a:srgbClr val="CC0000"/>
                </a:solidFill>
              </a:rPr>
              <a:t>如何从海量的视频中，挑选出某些内容，采用流的方式发送给成千上万的用户？</a:t>
            </a:r>
            <a:endParaRPr lang="en-US" altLang="zh-CN" dirty="0">
              <a:solidFill>
                <a:srgbClr val="000000"/>
              </a:solidFill>
            </a:endParaRPr>
          </a:p>
          <a:p>
            <a:pPr marL="287338" indent="-287338"/>
            <a:endParaRPr lang="en-US" altLang="zh-CN" dirty="0">
              <a:solidFill>
                <a:srgbClr val="000000"/>
              </a:solidFill>
            </a:endParaRPr>
          </a:p>
          <a:p>
            <a:pPr marL="287338" indent="-287338"/>
            <a:r>
              <a:rPr lang="zh-CN" altLang="en-US" dirty="0">
                <a:solidFill>
                  <a:srgbClr val="CC0000"/>
                </a:solidFill>
              </a:rPr>
              <a:t>选项</a:t>
            </a:r>
            <a:r>
              <a:rPr lang="en-US" altLang="zh-CN" dirty="0">
                <a:solidFill>
                  <a:srgbClr val="CC0000"/>
                </a:solidFill>
              </a:rPr>
              <a:t>1: </a:t>
            </a:r>
            <a:r>
              <a:rPr lang="zh-CN" altLang="en-US" dirty="0">
                <a:solidFill>
                  <a:srgbClr val="CC0000"/>
                </a:solidFill>
              </a:rPr>
              <a:t>使用单点，庞大的服务器</a:t>
            </a:r>
            <a:endParaRPr lang="en-US" altLang="zh-CN" dirty="0">
              <a:solidFill>
                <a:srgbClr val="000000"/>
              </a:solidFill>
            </a:endParaRPr>
          </a:p>
          <a:p>
            <a:pPr marL="681038" lvl="1" indent="-223838"/>
            <a:r>
              <a:rPr lang="zh-CN" altLang="en-US" dirty="0">
                <a:solidFill>
                  <a:srgbClr val="000000"/>
                </a:solidFill>
              </a:rPr>
              <a:t>单点故障</a:t>
            </a:r>
            <a:endParaRPr lang="en-US" altLang="zh-CN" dirty="0">
              <a:solidFill>
                <a:srgbClr val="000000"/>
              </a:solidFill>
            </a:endParaRPr>
          </a:p>
          <a:p>
            <a:pPr marL="681038" lvl="1" indent="-223838"/>
            <a:r>
              <a:rPr lang="zh-CN" altLang="en-US" dirty="0">
                <a:solidFill>
                  <a:srgbClr val="000000"/>
                </a:solidFill>
              </a:rPr>
              <a:t>单点网络拥塞</a:t>
            </a:r>
            <a:endParaRPr lang="en-US" altLang="zh-CN" dirty="0">
              <a:solidFill>
                <a:srgbClr val="000000"/>
              </a:solidFill>
            </a:endParaRPr>
          </a:p>
          <a:p>
            <a:pPr marL="681038" lvl="1" indent="-223838"/>
            <a:r>
              <a:rPr lang="zh-CN" altLang="en-US" dirty="0">
                <a:solidFill>
                  <a:srgbClr val="000000"/>
                </a:solidFill>
              </a:rPr>
              <a:t>远距离用户的访问路径很长</a:t>
            </a:r>
            <a:endParaRPr lang="en-US" altLang="zh-CN" dirty="0">
              <a:solidFill>
                <a:srgbClr val="000000"/>
              </a:solidFill>
            </a:endParaRPr>
          </a:p>
          <a:p>
            <a:pPr marL="681038" lvl="1" indent="-223838"/>
            <a:r>
              <a:rPr lang="zh-CN" altLang="en-US" dirty="0">
                <a:solidFill>
                  <a:srgbClr val="000000"/>
                </a:solidFill>
              </a:rPr>
              <a:t>输出链路上发送同一视频的多份重复拷贝</a:t>
            </a:r>
            <a:endParaRPr lang="en-US" altLang="zh-CN" dirty="0">
              <a:solidFill>
                <a:srgbClr val="000000"/>
              </a:solidFill>
            </a:endParaRPr>
          </a:p>
          <a:p>
            <a:pPr marL="681038" lvl="1" indent="-223838">
              <a:buNone/>
            </a:pPr>
            <a:endParaRPr lang="en-US" altLang="zh-CN" dirty="0">
              <a:solidFill>
                <a:srgbClr val="000000"/>
              </a:solidFill>
            </a:endParaRPr>
          </a:p>
          <a:p>
            <a:pPr marL="287338" indent="-287338">
              <a:buNone/>
            </a:pPr>
            <a:r>
              <a:rPr lang="en-US" altLang="zh-CN" dirty="0">
                <a:solidFill>
                  <a:srgbClr val="000000"/>
                </a:solidFill>
              </a:rPr>
              <a:t>….</a:t>
            </a:r>
            <a:r>
              <a:rPr lang="zh-CN" altLang="en-US" dirty="0">
                <a:solidFill>
                  <a:srgbClr val="000000"/>
                </a:solidFill>
              </a:rPr>
              <a:t>很显然</a:t>
            </a:r>
            <a:r>
              <a:rPr lang="en-US" altLang="zh-CN" dirty="0">
                <a:solidFill>
                  <a:srgbClr val="000000"/>
                </a:solidFill>
              </a:rPr>
              <a:t>: </a:t>
            </a:r>
            <a:r>
              <a:rPr lang="zh-CN" altLang="en-US" dirty="0">
                <a:solidFill>
                  <a:srgbClr val="000000"/>
                </a:solidFill>
              </a:rPr>
              <a:t>这种方案</a:t>
            </a:r>
            <a:r>
              <a:rPr lang="zh-CN" altLang="en-US" dirty="0">
                <a:solidFill>
                  <a:srgbClr val="CC0000"/>
                </a:solidFill>
              </a:rPr>
              <a:t>不具有可扩展性</a:t>
            </a:r>
            <a:endParaRPr lang="en-US" altLang="ja-JP" dirty="0">
              <a:solidFill>
                <a:srgbClr val="CC0000"/>
              </a:solidFill>
            </a:endParaRPr>
          </a:p>
          <a:p>
            <a:pPr marL="681038" lvl="1" indent="-223838"/>
            <a:endParaRPr lang="en-US" altLang="zh-CN" dirty="0">
              <a:solidFill>
                <a:srgbClr val="000000"/>
              </a:solidFill>
            </a:endParaRPr>
          </a:p>
          <a:p>
            <a:pPr marL="287338" indent="-287338"/>
            <a:endParaRPr lang="en-US" altLang="zh-CN" dirty="0">
              <a:solidFill>
                <a:srgbClr val="000000"/>
              </a:solidFill>
            </a:endParaRPr>
          </a:p>
          <a:p>
            <a:pPr marL="287338" indent="-287338"/>
            <a:endParaRPr lang="en-US" altLang="zh-CN" dirty="0">
              <a:solidFill>
                <a:srgbClr val="000000"/>
              </a:solidFill>
            </a:endParaRPr>
          </a:p>
        </p:txBody>
      </p:sp>
    </p:spTree>
    <p:extLst>
      <p:ext uri="{BB962C8B-B14F-4D97-AF65-F5344CB8AC3E}">
        <p14:creationId xmlns:p14="http://schemas.microsoft.com/office/powerpoint/2010/main" val="984725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p>
        </p:txBody>
      </p:sp>
      <p:sp>
        <p:nvSpPr>
          <p:cNvPr id="223235" name="Rectangle 3"/>
          <p:cNvSpPr>
            <a:spLocks noGrp="1" noChangeArrowheads="1"/>
          </p:cNvSpPr>
          <p:nvPr>
            <p:ph type="body" idx="1"/>
          </p:nvPr>
        </p:nvSpPr>
        <p:spPr>
          <a:xfrm>
            <a:off x="813916" y="1381126"/>
            <a:ext cx="10285885" cy="5053013"/>
          </a:xfrm>
        </p:spPr>
        <p:txBody>
          <a:bodyPr/>
          <a:lstStyle/>
          <a:p>
            <a:pPr marL="287338" indent="-287338"/>
            <a:r>
              <a:rPr lang="zh-CN" altLang="en-US" dirty="0">
                <a:solidFill>
                  <a:srgbClr val="CC0000"/>
                </a:solidFill>
              </a:rPr>
              <a:t>挑战</a:t>
            </a:r>
            <a:r>
              <a:rPr lang="en-US" altLang="zh-CN" dirty="0">
                <a:solidFill>
                  <a:srgbClr val="CC0000"/>
                </a:solidFill>
              </a:rPr>
              <a:t>: </a:t>
            </a:r>
            <a:r>
              <a:rPr lang="zh-CN" altLang="en-US" dirty="0">
                <a:solidFill>
                  <a:srgbClr val="CC0000"/>
                </a:solidFill>
              </a:rPr>
              <a:t>如何从海量的视频中，挑选出某些内容，采用流的方式发送给成千上万的用户？</a:t>
            </a:r>
            <a:endParaRPr lang="en-US" altLang="zh-CN" dirty="0">
              <a:solidFill>
                <a:srgbClr val="000000"/>
              </a:solidFill>
            </a:endParaRPr>
          </a:p>
          <a:p>
            <a:pPr marL="287338" indent="-287338"/>
            <a:endParaRPr lang="en-US" altLang="zh-CN" dirty="0">
              <a:solidFill>
                <a:srgbClr val="000000"/>
              </a:solidFill>
            </a:endParaRPr>
          </a:p>
          <a:p>
            <a:pPr marL="287338" indent="-287338">
              <a:lnSpc>
                <a:spcPct val="100000"/>
              </a:lnSpc>
              <a:spcBef>
                <a:spcPts val="600"/>
              </a:spcBef>
            </a:pPr>
            <a:r>
              <a:rPr lang="zh-CN" altLang="en-US" dirty="0">
                <a:solidFill>
                  <a:srgbClr val="CC0000"/>
                </a:solidFill>
              </a:rPr>
              <a:t>选项</a:t>
            </a:r>
            <a:r>
              <a:rPr lang="en-US" altLang="zh-CN" dirty="0">
                <a:solidFill>
                  <a:srgbClr val="CC0000"/>
                </a:solidFill>
              </a:rPr>
              <a:t>2: </a:t>
            </a:r>
            <a:r>
              <a:rPr lang="zh-CN" altLang="en-US" dirty="0">
                <a:solidFill>
                  <a:srgbClr val="CC0000"/>
                </a:solidFill>
              </a:rPr>
              <a:t>将多份拷贝存储在地理上分散的不同站点来提供服务（</a:t>
            </a:r>
            <a:r>
              <a:rPr lang="en-US" altLang="zh-CN" dirty="0">
                <a:solidFill>
                  <a:srgbClr val="CC0000"/>
                </a:solidFill>
              </a:rPr>
              <a:t>CDN</a:t>
            </a:r>
            <a:r>
              <a:rPr lang="zh-CN" altLang="en-US" dirty="0">
                <a:solidFill>
                  <a:srgbClr val="CC0000"/>
                </a:solidFill>
              </a:rPr>
              <a:t>）</a:t>
            </a:r>
            <a:endParaRPr lang="en-US" altLang="zh-CN" dirty="0">
              <a:solidFill>
                <a:srgbClr val="000000"/>
              </a:solidFill>
            </a:endParaRPr>
          </a:p>
          <a:p>
            <a:pPr lvl="1">
              <a:lnSpc>
                <a:spcPct val="100000"/>
              </a:lnSpc>
              <a:spcBef>
                <a:spcPts val="600"/>
              </a:spcBef>
            </a:pPr>
            <a:r>
              <a:rPr lang="zh-CN" altLang="en-US" dirty="0">
                <a:solidFill>
                  <a:srgbClr val="000099"/>
                </a:solidFill>
              </a:rPr>
              <a:t>深入</a:t>
            </a:r>
            <a:r>
              <a:rPr lang="en-US" altLang="zh-CN" dirty="0">
                <a:solidFill>
                  <a:srgbClr val="000099"/>
                </a:solidFill>
              </a:rPr>
              <a:t>: </a:t>
            </a:r>
            <a:r>
              <a:rPr lang="zh-CN" altLang="en-US" dirty="0">
                <a:solidFill>
                  <a:srgbClr val="000000"/>
                </a:solidFill>
              </a:rPr>
              <a:t>将</a:t>
            </a:r>
            <a:r>
              <a:rPr lang="en-US" altLang="zh-CN" dirty="0">
                <a:solidFill>
                  <a:srgbClr val="000000"/>
                </a:solidFill>
              </a:rPr>
              <a:t>CDN</a:t>
            </a:r>
            <a:r>
              <a:rPr lang="zh-CN" altLang="en-US" dirty="0">
                <a:solidFill>
                  <a:srgbClr val="000000"/>
                </a:solidFill>
              </a:rPr>
              <a:t>服务器部署在众多的接入网络中</a:t>
            </a:r>
            <a:r>
              <a:rPr lang="en-US" altLang="zh-CN" dirty="0">
                <a:solidFill>
                  <a:srgbClr val="000000"/>
                </a:solidFill>
              </a:rPr>
              <a:t> </a:t>
            </a:r>
          </a:p>
          <a:p>
            <a:pPr lvl="2">
              <a:lnSpc>
                <a:spcPct val="100000"/>
              </a:lnSpc>
              <a:spcBef>
                <a:spcPts val="600"/>
              </a:spcBef>
            </a:pPr>
            <a:r>
              <a:rPr lang="zh-CN" altLang="en-US" sz="2400" dirty="0">
                <a:solidFill>
                  <a:srgbClr val="000000"/>
                </a:solidFill>
                <a:latin typeface="Gill Sans MT" panose="020B0502020104020203" pitchFamily="34" charset="0"/>
              </a:rPr>
              <a:t>靠近用户</a:t>
            </a:r>
            <a:endParaRPr lang="en-US" altLang="zh-CN" sz="2400" dirty="0">
              <a:solidFill>
                <a:srgbClr val="000000"/>
              </a:solidFill>
              <a:latin typeface="Gill Sans MT" panose="020B0502020104020203" pitchFamily="34" charset="0"/>
            </a:endParaRPr>
          </a:p>
          <a:p>
            <a:pPr lvl="2">
              <a:lnSpc>
                <a:spcPct val="100000"/>
              </a:lnSpc>
              <a:spcBef>
                <a:spcPts val="600"/>
              </a:spcBef>
            </a:pPr>
            <a:r>
              <a:rPr lang="en-US" altLang="zh-CN" sz="2400" dirty="0">
                <a:solidFill>
                  <a:srgbClr val="000000"/>
                </a:solidFill>
                <a:latin typeface="Gill Sans MT" panose="020B0502020104020203" pitchFamily="34" charset="0"/>
              </a:rPr>
              <a:t>Akamai</a:t>
            </a:r>
            <a:r>
              <a:rPr lang="zh-CN" altLang="en-US" sz="2400" dirty="0">
                <a:solidFill>
                  <a:srgbClr val="000000"/>
                </a:solidFill>
                <a:latin typeface="Gill Sans MT" panose="020B0502020104020203" pitchFamily="34" charset="0"/>
              </a:rPr>
              <a:t>首创</a:t>
            </a:r>
            <a:r>
              <a:rPr lang="en-US" altLang="zh-CN" sz="2400" dirty="0">
                <a:solidFill>
                  <a:srgbClr val="000000"/>
                </a:solidFill>
                <a:latin typeface="Gill Sans MT" panose="020B0502020104020203" pitchFamily="34" charset="0"/>
              </a:rPr>
              <a:t>, </a:t>
            </a:r>
            <a:r>
              <a:rPr lang="zh-CN" altLang="en-US" sz="2400" dirty="0">
                <a:solidFill>
                  <a:srgbClr val="000000"/>
                </a:solidFill>
                <a:latin typeface="Gill Sans MT" panose="020B0502020104020203" pitchFamily="34" charset="0"/>
              </a:rPr>
              <a:t>使用了</a:t>
            </a:r>
            <a:r>
              <a:rPr lang="en-US" altLang="zh-CN" sz="2400" dirty="0">
                <a:solidFill>
                  <a:srgbClr val="000000"/>
                </a:solidFill>
                <a:latin typeface="Gill Sans MT" panose="020B0502020104020203" pitchFamily="34" charset="0"/>
              </a:rPr>
              <a:t>1700</a:t>
            </a:r>
            <a:r>
              <a:rPr lang="zh-CN" altLang="en-US" sz="2400" dirty="0">
                <a:solidFill>
                  <a:srgbClr val="000000"/>
                </a:solidFill>
                <a:latin typeface="Gill Sans MT" panose="020B0502020104020203" pitchFamily="34" charset="0"/>
              </a:rPr>
              <a:t>多个位置</a:t>
            </a:r>
            <a:endParaRPr lang="en-US" altLang="zh-CN" sz="2400" dirty="0">
              <a:solidFill>
                <a:srgbClr val="000000"/>
              </a:solidFill>
              <a:latin typeface="Gill Sans MT" panose="020B0502020104020203" pitchFamily="34" charset="0"/>
            </a:endParaRPr>
          </a:p>
          <a:p>
            <a:pPr lvl="1">
              <a:lnSpc>
                <a:spcPct val="100000"/>
              </a:lnSpc>
              <a:spcBef>
                <a:spcPts val="600"/>
              </a:spcBef>
            </a:pPr>
            <a:r>
              <a:rPr lang="zh-CN" altLang="en-US" dirty="0">
                <a:solidFill>
                  <a:srgbClr val="000099"/>
                </a:solidFill>
              </a:rPr>
              <a:t>邀请做客</a:t>
            </a:r>
            <a:r>
              <a:rPr lang="en-US" altLang="zh-CN" dirty="0">
                <a:solidFill>
                  <a:srgbClr val="000099"/>
                </a:solidFill>
              </a:rPr>
              <a:t>: </a:t>
            </a:r>
            <a:r>
              <a:rPr lang="zh-CN" altLang="en-US" dirty="0">
                <a:solidFill>
                  <a:srgbClr val="000000"/>
                </a:solidFill>
              </a:rPr>
              <a:t>在少量</a:t>
            </a:r>
            <a:r>
              <a:rPr lang="en-US" altLang="zh-CN" dirty="0">
                <a:solidFill>
                  <a:srgbClr val="000000"/>
                </a:solidFill>
              </a:rPr>
              <a:t>(</a:t>
            </a:r>
            <a:r>
              <a:rPr lang="zh-CN" altLang="en-US" dirty="0">
                <a:solidFill>
                  <a:srgbClr val="000000"/>
                </a:solidFill>
              </a:rPr>
              <a:t>例如</a:t>
            </a:r>
            <a:r>
              <a:rPr lang="en-US" altLang="zh-CN" dirty="0">
                <a:solidFill>
                  <a:srgbClr val="000000"/>
                </a:solidFill>
              </a:rPr>
              <a:t>10</a:t>
            </a:r>
            <a:r>
              <a:rPr lang="zh-CN" altLang="en-US" dirty="0">
                <a:solidFill>
                  <a:srgbClr val="000000"/>
                </a:solidFill>
              </a:rPr>
              <a:t>个</a:t>
            </a:r>
            <a:r>
              <a:rPr lang="en-US" altLang="zh-CN" dirty="0">
                <a:solidFill>
                  <a:srgbClr val="000000"/>
                </a:solidFill>
              </a:rPr>
              <a:t>)</a:t>
            </a:r>
            <a:r>
              <a:rPr lang="zh-CN" altLang="en-US" dirty="0">
                <a:solidFill>
                  <a:srgbClr val="000000"/>
                </a:solidFill>
              </a:rPr>
              <a:t>靠近接入网的关键位置</a:t>
            </a:r>
            <a:r>
              <a:rPr lang="en-US" altLang="zh-CN" dirty="0">
                <a:solidFill>
                  <a:srgbClr val="000000"/>
                </a:solidFill>
              </a:rPr>
              <a:t>(</a:t>
            </a:r>
            <a:r>
              <a:rPr lang="zh-CN" altLang="en-US" dirty="0">
                <a:solidFill>
                  <a:srgbClr val="000000"/>
                </a:solidFill>
              </a:rPr>
              <a:t>例如</a:t>
            </a:r>
            <a:r>
              <a:rPr lang="en-US" altLang="zh-CN" dirty="0">
                <a:solidFill>
                  <a:srgbClr val="000000"/>
                </a:solidFill>
              </a:rPr>
              <a:t>IXP)</a:t>
            </a:r>
            <a:r>
              <a:rPr lang="zh-CN" altLang="en-US" dirty="0">
                <a:solidFill>
                  <a:srgbClr val="000000"/>
                </a:solidFill>
              </a:rPr>
              <a:t>，建造大集群，邀请到</a:t>
            </a:r>
            <a:r>
              <a:rPr lang="en-US" altLang="zh-CN" dirty="0">
                <a:solidFill>
                  <a:srgbClr val="000000"/>
                </a:solidFill>
              </a:rPr>
              <a:t>ISP</a:t>
            </a:r>
            <a:r>
              <a:rPr lang="zh-CN" altLang="en-US" dirty="0">
                <a:solidFill>
                  <a:srgbClr val="000000"/>
                </a:solidFill>
              </a:rPr>
              <a:t>做客</a:t>
            </a:r>
            <a:endParaRPr lang="en-US" altLang="zh-CN" dirty="0">
              <a:solidFill>
                <a:srgbClr val="000000"/>
              </a:solidFill>
            </a:endParaRPr>
          </a:p>
          <a:p>
            <a:pPr lvl="2">
              <a:lnSpc>
                <a:spcPct val="100000"/>
              </a:lnSpc>
              <a:spcBef>
                <a:spcPts val="600"/>
              </a:spcBef>
            </a:pPr>
            <a:r>
              <a:rPr lang="en-US" altLang="zh-CN" sz="2400" dirty="0">
                <a:solidFill>
                  <a:srgbClr val="000000"/>
                </a:solidFill>
                <a:latin typeface="Gill Sans MT" panose="020B0502020104020203" pitchFamily="34" charset="0"/>
              </a:rPr>
              <a:t>Limelight</a:t>
            </a:r>
            <a:r>
              <a:rPr lang="zh-CN" altLang="en-US" sz="2400" dirty="0">
                <a:solidFill>
                  <a:srgbClr val="000000"/>
                </a:solidFill>
                <a:latin typeface="Gill Sans MT" panose="020B0502020104020203" pitchFamily="34" charset="0"/>
              </a:rPr>
              <a:t>等使用</a:t>
            </a:r>
            <a:endParaRPr lang="en-US" altLang="zh-CN" sz="2400" dirty="0">
              <a:solidFill>
                <a:srgbClr val="CC0000"/>
              </a:solidFill>
              <a:latin typeface="Gill Sans MT" panose="020B0502020104020203" pitchFamily="34" charset="0"/>
            </a:endParaRPr>
          </a:p>
          <a:p>
            <a:pPr marL="681038" lvl="1" indent="-223838"/>
            <a:endParaRPr lang="en-US" altLang="zh-CN" dirty="0">
              <a:solidFill>
                <a:srgbClr val="000000"/>
              </a:solidFill>
            </a:endParaRPr>
          </a:p>
          <a:p>
            <a:pPr marL="287338" indent="-287338"/>
            <a:endParaRPr lang="en-US" altLang="zh-CN" dirty="0">
              <a:solidFill>
                <a:srgbClr val="000000"/>
              </a:solidFill>
            </a:endParaRPr>
          </a:p>
          <a:p>
            <a:pPr marL="287338" indent="-287338"/>
            <a:endParaRPr lang="en-US" altLang="zh-CN" dirty="0">
              <a:solidFill>
                <a:srgbClr val="000000"/>
              </a:solidFill>
            </a:endParaRPr>
          </a:p>
        </p:txBody>
      </p:sp>
      <p:sp>
        <p:nvSpPr>
          <p:cNvPr id="207877" name="Rectangle 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latin typeface="Tahoma" panose="020B0604030504040204" pitchFamily="34" charset="0"/>
              </a:rPr>
              <a:t>2-</a:t>
            </a:r>
            <a:fld id="{0E593858-3920-4BAC-AC23-5E54EF584A16}" type="slidenum">
              <a:rPr lang="en-US" altLang="zh-CN" sz="1200">
                <a:latin typeface="Tahoma" panose="020B0604030504040204" pitchFamily="34" charset="0"/>
              </a:rPr>
              <a:pPr/>
              <a:t>144</a:t>
            </a:fld>
            <a:endParaRPr lang="en-US" altLang="zh-CN" sz="1200" dirty="0">
              <a:latin typeface="Tahoma" panose="020B0604030504040204" pitchFamily="34" charset="0"/>
            </a:endParaRPr>
          </a:p>
        </p:txBody>
      </p:sp>
    </p:spTree>
    <p:extLst>
      <p:ext uri="{BB962C8B-B14F-4D97-AF65-F5344CB8AC3E}">
        <p14:creationId xmlns:p14="http://schemas.microsoft.com/office/powerpoint/2010/main" val="441615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p:cNvGrpSpPr>
          <p:nvPr/>
        </p:nvGrpSpPr>
        <p:grpSpPr bwMode="auto">
          <a:xfrm>
            <a:off x="3201988" y="3854450"/>
            <a:ext cx="347662" cy="681038"/>
            <a:chOff x="7923189" y="2486664"/>
            <a:chExt cx="360377" cy="884585"/>
          </a:xfrm>
        </p:grpSpPr>
        <p:pic>
          <p:nvPicPr>
            <p:cNvPr id="21260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p:cNvGrpSpPr>
              <a:grpSpLocks/>
            </p:cNvGrpSpPr>
            <p:nvPr/>
          </p:nvGrpSpPr>
          <p:grpSpPr bwMode="auto">
            <a:xfrm>
              <a:off x="7923189" y="2890236"/>
              <a:ext cx="227012" cy="481013"/>
              <a:chOff x="4140" y="429"/>
              <a:chExt cx="1425" cy="2396"/>
            </a:xfrm>
          </p:grpSpPr>
          <p:sp>
            <p:nvSpPr>
              <p:cNvPr id="212608"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0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10"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11"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1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3" name="Group 956"/>
              <p:cNvGrpSpPr>
                <a:grpSpLocks/>
              </p:cNvGrpSpPr>
              <p:nvPr/>
            </p:nvGrpSpPr>
            <p:grpSpPr bwMode="auto">
              <a:xfrm>
                <a:off x="4749" y="668"/>
                <a:ext cx="581" cy="145"/>
                <a:chOff x="614" y="2568"/>
                <a:chExt cx="725" cy="139"/>
              </a:xfrm>
            </p:grpSpPr>
            <p:sp>
              <p:nvSpPr>
                <p:cNvPr id="21263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5" name="Group 960"/>
              <p:cNvGrpSpPr>
                <a:grpSpLocks/>
              </p:cNvGrpSpPr>
              <p:nvPr/>
            </p:nvGrpSpPr>
            <p:grpSpPr bwMode="auto">
              <a:xfrm>
                <a:off x="4747" y="994"/>
                <a:ext cx="581" cy="134"/>
                <a:chOff x="614" y="2568"/>
                <a:chExt cx="725" cy="139"/>
              </a:xfrm>
            </p:grpSpPr>
            <p:sp>
              <p:nvSpPr>
                <p:cNvPr id="21263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1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618" name="Group 965"/>
              <p:cNvGrpSpPr>
                <a:grpSpLocks/>
              </p:cNvGrpSpPr>
              <p:nvPr/>
            </p:nvGrpSpPr>
            <p:grpSpPr bwMode="auto">
              <a:xfrm>
                <a:off x="4735" y="1627"/>
                <a:ext cx="582" cy="151"/>
                <a:chOff x="614" y="2568"/>
                <a:chExt cx="725" cy="139"/>
              </a:xfrm>
            </p:grpSpPr>
            <p:sp>
              <p:nvSpPr>
                <p:cNvPr id="21263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19"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620" name="Group 969"/>
              <p:cNvGrpSpPr>
                <a:grpSpLocks/>
              </p:cNvGrpSpPr>
              <p:nvPr/>
            </p:nvGrpSpPr>
            <p:grpSpPr bwMode="auto">
              <a:xfrm>
                <a:off x="4739" y="1327"/>
                <a:ext cx="582" cy="139"/>
                <a:chOff x="614" y="2568"/>
                <a:chExt cx="725" cy="139"/>
              </a:xfrm>
            </p:grpSpPr>
            <p:sp>
              <p:nvSpPr>
                <p:cNvPr id="21263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62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2"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23"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2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5"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62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2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63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63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11972" name="Group 485"/>
          <p:cNvGrpSpPr>
            <a:grpSpLocks/>
          </p:cNvGrpSpPr>
          <p:nvPr/>
        </p:nvGrpSpPr>
        <p:grpSpPr bwMode="auto">
          <a:xfrm>
            <a:off x="2644455" y="3773226"/>
            <a:ext cx="7044059" cy="2764362"/>
            <a:chOff x="399121" y="1433583"/>
            <a:chExt cx="8437850" cy="5258268"/>
          </a:xfrm>
        </p:grpSpPr>
        <p:sp>
          <p:nvSpPr>
            <p:cNvPr id="212306" name="Freeform 84"/>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07" name="Freeform 84"/>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08" name="Freeform 84"/>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09" name="Freeform 84"/>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0" name="Freeform 84"/>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1" name="Freeform 84"/>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2" name="Freeform 84"/>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3" name="Freeform 84"/>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4" name="Freeform 84"/>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5" name="Freeform 84"/>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6" name="Freeform 84"/>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7" name="Freeform 84"/>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8" name="Freeform 84"/>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19" name="Freeform 84"/>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20" name="Freeform 84"/>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21" name="Freeform 84"/>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322" name="TextBox 4"/>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sp>
          <p:nvSpPr>
            <p:cNvPr id="212323" name="TextBox 179"/>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sp>
          <p:nvSpPr>
            <p:cNvPr id="212324" name="TextBox 180"/>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sp>
          <p:nvSpPr>
            <p:cNvPr id="212325" name="TextBox 181"/>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sp>
          <p:nvSpPr>
            <p:cNvPr id="212326" name="TextBox 182"/>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sp>
          <p:nvSpPr>
            <p:cNvPr id="212327" name="TextBox 183"/>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800">
                  <a:solidFill>
                    <a:srgbClr val="0000FF"/>
                  </a:solidFill>
                </a:rPr>
                <a:t>…</a:t>
              </a:r>
            </a:p>
          </p:txBody>
        </p:sp>
        <p:grpSp>
          <p:nvGrpSpPr>
            <p:cNvPr id="212328" name="Group 8"/>
            <p:cNvGrpSpPr>
              <a:grpSpLocks/>
            </p:cNvGrpSpPr>
            <p:nvPr/>
          </p:nvGrpSpPr>
          <p:grpSpPr bwMode="auto">
            <a:xfrm>
              <a:off x="4546600" y="3746500"/>
              <a:ext cx="3225800" cy="1117600"/>
              <a:chOff x="7848600" y="2044700"/>
              <a:chExt cx="3200399" cy="1371600"/>
            </a:xfrm>
          </p:grpSpPr>
          <p:sp>
            <p:nvSpPr>
              <p:cNvPr id="212524" name="Oval 3"/>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525" name="Group 133"/>
              <p:cNvGrpSpPr>
                <a:grpSpLocks/>
              </p:cNvGrpSpPr>
              <p:nvPr/>
            </p:nvGrpSpPr>
            <p:grpSpPr bwMode="auto">
              <a:xfrm>
                <a:off x="8526482" y="2160804"/>
                <a:ext cx="532759" cy="184809"/>
                <a:chOff x="2356" y="1300"/>
                <a:chExt cx="555" cy="194"/>
              </a:xfrm>
            </p:grpSpPr>
            <p:sp>
              <p:nvSpPr>
                <p:cNvPr id="2125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6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601" name="Group 137"/>
                <p:cNvGrpSpPr>
                  <a:grpSpLocks/>
                </p:cNvGrpSpPr>
                <p:nvPr/>
              </p:nvGrpSpPr>
              <p:grpSpPr bwMode="auto">
                <a:xfrm>
                  <a:off x="2468" y="1332"/>
                  <a:ext cx="310" cy="60"/>
                  <a:chOff x="2468" y="1332"/>
                  <a:chExt cx="310" cy="60"/>
                </a:xfrm>
              </p:grpSpPr>
              <p:sp>
                <p:nvSpPr>
                  <p:cNvPr id="2126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6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602" name="Line 140"/>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603" name="Line 141"/>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212526" name="Straight Connector 10"/>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p:cNvGrpSpPr>
                <a:grpSpLocks/>
              </p:cNvGrpSpPr>
              <p:nvPr/>
            </p:nvGrpSpPr>
            <p:grpSpPr bwMode="auto">
              <a:xfrm>
                <a:off x="9555206" y="2650627"/>
                <a:ext cx="532759" cy="184809"/>
                <a:chOff x="2356" y="1300"/>
                <a:chExt cx="555" cy="194"/>
              </a:xfrm>
            </p:grpSpPr>
            <p:sp>
              <p:nvSpPr>
                <p:cNvPr id="2125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93" name="Group 137"/>
                <p:cNvGrpSpPr>
                  <a:grpSpLocks/>
                </p:cNvGrpSpPr>
                <p:nvPr/>
              </p:nvGrpSpPr>
              <p:grpSpPr bwMode="auto">
                <a:xfrm>
                  <a:off x="2468" y="1332"/>
                  <a:ext cx="310" cy="60"/>
                  <a:chOff x="2468" y="1332"/>
                  <a:chExt cx="310" cy="60"/>
                </a:xfrm>
              </p:grpSpPr>
              <p:sp>
                <p:nvSpPr>
                  <p:cNvPr id="2125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94"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95"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6" name="Group 133"/>
              <p:cNvGrpSpPr>
                <a:grpSpLocks/>
              </p:cNvGrpSpPr>
              <p:nvPr/>
            </p:nvGrpSpPr>
            <p:grpSpPr bwMode="auto">
              <a:xfrm>
                <a:off x="8772607" y="2725609"/>
                <a:ext cx="532759" cy="184809"/>
                <a:chOff x="2356" y="1300"/>
                <a:chExt cx="555" cy="194"/>
              </a:xfrm>
            </p:grpSpPr>
            <p:sp>
              <p:nvSpPr>
                <p:cNvPr id="2125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85" name="Group 137"/>
                <p:cNvGrpSpPr>
                  <a:grpSpLocks/>
                </p:cNvGrpSpPr>
                <p:nvPr/>
              </p:nvGrpSpPr>
              <p:grpSpPr bwMode="auto">
                <a:xfrm>
                  <a:off x="2468" y="1332"/>
                  <a:ext cx="310" cy="60"/>
                  <a:chOff x="2468" y="1332"/>
                  <a:chExt cx="310" cy="60"/>
                </a:xfrm>
              </p:grpSpPr>
              <p:sp>
                <p:nvSpPr>
                  <p:cNvPr id="2125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86" name="Line 140"/>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87" name="Line 141"/>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7" name="Group 133"/>
              <p:cNvGrpSpPr>
                <a:grpSpLocks/>
              </p:cNvGrpSpPr>
              <p:nvPr/>
            </p:nvGrpSpPr>
            <p:grpSpPr bwMode="auto">
              <a:xfrm>
                <a:off x="9060908" y="2428111"/>
                <a:ext cx="532759" cy="184809"/>
                <a:chOff x="2356" y="1300"/>
                <a:chExt cx="555" cy="194"/>
              </a:xfrm>
            </p:grpSpPr>
            <p:sp>
              <p:nvSpPr>
                <p:cNvPr id="2125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77" name="Group 137"/>
                <p:cNvGrpSpPr>
                  <a:grpSpLocks/>
                </p:cNvGrpSpPr>
                <p:nvPr/>
              </p:nvGrpSpPr>
              <p:grpSpPr bwMode="auto">
                <a:xfrm>
                  <a:off x="2468" y="1332"/>
                  <a:ext cx="310" cy="60"/>
                  <a:chOff x="2468" y="1332"/>
                  <a:chExt cx="310" cy="60"/>
                </a:xfrm>
              </p:grpSpPr>
              <p:sp>
                <p:nvSpPr>
                  <p:cNvPr id="2125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78" name="Line 140"/>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79" name="Line 141"/>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8" name="Group 133"/>
              <p:cNvGrpSpPr>
                <a:grpSpLocks/>
              </p:cNvGrpSpPr>
              <p:nvPr/>
            </p:nvGrpSpPr>
            <p:grpSpPr bwMode="auto">
              <a:xfrm>
                <a:off x="10005281" y="2289952"/>
                <a:ext cx="532759" cy="184809"/>
                <a:chOff x="2356" y="1300"/>
                <a:chExt cx="555" cy="194"/>
              </a:xfrm>
            </p:grpSpPr>
            <p:sp>
              <p:nvSpPr>
                <p:cNvPr id="2125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69" name="Group 137"/>
                <p:cNvGrpSpPr>
                  <a:grpSpLocks/>
                </p:cNvGrpSpPr>
                <p:nvPr/>
              </p:nvGrpSpPr>
              <p:grpSpPr bwMode="auto">
                <a:xfrm>
                  <a:off x="2468" y="1332"/>
                  <a:ext cx="310" cy="60"/>
                  <a:chOff x="2468" y="1332"/>
                  <a:chExt cx="310" cy="60"/>
                </a:xfrm>
              </p:grpSpPr>
              <p:sp>
                <p:nvSpPr>
                  <p:cNvPr id="21257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7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70" name="Line 140"/>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71" name="Line 141"/>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39" name="Group 133"/>
              <p:cNvGrpSpPr>
                <a:grpSpLocks/>
              </p:cNvGrpSpPr>
              <p:nvPr/>
            </p:nvGrpSpPr>
            <p:grpSpPr bwMode="auto">
              <a:xfrm>
                <a:off x="10232661" y="2882876"/>
                <a:ext cx="532759" cy="184809"/>
                <a:chOff x="2356" y="1300"/>
                <a:chExt cx="555" cy="194"/>
              </a:xfrm>
            </p:grpSpPr>
            <p:sp>
              <p:nvSpPr>
                <p:cNvPr id="2125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61" name="Group 137"/>
                <p:cNvGrpSpPr>
                  <a:grpSpLocks/>
                </p:cNvGrpSpPr>
                <p:nvPr/>
              </p:nvGrpSpPr>
              <p:grpSpPr bwMode="auto">
                <a:xfrm>
                  <a:off x="2468" y="1332"/>
                  <a:ext cx="310" cy="60"/>
                  <a:chOff x="2468" y="1332"/>
                  <a:chExt cx="310" cy="60"/>
                </a:xfrm>
              </p:grpSpPr>
              <p:sp>
                <p:nvSpPr>
                  <p:cNvPr id="21256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6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62"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63"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40" name="Group 133"/>
              <p:cNvGrpSpPr>
                <a:grpSpLocks/>
              </p:cNvGrpSpPr>
              <p:nvPr/>
            </p:nvGrpSpPr>
            <p:grpSpPr bwMode="auto">
              <a:xfrm>
                <a:off x="9330660" y="3072767"/>
                <a:ext cx="532759" cy="184809"/>
                <a:chOff x="2356" y="1300"/>
                <a:chExt cx="555" cy="194"/>
              </a:xfrm>
            </p:grpSpPr>
            <p:sp>
              <p:nvSpPr>
                <p:cNvPr id="2125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53" name="Group 137"/>
                <p:cNvGrpSpPr>
                  <a:grpSpLocks/>
                </p:cNvGrpSpPr>
                <p:nvPr/>
              </p:nvGrpSpPr>
              <p:grpSpPr bwMode="auto">
                <a:xfrm>
                  <a:off x="2468" y="1332"/>
                  <a:ext cx="310" cy="60"/>
                  <a:chOff x="2468" y="1332"/>
                  <a:chExt cx="310" cy="60"/>
                </a:xfrm>
              </p:grpSpPr>
              <p:sp>
                <p:nvSpPr>
                  <p:cNvPr id="2125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54" name="Line 140"/>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55" name="Line 141"/>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541" name="Group 133"/>
              <p:cNvGrpSpPr>
                <a:grpSpLocks/>
              </p:cNvGrpSpPr>
              <p:nvPr/>
            </p:nvGrpSpPr>
            <p:grpSpPr bwMode="auto">
              <a:xfrm>
                <a:off x="8438032" y="3018963"/>
                <a:ext cx="532759" cy="184809"/>
                <a:chOff x="2356" y="1300"/>
                <a:chExt cx="555" cy="194"/>
              </a:xfrm>
            </p:grpSpPr>
            <p:sp>
              <p:nvSpPr>
                <p:cNvPr id="2125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45" name="Group 137"/>
                <p:cNvGrpSpPr>
                  <a:grpSpLocks/>
                </p:cNvGrpSpPr>
                <p:nvPr/>
              </p:nvGrpSpPr>
              <p:grpSpPr bwMode="auto">
                <a:xfrm>
                  <a:off x="2468" y="1332"/>
                  <a:ext cx="310" cy="60"/>
                  <a:chOff x="2468" y="1332"/>
                  <a:chExt cx="310" cy="60"/>
                </a:xfrm>
              </p:grpSpPr>
              <p:sp>
                <p:nvSpPr>
                  <p:cNvPr id="2125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46" name="Line 140"/>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47" name="Line 141"/>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12329" name="Group 331"/>
            <p:cNvGrpSpPr>
              <a:grpSpLocks/>
            </p:cNvGrpSpPr>
            <p:nvPr/>
          </p:nvGrpSpPr>
          <p:grpSpPr bwMode="auto">
            <a:xfrm>
              <a:off x="1803400" y="2755900"/>
              <a:ext cx="3467100" cy="1193800"/>
              <a:chOff x="7848600" y="2044700"/>
              <a:chExt cx="3200399" cy="1371600"/>
            </a:xfrm>
          </p:grpSpPr>
          <p:sp>
            <p:nvSpPr>
              <p:cNvPr id="212442" name="Oval 332"/>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443" name="Group 133"/>
              <p:cNvGrpSpPr>
                <a:grpSpLocks/>
              </p:cNvGrpSpPr>
              <p:nvPr/>
            </p:nvGrpSpPr>
            <p:grpSpPr bwMode="auto">
              <a:xfrm>
                <a:off x="8526482" y="2160804"/>
                <a:ext cx="532759" cy="184809"/>
                <a:chOff x="2356" y="1300"/>
                <a:chExt cx="555" cy="194"/>
              </a:xfrm>
            </p:grpSpPr>
            <p:sp>
              <p:nvSpPr>
                <p:cNvPr id="2125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19" name="Group 137"/>
                <p:cNvGrpSpPr>
                  <a:grpSpLocks/>
                </p:cNvGrpSpPr>
                <p:nvPr/>
              </p:nvGrpSpPr>
              <p:grpSpPr bwMode="auto">
                <a:xfrm>
                  <a:off x="2468" y="1332"/>
                  <a:ext cx="310" cy="60"/>
                  <a:chOff x="2468" y="1332"/>
                  <a:chExt cx="310" cy="60"/>
                </a:xfrm>
              </p:grpSpPr>
              <p:sp>
                <p:nvSpPr>
                  <p:cNvPr id="2125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20" name="Line 140"/>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21" name="Line 141"/>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212444" name="Straight Connector 334"/>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p:cNvGrpSpPr>
                <a:grpSpLocks/>
              </p:cNvGrpSpPr>
              <p:nvPr/>
            </p:nvGrpSpPr>
            <p:grpSpPr bwMode="auto">
              <a:xfrm>
                <a:off x="9555206" y="2650627"/>
                <a:ext cx="532759" cy="184809"/>
                <a:chOff x="2356" y="1300"/>
                <a:chExt cx="555" cy="194"/>
              </a:xfrm>
            </p:grpSpPr>
            <p:sp>
              <p:nvSpPr>
                <p:cNvPr id="2125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11" name="Group 137"/>
                <p:cNvGrpSpPr>
                  <a:grpSpLocks/>
                </p:cNvGrpSpPr>
                <p:nvPr/>
              </p:nvGrpSpPr>
              <p:grpSpPr bwMode="auto">
                <a:xfrm>
                  <a:off x="2468" y="1332"/>
                  <a:ext cx="310" cy="60"/>
                  <a:chOff x="2468" y="1332"/>
                  <a:chExt cx="310" cy="60"/>
                </a:xfrm>
              </p:grpSpPr>
              <p:sp>
                <p:nvSpPr>
                  <p:cNvPr id="2125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12"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13" name="Line 141"/>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4" name="Group 133"/>
              <p:cNvGrpSpPr>
                <a:grpSpLocks/>
              </p:cNvGrpSpPr>
              <p:nvPr/>
            </p:nvGrpSpPr>
            <p:grpSpPr bwMode="auto">
              <a:xfrm>
                <a:off x="8772607" y="2725609"/>
                <a:ext cx="532759" cy="184809"/>
                <a:chOff x="2356" y="1300"/>
                <a:chExt cx="555" cy="194"/>
              </a:xfrm>
            </p:grpSpPr>
            <p:sp>
              <p:nvSpPr>
                <p:cNvPr id="2125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5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503" name="Group 137"/>
                <p:cNvGrpSpPr>
                  <a:grpSpLocks/>
                </p:cNvGrpSpPr>
                <p:nvPr/>
              </p:nvGrpSpPr>
              <p:grpSpPr bwMode="auto">
                <a:xfrm>
                  <a:off x="2468" y="1332"/>
                  <a:ext cx="310" cy="60"/>
                  <a:chOff x="2468" y="1332"/>
                  <a:chExt cx="310" cy="60"/>
                </a:xfrm>
              </p:grpSpPr>
              <p:sp>
                <p:nvSpPr>
                  <p:cNvPr id="2125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5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504"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505" name="Line 141"/>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5" name="Group 133"/>
              <p:cNvGrpSpPr>
                <a:grpSpLocks/>
              </p:cNvGrpSpPr>
              <p:nvPr/>
            </p:nvGrpSpPr>
            <p:grpSpPr bwMode="auto">
              <a:xfrm>
                <a:off x="9060908" y="2428111"/>
                <a:ext cx="532759" cy="184809"/>
                <a:chOff x="2356" y="1300"/>
                <a:chExt cx="555" cy="194"/>
              </a:xfrm>
            </p:grpSpPr>
            <p:sp>
              <p:nvSpPr>
                <p:cNvPr id="2124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95" name="Group 137"/>
                <p:cNvGrpSpPr>
                  <a:grpSpLocks/>
                </p:cNvGrpSpPr>
                <p:nvPr/>
              </p:nvGrpSpPr>
              <p:grpSpPr bwMode="auto">
                <a:xfrm>
                  <a:off x="2468" y="1332"/>
                  <a:ext cx="310" cy="60"/>
                  <a:chOff x="2468" y="1332"/>
                  <a:chExt cx="310" cy="60"/>
                </a:xfrm>
              </p:grpSpPr>
              <p:sp>
                <p:nvSpPr>
                  <p:cNvPr id="2124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96" name="Line 140"/>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97" name="Line 141"/>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6" name="Group 133"/>
              <p:cNvGrpSpPr>
                <a:grpSpLocks/>
              </p:cNvGrpSpPr>
              <p:nvPr/>
            </p:nvGrpSpPr>
            <p:grpSpPr bwMode="auto">
              <a:xfrm>
                <a:off x="10005281" y="2289952"/>
                <a:ext cx="532759" cy="184809"/>
                <a:chOff x="2356" y="1300"/>
                <a:chExt cx="555" cy="194"/>
              </a:xfrm>
            </p:grpSpPr>
            <p:sp>
              <p:nvSpPr>
                <p:cNvPr id="212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87" name="Group 137"/>
                <p:cNvGrpSpPr>
                  <a:grpSpLocks/>
                </p:cNvGrpSpPr>
                <p:nvPr/>
              </p:nvGrpSpPr>
              <p:grpSpPr bwMode="auto">
                <a:xfrm>
                  <a:off x="2468" y="1332"/>
                  <a:ext cx="310" cy="60"/>
                  <a:chOff x="2468" y="1332"/>
                  <a:chExt cx="310" cy="60"/>
                </a:xfrm>
              </p:grpSpPr>
              <p:sp>
                <p:nvSpPr>
                  <p:cNvPr id="212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88" name="Line 140"/>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89" name="Line 141"/>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7" name="Group 133"/>
              <p:cNvGrpSpPr>
                <a:grpSpLocks/>
              </p:cNvGrpSpPr>
              <p:nvPr/>
            </p:nvGrpSpPr>
            <p:grpSpPr bwMode="auto">
              <a:xfrm>
                <a:off x="10232661" y="2882876"/>
                <a:ext cx="532759" cy="184809"/>
                <a:chOff x="2356" y="1300"/>
                <a:chExt cx="555" cy="194"/>
              </a:xfrm>
            </p:grpSpPr>
            <p:sp>
              <p:nvSpPr>
                <p:cNvPr id="212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79" name="Group 137"/>
                <p:cNvGrpSpPr>
                  <a:grpSpLocks/>
                </p:cNvGrpSpPr>
                <p:nvPr/>
              </p:nvGrpSpPr>
              <p:grpSpPr bwMode="auto">
                <a:xfrm>
                  <a:off x="2468" y="1332"/>
                  <a:ext cx="310" cy="60"/>
                  <a:chOff x="2468" y="1332"/>
                  <a:chExt cx="310" cy="60"/>
                </a:xfrm>
              </p:grpSpPr>
              <p:sp>
                <p:nvSpPr>
                  <p:cNvPr id="212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80" name="Line 140"/>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81" name="Line 141"/>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8" name="Group 133"/>
              <p:cNvGrpSpPr>
                <a:grpSpLocks/>
              </p:cNvGrpSpPr>
              <p:nvPr/>
            </p:nvGrpSpPr>
            <p:grpSpPr bwMode="auto">
              <a:xfrm>
                <a:off x="9330660" y="3072767"/>
                <a:ext cx="532759" cy="184809"/>
                <a:chOff x="2356" y="1300"/>
                <a:chExt cx="555" cy="194"/>
              </a:xfrm>
            </p:grpSpPr>
            <p:sp>
              <p:nvSpPr>
                <p:cNvPr id="212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71" name="Group 137"/>
                <p:cNvGrpSpPr>
                  <a:grpSpLocks/>
                </p:cNvGrpSpPr>
                <p:nvPr/>
              </p:nvGrpSpPr>
              <p:grpSpPr bwMode="auto">
                <a:xfrm>
                  <a:off x="2468" y="1332"/>
                  <a:ext cx="310" cy="60"/>
                  <a:chOff x="2468" y="1332"/>
                  <a:chExt cx="310" cy="60"/>
                </a:xfrm>
              </p:grpSpPr>
              <p:sp>
                <p:nvSpPr>
                  <p:cNvPr id="212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72" name="Line 140"/>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73" name="Line 141"/>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459" name="Group 133"/>
              <p:cNvGrpSpPr>
                <a:grpSpLocks/>
              </p:cNvGrpSpPr>
              <p:nvPr/>
            </p:nvGrpSpPr>
            <p:grpSpPr bwMode="auto">
              <a:xfrm>
                <a:off x="8438032" y="3018963"/>
                <a:ext cx="532759" cy="184809"/>
                <a:chOff x="2356" y="1300"/>
                <a:chExt cx="555" cy="194"/>
              </a:xfrm>
            </p:grpSpPr>
            <p:sp>
              <p:nvSpPr>
                <p:cNvPr id="212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63" name="Group 137"/>
                <p:cNvGrpSpPr>
                  <a:grpSpLocks/>
                </p:cNvGrpSpPr>
                <p:nvPr/>
              </p:nvGrpSpPr>
              <p:grpSpPr bwMode="auto">
                <a:xfrm>
                  <a:off x="2468" y="1332"/>
                  <a:ext cx="310" cy="60"/>
                  <a:chOff x="2468" y="1332"/>
                  <a:chExt cx="310" cy="60"/>
                </a:xfrm>
              </p:grpSpPr>
              <p:sp>
                <p:nvSpPr>
                  <p:cNvPr id="212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64" name="Line 140"/>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65" name="Line 141"/>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12330" name="Oval 417"/>
            <p:cNvSpPr>
              <a:spLocks noChangeArrowheads="1"/>
            </p:cNvSpPr>
            <p:nvPr/>
          </p:nvSpPr>
          <p:spPr bwMode="auto">
            <a:xfrm>
              <a:off x="1498600" y="4165600"/>
              <a:ext cx="3086100" cy="11684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331" name="Group 133"/>
            <p:cNvGrpSpPr>
              <a:grpSpLocks/>
            </p:cNvGrpSpPr>
            <p:nvPr/>
          </p:nvGrpSpPr>
          <p:grpSpPr bwMode="auto">
            <a:xfrm>
              <a:off x="2152272" y="4264503"/>
              <a:ext cx="513732" cy="157430"/>
              <a:chOff x="2356" y="1300"/>
              <a:chExt cx="555" cy="194"/>
            </a:xfrm>
          </p:grpSpPr>
          <p:sp>
            <p:nvSpPr>
              <p:cNvPr id="21243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37" name="Group 137"/>
              <p:cNvGrpSpPr>
                <a:grpSpLocks/>
              </p:cNvGrpSpPr>
              <p:nvPr/>
            </p:nvGrpSpPr>
            <p:grpSpPr bwMode="auto">
              <a:xfrm>
                <a:off x="2468" y="1332"/>
                <a:ext cx="310" cy="60"/>
                <a:chOff x="2468" y="1332"/>
                <a:chExt cx="310" cy="60"/>
              </a:xfrm>
            </p:grpSpPr>
            <p:sp>
              <p:nvSpPr>
                <p:cNvPr id="2124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38" name="Line 140"/>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39" name="Line 141"/>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212332" name="Straight Connector 419"/>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p:cNvGrpSpPr>
              <a:grpSpLocks/>
            </p:cNvGrpSpPr>
            <p:nvPr/>
          </p:nvGrpSpPr>
          <p:grpSpPr bwMode="auto">
            <a:xfrm>
              <a:off x="3144256" y="4681760"/>
              <a:ext cx="513732" cy="157430"/>
              <a:chOff x="2356" y="1300"/>
              <a:chExt cx="555" cy="194"/>
            </a:xfrm>
          </p:grpSpPr>
          <p:sp>
            <p:nvSpPr>
              <p:cNvPr id="2124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29" name="Group 137"/>
              <p:cNvGrpSpPr>
                <a:grpSpLocks/>
              </p:cNvGrpSpPr>
              <p:nvPr/>
            </p:nvGrpSpPr>
            <p:grpSpPr bwMode="auto">
              <a:xfrm>
                <a:off x="2468" y="1332"/>
                <a:ext cx="310" cy="60"/>
                <a:chOff x="2468" y="1332"/>
                <a:chExt cx="310" cy="60"/>
              </a:xfrm>
            </p:grpSpPr>
            <p:sp>
              <p:nvSpPr>
                <p:cNvPr id="2124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30" name="Line 140"/>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31" name="Line 141"/>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2" name="Group 133"/>
            <p:cNvGrpSpPr>
              <a:grpSpLocks/>
            </p:cNvGrpSpPr>
            <p:nvPr/>
          </p:nvGrpSpPr>
          <p:grpSpPr bwMode="auto">
            <a:xfrm>
              <a:off x="2389607" y="4745634"/>
              <a:ext cx="513732" cy="157430"/>
              <a:chOff x="2356" y="1300"/>
              <a:chExt cx="555" cy="194"/>
            </a:xfrm>
          </p:grpSpPr>
          <p:sp>
            <p:nvSpPr>
              <p:cNvPr id="2124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21" name="Group 137"/>
              <p:cNvGrpSpPr>
                <a:grpSpLocks/>
              </p:cNvGrpSpPr>
              <p:nvPr/>
            </p:nvGrpSpPr>
            <p:grpSpPr bwMode="auto">
              <a:xfrm>
                <a:off x="2468" y="1332"/>
                <a:ext cx="310" cy="60"/>
                <a:chOff x="2468" y="1332"/>
                <a:chExt cx="310" cy="60"/>
              </a:xfrm>
            </p:grpSpPr>
            <p:sp>
              <p:nvSpPr>
                <p:cNvPr id="2124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22" name="Line 140"/>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23" name="Line 141"/>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3" name="Group 133"/>
            <p:cNvGrpSpPr>
              <a:grpSpLocks/>
            </p:cNvGrpSpPr>
            <p:nvPr/>
          </p:nvGrpSpPr>
          <p:grpSpPr bwMode="auto">
            <a:xfrm>
              <a:off x="2667612" y="4492209"/>
              <a:ext cx="513732" cy="157430"/>
              <a:chOff x="2356" y="1300"/>
              <a:chExt cx="555" cy="194"/>
            </a:xfrm>
          </p:grpSpPr>
          <p:sp>
            <p:nvSpPr>
              <p:cNvPr id="2124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13" name="Group 137"/>
              <p:cNvGrpSpPr>
                <a:grpSpLocks/>
              </p:cNvGrpSpPr>
              <p:nvPr/>
            </p:nvGrpSpPr>
            <p:grpSpPr bwMode="auto">
              <a:xfrm>
                <a:off x="2468" y="1332"/>
                <a:ext cx="310" cy="60"/>
                <a:chOff x="2468" y="1332"/>
                <a:chExt cx="310" cy="60"/>
              </a:xfrm>
            </p:grpSpPr>
            <p:sp>
              <p:nvSpPr>
                <p:cNvPr id="2124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14" name="Line 140"/>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15"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4" name="Group 133"/>
            <p:cNvGrpSpPr>
              <a:grpSpLocks/>
            </p:cNvGrpSpPr>
            <p:nvPr/>
          </p:nvGrpSpPr>
          <p:grpSpPr bwMode="auto">
            <a:xfrm>
              <a:off x="3578257" y="4374518"/>
              <a:ext cx="513732" cy="157430"/>
              <a:chOff x="2356" y="1300"/>
              <a:chExt cx="555" cy="194"/>
            </a:xfrm>
          </p:grpSpPr>
          <p:sp>
            <p:nvSpPr>
              <p:cNvPr id="2124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4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405" name="Group 137"/>
              <p:cNvGrpSpPr>
                <a:grpSpLocks/>
              </p:cNvGrpSpPr>
              <p:nvPr/>
            </p:nvGrpSpPr>
            <p:grpSpPr bwMode="auto">
              <a:xfrm>
                <a:off x="2468" y="1332"/>
                <a:ext cx="310" cy="60"/>
                <a:chOff x="2468" y="1332"/>
                <a:chExt cx="310" cy="60"/>
              </a:xfrm>
            </p:grpSpPr>
            <p:sp>
              <p:nvSpPr>
                <p:cNvPr id="2124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406"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407"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5" name="Group 133"/>
            <p:cNvGrpSpPr>
              <a:grpSpLocks/>
            </p:cNvGrpSpPr>
            <p:nvPr/>
          </p:nvGrpSpPr>
          <p:grpSpPr bwMode="auto">
            <a:xfrm>
              <a:off x="3797517" y="4879602"/>
              <a:ext cx="513732" cy="157430"/>
              <a:chOff x="2356" y="1300"/>
              <a:chExt cx="555" cy="194"/>
            </a:xfrm>
          </p:grpSpPr>
          <p:sp>
            <p:nvSpPr>
              <p:cNvPr id="2123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397" name="Group 137"/>
              <p:cNvGrpSpPr>
                <a:grpSpLocks/>
              </p:cNvGrpSpPr>
              <p:nvPr/>
            </p:nvGrpSpPr>
            <p:grpSpPr bwMode="auto">
              <a:xfrm>
                <a:off x="2468" y="1332"/>
                <a:ext cx="310" cy="60"/>
                <a:chOff x="2468" y="1332"/>
                <a:chExt cx="310" cy="60"/>
              </a:xfrm>
            </p:grpSpPr>
            <p:sp>
              <p:nvSpPr>
                <p:cNvPr id="2124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4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98" name="Line 140"/>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399"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6" name="Group 133"/>
            <p:cNvGrpSpPr>
              <a:grpSpLocks/>
            </p:cNvGrpSpPr>
            <p:nvPr/>
          </p:nvGrpSpPr>
          <p:grpSpPr bwMode="auto">
            <a:xfrm>
              <a:off x="2927730" y="5041361"/>
              <a:ext cx="513732" cy="157430"/>
              <a:chOff x="2356" y="1300"/>
              <a:chExt cx="555" cy="194"/>
            </a:xfrm>
          </p:grpSpPr>
          <p:sp>
            <p:nvSpPr>
              <p:cNvPr id="212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389" name="Group 137"/>
              <p:cNvGrpSpPr>
                <a:grpSpLocks/>
              </p:cNvGrpSpPr>
              <p:nvPr/>
            </p:nvGrpSpPr>
            <p:grpSpPr bwMode="auto">
              <a:xfrm>
                <a:off x="2468" y="1332"/>
                <a:ext cx="310" cy="60"/>
                <a:chOff x="2468" y="1332"/>
                <a:chExt cx="310" cy="60"/>
              </a:xfrm>
            </p:grpSpPr>
            <p:sp>
              <p:nvSpPr>
                <p:cNvPr id="2123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3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90" name="Line 140"/>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391"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2347" name="Group 133"/>
            <p:cNvGrpSpPr>
              <a:grpSpLocks/>
            </p:cNvGrpSpPr>
            <p:nvPr/>
          </p:nvGrpSpPr>
          <p:grpSpPr bwMode="auto">
            <a:xfrm>
              <a:off x="2066981" y="4995528"/>
              <a:ext cx="513732" cy="157430"/>
              <a:chOff x="2356" y="1300"/>
              <a:chExt cx="555" cy="194"/>
            </a:xfrm>
          </p:grpSpPr>
          <p:sp>
            <p:nvSpPr>
              <p:cNvPr id="2123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latin typeface="Times New Roman" panose="02020603050405020304" pitchFamily="18" charset="0"/>
                </a:endParaRPr>
              </a:p>
            </p:txBody>
          </p:sp>
          <p:sp>
            <p:nvSpPr>
              <p:cNvPr id="212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latin typeface="Times New Roman" panose="02020603050405020304" pitchFamily="18" charset="0"/>
                </a:endParaRPr>
              </a:p>
            </p:txBody>
          </p:sp>
          <p:grpSp>
            <p:nvGrpSpPr>
              <p:cNvPr id="212381" name="Group 137"/>
              <p:cNvGrpSpPr>
                <a:grpSpLocks/>
              </p:cNvGrpSpPr>
              <p:nvPr/>
            </p:nvGrpSpPr>
            <p:grpSpPr bwMode="auto">
              <a:xfrm>
                <a:off x="2468" y="1332"/>
                <a:ext cx="310" cy="60"/>
                <a:chOff x="2468" y="1332"/>
                <a:chExt cx="310" cy="60"/>
              </a:xfrm>
            </p:grpSpPr>
            <p:sp>
              <p:nvSpPr>
                <p:cNvPr id="2123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3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2382" name="Line 140"/>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383" name="Line 141"/>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212348" name="Straight Connector 12"/>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cxnSp>
          <p:nvCxnSpPr>
            <p:cNvPr id="212365" name="Straight Connector 18"/>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2400">
                  <a:solidFill>
                    <a:srgbClr val="000000"/>
                  </a:solidFill>
                </a:rPr>
                <a:t>   </a:t>
              </a:r>
            </a:p>
          </p:txBody>
        </p:sp>
        <p:cxnSp>
          <p:nvCxnSpPr>
            <p:cNvPr id="212369" name="Straight Connector 519"/>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p:cNvSpPr>
              <a:spLocks noChangeArrowheads="1"/>
            </p:cNvSpPr>
            <p:nvPr/>
          </p:nvSpPr>
          <p:spPr bwMode="auto">
            <a:xfrm>
              <a:off x="3340100" y="5359400"/>
              <a:ext cx="2044700"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75" name="Oval 517"/>
            <p:cNvSpPr>
              <a:spLocks noChangeArrowheads="1"/>
            </p:cNvSpPr>
            <p:nvPr/>
          </p:nvSpPr>
          <p:spPr bwMode="auto">
            <a:xfrm rot="5400000">
              <a:off x="867569" y="3736182"/>
              <a:ext cx="1252537"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cxnSp>
          <p:nvCxnSpPr>
            <p:cNvPr id="212376" name="Straight Connector 39941"/>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p:cNvGrpSpPr>
            <a:grpSpLocks/>
          </p:cNvGrpSpPr>
          <p:nvPr/>
        </p:nvGrpSpPr>
        <p:grpSpPr bwMode="auto">
          <a:xfrm>
            <a:off x="1963738" y="4827588"/>
            <a:ext cx="874712" cy="506412"/>
            <a:chOff x="2889" y="1631"/>
            <a:chExt cx="980" cy="743"/>
          </a:xfrm>
        </p:grpSpPr>
        <p:sp>
          <p:nvSpPr>
            <p:cNvPr id="212304" name="Rectangle 419"/>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35249" name="AutoShape 420"/>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CCFF"/>
                </a:solidFill>
              </a:endParaRPr>
            </a:p>
          </p:txBody>
        </p:sp>
      </p:grpSp>
      <p:sp>
        <p:nvSpPr>
          <p:cNvPr id="211974" name="Line 424"/>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Content Placeholder 12"/>
          <p:cNvSpPr>
            <a:spLocks noGrp="1"/>
          </p:cNvSpPr>
          <p:nvPr>
            <p:ph idx="1"/>
          </p:nvPr>
        </p:nvSpPr>
        <p:spPr>
          <a:xfrm>
            <a:off x="1091437" y="1512645"/>
            <a:ext cx="9670348" cy="2126286"/>
          </a:xfrm>
        </p:spPr>
        <p:txBody>
          <a:bodyPr/>
          <a:lstStyle/>
          <a:p>
            <a:pPr>
              <a:lnSpc>
                <a:spcPct val="100000"/>
              </a:lnSpc>
              <a:buClr>
                <a:srgbClr val="000099"/>
              </a:buClr>
              <a:buSzPct val="100000"/>
              <a:buFont typeface="Wingdings" panose="05000000000000000000" pitchFamily="2" charset="2"/>
              <a:buChar char="§"/>
            </a:pPr>
            <a:r>
              <a:rPr lang="en-US" altLang="zh-CN" dirty="0">
                <a:solidFill>
                  <a:srgbClr val="000000"/>
                </a:solidFill>
                <a:latin typeface="Gill Sans MT" panose="020B0502020104020203" pitchFamily="34" charset="0"/>
              </a:rPr>
              <a:t>CDN: </a:t>
            </a:r>
            <a:r>
              <a:rPr lang="zh-CN" altLang="en-US" dirty="0">
                <a:solidFill>
                  <a:srgbClr val="000000"/>
                </a:solidFill>
                <a:latin typeface="Gill Sans MT" panose="020B0502020104020203" pitchFamily="34" charset="0"/>
              </a:rPr>
              <a:t>将内容的拷贝存储在</a:t>
            </a:r>
            <a:r>
              <a:rPr lang="en-US" altLang="zh-CN" dirty="0">
                <a:solidFill>
                  <a:srgbClr val="000000"/>
                </a:solidFill>
                <a:latin typeface="Gill Sans MT" panose="020B0502020104020203" pitchFamily="34" charset="0"/>
              </a:rPr>
              <a:t>CDN</a:t>
            </a:r>
            <a:r>
              <a:rPr lang="zh-CN" altLang="en-US" dirty="0">
                <a:solidFill>
                  <a:srgbClr val="000000"/>
                </a:solidFill>
                <a:latin typeface="Gill Sans MT" panose="020B0502020104020203" pitchFamily="34" charset="0"/>
              </a:rPr>
              <a:t>节点中</a:t>
            </a:r>
            <a:r>
              <a:rPr lang="en-US" altLang="zh-CN" dirty="0">
                <a:solidFill>
                  <a:srgbClr val="000000"/>
                </a:solidFill>
                <a:latin typeface="Gill Sans MT" panose="020B0502020104020203" pitchFamily="34" charset="0"/>
              </a:rPr>
              <a:t> </a:t>
            </a:r>
          </a:p>
          <a:p>
            <a:pPr>
              <a:lnSpc>
                <a:spcPct val="100000"/>
              </a:lnSpc>
              <a:buSzPct val="100000"/>
              <a:buFont typeface="Wingdings" panose="05000000000000000000" pitchFamily="2" charset="2"/>
              <a:buChar char="§"/>
            </a:pPr>
            <a:r>
              <a:rPr lang="zh-CN" altLang="en-US" dirty="0"/>
              <a:t>用户向</a:t>
            </a:r>
            <a:r>
              <a:rPr lang="en-US" altLang="zh-CN" dirty="0"/>
              <a:t>CDN</a:t>
            </a:r>
            <a:r>
              <a:rPr lang="zh-CN" altLang="en-US" dirty="0"/>
              <a:t>请求内容</a:t>
            </a:r>
            <a:endParaRPr lang="en-US" altLang="zh-CN" dirty="0"/>
          </a:p>
          <a:p>
            <a:pPr lvl="1">
              <a:lnSpc>
                <a:spcPct val="100000"/>
              </a:lnSpc>
              <a:buClr>
                <a:srgbClr val="000099"/>
              </a:buClr>
            </a:pPr>
            <a:r>
              <a:rPr lang="zh-CN" altLang="en-US" dirty="0">
                <a:solidFill>
                  <a:srgbClr val="000000"/>
                </a:solidFill>
                <a:latin typeface="Gill Sans MT" panose="020B0502020104020203" pitchFamily="34" charset="0"/>
              </a:rPr>
              <a:t>被定向到附近的拷贝，取得内容</a:t>
            </a:r>
            <a:endParaRPr lang="en-US" altLang="zh-CN" dirty="0">
              <a:solidFill>
                <a:srgbClr val="000000"/>
              </a:solidFill>
              <a:latin typeface="Gill Sans MT" panose="020B0502020104020203" pitchFamily="34" charset="0"/>
            </a:endParaRPr>
          </a:p>
          <a:p>
            <a:pPr lvl="1">
              <a:lnSpc>
                <a:spcPct val="100000"/>
              </a:lnSpc>
              <a:buClr>
                <a:srgbClr val="000099"/>
              </a:buClr>
            </a:pPr>
            <a:r>
              <a:rPr lang="zh-CN" altLang="en-US" dirty="0">
                <a:solidFill>
                  <a:srgbClr val="000000"/>
                </a:solidFill>
                <a:latin typeface="Gill Sans MT" panose="020B0502020104020203" pitchFamily="34" charset="0"/>
              </a:rPr>
              <a:t>如果网络路径拥塞，则可能选择其他的拷贝</a:t>
            </a:r>
            <a:endParaRPr lang="en-US" altLang="zh-CN" dirty="0">
              <a:solidFill>
                <a:srgbClr val="000000"/>
              </a:solidFill>
              <a:latin typeface="Gill Sans MT" panose="020B0502020104020203" pitchFamily="34" charset="0"/>
            </a:endParaRPr>
          </a:p>
        </p:txBody>
      </p:sp>
      <p:grpSp>
        <p:nvGrpSpPr>
          <p:cNvPr id="793" name="Group 792"/>
          <p:cNvGrpSpPr>
            <a:grpSpLocks/>
          </p:cNvGrpSpPr>
          <p:nvPr/>
        </p:nvGrpSpPr>
        <p:grpSpPr bwMode="auto">
          <a:xfrm>
            <a:off x="4745038" y="5776913"/>
            <a:ext cx="349250" cy="679450"/>
            <a:chOff x="7923189" y="2486664"/>
            <a:chExt cx="360377" cy="884585"/>
          </a:xfrm>
        </p:grpSpPr>
        <p:pic>
          <p:nvPicPr>
            <p:cNvPr id="21227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p:cNvGrpSpPr>
              <a:grpSpLocks/>
            </p:cNvGrpSpPr>
            <p:nvPr/>
          </p:nvGrpSpPr>
          <p:grpSpPr bwMode="auto">
            <a:xfrm>
              <a:off x="7923189" y="2890236"/>
              <a:ext cx="227012" cy="481013"/>
              <a:chOff x="4140" y="429"/>
              <a:chExt cx="1425" cy="2396"/>
            </a:xfrm>
          </p:grpSpPr>
          <p:sp>
            <p:nvSpPr>
              <p:cNvPr id="212272"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7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74"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75"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7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77" name="Group 956"/>
              <p:cNvGrpSpPr>
                <a:grpSpLocks/>
              </p:cNvGrpSpPr>
              <p:nvPr/>
            </p:nvGrpSpPr>
            <p:grpSpPr bwMode="auto">
              <a:xfrm>
                <a:off x="4749" y="668"/>
                <a:ext cx="581" cy="145"/>
                <a:chOff x="614" y="2568"/>
                <a:chExt cx="725" cy="139"/>
              </a:xfrm>
            </p:grpSpPr>
            <p:sp>
              <p:nvSpPr>
                <p:cNvPr id="21230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0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7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79" name="Group 960"/>
              <p:cNvGrpSpPr>
                <a:grpSpLocks/>
              </p:cNvGrpSpPr>
              <p:nvPr/>
            </p:nvGrpSpPr>
            <p:grpSpPr bwMode="auto">
              <a:xfrm>
                <a:off x="4747" y="994"/>
                <a:ext cx="581" cy="134"/>
                <a:chOff x="614" y="2568"/>
                <a:chExt cx="725" cy="139"/>
              </a:xfrm>
            </p:grpSpPr>
            <p:sp>
              <p:nvSpPr>
                <p:cNvPr id="21230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30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82" name="Group 965"/>
              <p:cNvGrpSpPr>
                <a:grpSpLocks/>
              </p:cNvGrpSpPr>
              <p:nvPr/>
            </p:nvGrpSpPr>
            <p:grpSpPr bwMode="auto">
              <a:xfrm>
                <a:off x="4735" y="1627"/>
                <a:ext cx="582" cy="151"/>
                <a:chOff x="614" y="2568"/>
                <a:chExt cx="725" cy="139"/>
              </a:xfrm>
            </p:grpSpPr>
            <p:sp>
              <p:nvSpPr>
                <p:cNvPr id="21229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3"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284" name="Group 969"/>
              <p:cNvGrpSpPr>
                <a:grpSpLocks/>
              </p:cNvGrpSpPr>
              <p:nvPr/>
            </p:nvGrpSpPr>
            <p:grpSpPr bwMode="auto">
              <a:xfrm>
                <a:off x="4739" y="1327"/>
                <a:ext cx="582" cy="139"/>
                <a:chOff x="614" y="2568"/>
                <a:chExt cx="725" cy="139"/>
              </a:xfrm>
            </p:grpSpPr>
            <p:sp>
              <p:nvSpPr>
                <p:cNvPr id="21229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8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6"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87"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8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89"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9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9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9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28" name="Group 827"/>
          <p:cNvGrpSpPr>
            <a:grpSpLocks/>
          </p:cNvGrpSpPr>
          <p:nvPr/>
        </p:nvGrpSpPr>
        <p:grpSpPr bwMode="auto">
          <a:xfrm>
            <a:off x="5911851" y="3556000"/>
            <a:ext cx="347663" cy="679450"/>
            <a:chOff x="7923189" y="2486664"/>
            <a:chExt cx="360377" cy="884585"/>
          </a:xfrm>
        </p:grpSpPr>
        <p:pic>
          <p:nvPicPr>
            <p:cNvPr id="21223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p:cNvGrpSpPr>
              <a:grpSpLocks/>
            </p:cNvGrpSpPr>
            <p:nvPr/>
          </p:nvGrpSpPr>
          <p:grpSpPr bwMode="auto">
            <a:xfrm>
              <a:off x="7923189" y="2890236"/>
              <a:ext cx="227012" cy="481013"/>
              <a:chOff x="4140" y="429"/>
              <a:chExt cx="1425" cy="2396"/>
            </a:xfrm>
          </p:grpSpPr>
          <p:sp>
            <p:nvSpPr>
              <p:cNvPr id="212238"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3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40"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41"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4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3" name="Group 956"/>
              <p:cNvGrpSpPr>
                <a:grpSpLocks/>
              </p:cNvGrpSpPr>
              <p:nvPr/>
            </p:nvGrpSpPr>
            <p:grpSpPr bwMode="auto">
              <a:xfrm>
                <a:off x="4749" y="668"/>
                <a:ext cx="581" cy="145"/>
                <a:chOff x="614" y="2568"/>
                <a:chExt cx="725" cy="139"/>
              </a:xfrm>
            </p:grpSpPr>
            <p:sp>
              <p:nvSpPr>
                <p:cNvPr id="21226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5" name="Group 960"/>
              <p:cNvGrpSpPr>
                <a:grpSpLocks/>
              </p:cNvGrpSpPr>
              <p:nvPr/>
            </p:nvGrpSpPr>
            <p:grpSpPr bwMode="auto">
              <a:xfrm>
                <a:off x="4747" y="994"/>
                <a:ext cx="581" cy="134"/>
                <a:chOff x="614" y="2568"/>
                <a:chExt cx="725" cy="139"/>
              </a:xfrm>
            </p:grpSpPr>
            <p:sp>
              <p:nvSpPr>
                <p:cNvPr id="21226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4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48" name="Group 965"/>
              <p:cNvGrpSpPr>
                <a:grpSpLocks/>
              </p:cNvGrpSpPr>
              <p:nvPr/>
            </p:nvGrpSpPr>
            <p:grpSpPr bwMode="auto">
              <a:xfrm>
                <a:off x="4735" y="1627"/>
                <a:ext cx="582" cy="151"/>
                <a:chOff x="614" y="2568"/>
                <a:chExt cx="725" cy="139"/>
              </a:xfrm>
            </p:grpSpPr>
            <p:sp>
              <p:nvSpPr>
                <p:cNvPr id="21226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49"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250" name="Group 969"/>
              <p:cNvGrpSpPr>
                <a:grpSpLocks/>
              </p:cNvGrpSpPr>
              <p:nvPr/>
            </p:nvGrpSpPr>
            <p:grpSpPr bwMode="auto">
              <a:xfrm>
                <a:off x="4739" y="1327"/>
                <a:ext cx="582" cy="139"/>
                <a:chOff x="614" y="2568"/>
                <a:chExt cx="725" cy="139"/>
              </a:xfrm>
            </p:grpSpPr>
            <p:sp>
              <p:nvSpPr>
                <p:cNvPr id="21226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5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2"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53"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5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5"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5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5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6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6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63" name="Group 862"/>
          <p:cNvGrpSpPr>
            <a:grpSpLocks/>
          </p:cNvGrpSpPr>
          <p:nvPr/>
        </p:nvGrpSpPr>
        <p:grpSpPr bwMode="auto">
          <a:xfrm>
            <a:off x="6608763" y="5611814"/>
            <a:ext cx="347662" cy="681037"/>
            <a:chOff x="7923189" y="2486664"/>
            <a:chExt cx="360377" cy="884585"/>
          </a:xfrm>
        </p:grpSpPr>
        <p:pic>
          <p:nvPicPr>
            <p:cNvPr id="21220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p:cNvGrpSpPr>
              <a:grpSpLocks/>
            </p:cNvGrpSpPr>
            <p:nvPr/>
          </p:nvGrpSpPr>
          <p:grpSpPr bwMode="auto">
            <a:xfrm>
              <a:off x="7923189" y="2890236"/>
              <a:ext cx="227012" cy="481013"/>
              <a:chOff x="4140" y="429"/>
              <a:chExt cx="1425" cy="2396"/>
            </a:xfrm>
          </p:grpSpPr>
          <p:sp>
            <p:nvSpPr>
              <p:cNvPr id="212204"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0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06"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07"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0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09" name="Group 956"/>
              <p:cNvGrpSpPr>
                <a:grpSpLocks/>
              </p:cNvGrpSpPr>
              <p:nvPr/>
            </p:nvGrpSpPr>
            <p:grpSpPr bwMode="auto">
              <a:xfrm>
                <a:off x="4749" y="668"/>
                <a:ext cx="581" cy="145"/>
                <a:chOff x="614" y="2568"/>
                <a:chExt cx="725" cy="139"/>
              </a:xfrm>
            </p:grpSpPr>
            <p:sp>
              <p:nvSpPr>
                <p:cNvPr id="21223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11" name="Group 960"/>
              <p:cNvGrpSpPr>
                <a:grpSpLocks/>
              </p:cNvGrpSpPr>
              <p:nvPr/>
            </p:nvGrpSpPr>
            <p:grpSpPr bwMode="auto">
              <a:xfrm>
                <a:off x="4747" y="994"/>
                <a:ext cx="581" cy="134"/>
                <a:chOff x="614" y="2568"/>
                <a:chExt cx="725" cy="139"/>
              </a:xfrm>
            </p:grpSpPr>
            <p:sp>
              <p:nvSpPr>
                <p:cNvPr id="21223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1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214" name="Group 965"/>
              <p:cNvGrpSpPr>
                <a:grpSpLocks/>
              </p:cNvGrpSpPr>
              <p:nvPr/>
            </p:nvGrpSpPr>
            <p:grpSpPr bwMode="auto">
              <a:xfrm>
                <a:off x="4735" y="1627"/>
                <a:ext cx="582" cy="151"/>
                <a:chOff x="614" y="2568"/>
                <a:chExt cx="725" cy="139"/>
              </a:xfrm>
            </p:grpSpPr>
            <p:sp>
              <p:nvSpPr>
                <p:cNvPr id="21223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3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5"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216" name="Group 969"/>
              <p:cNvGrpSpPr>
                <a:grpSpLocks/>
              </p:cNvGrpSpPr>
              <p:nvPr/>
            </p:nvGrpSpPr>
            <p:grpSpPr bwMode="auto">
              <a:xfrm>
                <a:off x="4739" y="1327"/>
                <a:ext cx="582" cy="139"/>
                <a:chOff x="614" y="2568"/>
                <a:chExt cx="725" cy="139"/>
              </a:xfrm>
            </p:grpSpPr>
            <p:sp>
              <p:nvSpPr>
                <p:cNvPr id="21222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21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18"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19"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2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1"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22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22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2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898" name="Group 897"/>
          <p:cNvGrpSpPr>
            <a:grpSpLocks/>
          </p:cNvGrpSpPr>
          <p:nvPr/>
        </p:nvGrpSpPr>
        <p:grpSpPr bwMode="auto">
          <a:xfrm>
            <a:off x="7591426" y="3829050"/>
            <a:ext cx="347663" cy="681038"/>
            <a:chOff x="7923189" y="2486664"/>
            <a:chExt cx="360377" cy="884585"/>
          </a:xfrm>
        </p:grpSpPr>
        <p:pic>
          <p:nvPicPr>
            <p:cNvPr id="21216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p:cNvGrpSpPr>
              <a:grpSpLocks/>
            </p:cNvGrpSpPr>
            <p:nvPr/>
          </p:nvGrpSpPr>
          <p:grpSpPr bwMode="auto">
            <a:xfrm>
              <a:off x="7923189" y="2890236"/>
              <a:ext cx="227012" cy="481013"/>
              <a:chOff x="4140" y="429"/>
              <a:chExt cx="1425" cy="2396"/>
            </a:xfrm>
          </p:grpSpPr>
          <p:sp>
            <p:nvSpPr>
              <p:cNvPr id="212170"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71"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72"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73"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74"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75" name="Group 956"/>
              <p:cNvGrpSpPr>
                <a:grpSpLocks/>
              </p:cNvGrpSpPr>
              <p:nvPr/>
            </p:nvGrpSpPr>
            <p:grpSpPr bwMode="auto">
              <a:xfrm>
                <a:off x="4749" y="668"/>
                <a:ext cx="581" cy="145"/>
                <a:chOff x="614" y="2568"/>
                <a:chExt cx="725" cy="139"/>
              </a:xfrm>
            </p:grpSpPr>
            <p:sp>
              <p:nvSpPr>
                <p:cNvPr id="21220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20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76"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77" name="Group 960"/>
              <p:cNvGrpSpPr>
                <a:grpSpLocks/>
              </p:cNvGrpSpPr>
              <p:nvPr/>
            </p:nvGrpSpPr>
            <p:grpSpPr bwMode="auto">
              <a:xfrm>
                <a:off x="4747" y="994"/>
                <a:ext cx="581" cy="134"/>
                <a:chOff x="614" y="2568"/>
                <a:chExt cx="725" cy="139"/>
              </a:xfrm>
            </p:grpSpPr>
            <p:sp>
              <p:nvSpPr>
                <p:cNvPr id="212198"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9"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78"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79"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80" name="Group 965"/>
              <p:cNvGrpSpPr>
                <a:grpSpLocks/>
              </p:cNvGrpSpPr>
              <p:nvPr/>
            </p:nvGrpSpPr>
            <p:grpSpPr bwMode="auto">
              <a:xfrm>
                <a:off x="4735" y="1627"/>
                <a:ext cx="582" cy="151"/>
                <a:chOff x="614" y="2568"/>
                <a:chExt cx="725" cy="139"/>
              </a:xfrm>
            </p:grpSpPr>
            <p:sp>
              <p:nvSpPr>
                <p:cNvPr id="21219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81"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182" name="Group 969"/>
              <p:cNvGrpSpPr>
                <a:grpSpLocks/>
              </p:cNvGrpSpPr>
              <p:nvPr/>
            </p:nvGrpSpPr>
            <p:grpSpPr bwMode="auto">
              <a:xfrm>
                <a:off x="4739" y="1327"/>
                <a:ext cx="582" cy="139"/>
                <a:chOff x="614" y="2568"/>
                <a:chExt cx="725" cy="139"/>
              </a:xfrm>
            </p:grpSpPr>
            <p:sp>
              <p:nvSpPr>
                <p:cNvPr id="212194"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5"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83"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4"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85"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86"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7"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88"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89"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0"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1"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192"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93"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933" name="Group 932"/>
          <p:cNvGrpSpPr>
            <a:grpSpLocks/>
          </p:cNvGrpSpPr>
          <p:nvPr/>
        </p:nvGrpSpPr>
        <p:grpSpPr bwMode="auto">
          <a:xfrm>
            <a:off x="3646488" y="5629275"/>
            <a:ext cx="347662" cy="681038"/>
            <a:chOff x="7923189" y="2486664"/>
            <a:chExt cx="360377" cy="884585"/>
          </a:xfrm>
        </p:grpSpPr>
        <p:pic>
          <p:nvPicPr>
            <p:cNvPr id="21213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p:cNvGrpSpPr>
              <a:grpSpLocks/>
            </p:cNvGrpSpPr>
            <p:nvPr/>
          </p:nvGrpSpPr>
          <p:grpSpPr bwMode="auto">
            <a:xfrm>
              <a:off x="7923189" y="2890236"/>
              <a:ext cx="227012" cy="481013"/>
              <a:chOff x="4140" y="429"/>
              <a:chExt cx="1425" cy="2396"/>
            </a:xfrm>
          </p:grpSpPr>
          <p:sp>
            <p:nvSpPr>
              <p:cNvPr id="212136"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3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38"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39"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4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1" name="Group 956"/>
              <p:cNvGrpSpPr>
                <a:grpSpLocks/>
              </p:cNvGrpSpPr>
              <p:nvPr/>
            </p:nvGrpSpPr>
            <p:grpSpPr bwMode="auto">
              <a:xfrm>
                <a:off x="4749" y="668"/>
                <a:ext cx="581" cy="145"/>
                <a:chOff x="614" y="2568"/>
                <a:chExt cx="725" cy="139"/>
              </a:xfrm>
            </p:grpSpPr>
            <p:sp>
              <p:nvSpPr>
                <p:cNvPr id="212166"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3" name="Group 960"/>
              <p:cNvGrpSpPr>
                <a:grpSpLocks/>
              </p:cNvGrpSpPr>
              <p:nvPr/>
            </p:nvGrpSpPr>
            <p:grpSpPr bwMode="auto">
              <a:xfrm>
                <a:off x="4747" y="994"/>
                <a:ext cx="581" cy="134"/>
                <a:chOff x="614" y="2568"/>
                <a:chExt cx="725" cy="139"/>
              </a:xfrm>
            </p:grpSpPr>
            <p:sp>
              <p:nvSpPr>
                <p:cNvPr id="21216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4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46" name="Group 965"/>
              <p:cNvGrpSpPr>
                <a:grpSpLocks/>
              </p:cNvGrpSpPr>
              <p:nvPr/>
            </p:nvGrpSpPr>
            <p:grpSpPr bwMode="auto">
              <a:xfrm>
                <a:off x="4735" y="1627"/>
                <a:ext cx="582" cy="151"/>
                <a:chOff x="614" y="2568"/>
                <a:chExt cx="725" cy="139"/>
              </a:xfrm>
            </p:grpSpPr>
            <p:sp>
              <p:nvSpPr>
                <p:cNvPr id="21216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7"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148" name="Group 969"/>
              <p:cNvGrpSpPr>
                <a:grpSpLocks/>
              </p:cNvGrpSpPr>
              <p:nvPr/>
            </p:nvGrpSpPr>
            <p:grpSpPr bwMode="auto">
              <a:xfrm>
                <a:off x="4739" y="1327"/>
                <a:ext cx="582" cy="139"/>
                <a:chOff x="614" y="2568"/>
                <a:chExt cx="725" cy="139"/>
              </a:xfrm>
            </p:grpSpPr>
            <p:sp>
              <p:nvSpPr>
                <p:cNvPr id="21216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6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4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0"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51"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52"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3"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15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6"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7"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158"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5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11981" name="Group 15"/>
          <p:cNvGrpSpPr>
            <a:grpSpLocks/>
          </p:cNvGrpSpPr>
          <p:nvPr/>
        </p:nvGrpSpPr>
        <p:grpSpPr bwMode="auto">
          <a:xfrm>
            <a:off x="9231313" y="4368800"/>
            <a:ext cx="990600" cy="731838"/>
            <a:chOff x="7707615" y="4368892"/>
            <a:chExt cx="990551" cy="731635"/>
          </a:xfrm>
        </p:grpSpPr>
        <p:pic>
          <p:nvPicPr>
            <p:cNvPr id="212034" name="Picture 1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p:cNvGrpSpPr>
              <a:grpSpLocks/>
            </p:cNvGrpSpPr>
            <p:nvPr/>
          </p:nvGrpSpPr>
          <p:grpSpPr bwMode="auto">
            <a:xfrm flipH="1">
              <a:off x="7707615" y="4368892"/>
              <a:ext cx="225953" cy="395900"/>
              <a:chOff x="4140" y="429"/>
              <a:chExt cx="1425" cy="2396"/>
            </a:xfrm>
          </p:grpSpPr>
          <p:sp>
            <p:nvSpPr>
              <p:cNvPr id="212102" name="Freeform 250"/>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1" name="Rectangle 251"/>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04" name="Freeform 252"/>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05" name="Freeform 253"/>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4" name="Rectangle 254"/>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07" name="Group 255"/>
              <p:cNvGrpSpPr>
                <a:grpSpLocks/>
              </p:cNvGrpSpPr>
              <p:nvPr/>
            </p:nvGrpSpPr>
            <p:grpSpPr bwMode="auto">
              <a:xfrm>
                <a:off x="4749" y="668"/>
                <a:ext cx="581" cy="145"/>
                <a:chOff x="614" y="2568"/>
                <a:chExt cx="725" cy="139"/>
              </a:xfrm>
            </p:grpSpPr>
            <p:sp>
              <p:nvSpPr>
                <p:cNvPr id="1000" name="AutoShape 256"/>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01" name="AutoShape 257"/>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76" name="Rectangle 258"/>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09" name="Group 259"/>
              <p:cNvGrpSpPr>
                <a:grpSpLocks/>
              </p:cNvGrpSpPr>
              <p:nvPr/>
            </p:nvGrpSpPr>
            <p:grpSpPr bwMode="auto">
              <a:xfrm>
                <a:off x="4747" y="994"/>
                <a:ext cx="581" cy="134"/>
                <a:chOff x="614" y="2568"/>
                <a:chExt cx="725" cy="139"/>
              </a:xfrm>
            </p:grpSpPr>
            <p:sp>
              <p:nvSpPr>
                <p:cNvPr id="998" name="AutoShape 260"/>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9" name="AutoShape 261"/>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78" name="Rectangle 262"/>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79" name="Rectangle 263"/>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112" name="Group 264"/>
              <p:cNvGrpSpPr>
                <a:grpSpLocks/>
              </p:cNvGrpSpPr>
              <p:nvPr/>
            </p:nvGrpSpPr>
            <p:grpSpPr bwMode="auto">
              <a:xfrm>
                <a:off x="4735" y="1627"/>
                <a:ext cx="582" cy="151"/>
                <a:chOff x="614" y="2568"/>
                <a:chExt cx="725" cy="139"/>
              </a:xfrm>
            </p:grpSpPr>
            <p:sp>
              <p:nvSpPr>
                <p:cNvPr id="996" name="AutoShape 265"/>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7" name="AutoShape 266"/>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113" name="Freeform 267"/>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114" name="Group 268"/>
              <p:cNvGrpSpPr>
                <a:grpSpLocks/>
              </p:cNvGrpSpPr>
              <p:nvPr/>
            </p:nvGrpSpPr>
            <p:grpSpPr bwMode="auto">
              <a:xfrm>
                <a:off x="4739" y="1327"/>
                <a:ext cx="582" cy="139"/>
                <a:chOff x="614" y="2568"/>
                <a:chExt cx="725" cy="139"/>
              </a:xfrm>
            </p:grpSpPr>
            <p:sp>
              <p:nvSpPr>
                <p:cNvPr id="994" name="AutoShape 269"/>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5" name="AutoShape 270"/>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983" name="Rectangle 271"/>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16" name="Freeform 272"/>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17" name="Freeform 273"/>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6" name="Oval 274"/>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119" name="Freeform 275"/>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8" name="AutoShape 276"/>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89" name="AutoShape 277"/>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0" name="Oval 278"/>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1" name="Oval 279"/>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992" name="Oval 280"/>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993" name="Rectangle 281"/>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nvGrpSpPr>
            <p:cNvPr id="212036" name="Group 249"/>
            <p:cNvGrpSpPr>
              <a:grpSpLocks/>
            </p:cNvGrpSpPr>
            <p:nvPr/>
          </p:nvGrpSpPr>
          <p:grpSpPr bwMode="auto">
            <a:xfrm flipH="1">
              <a:off x="7939866" y="4369199"/>
              <a:ext cx="225953" cy="395900"/>
              <a:chOff x="4140" y="429"/>
              <a:chExt cx="1425" cy="2396"/>
            </a:xfrm>
          </p:grpSpPr>
          <p:sp>
            <p:nvSpPr>
              <p:cNvPr id="212070" name="Freeform 250"/>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4" name="Rectangle 251"/>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72" name="Freeform 252"/>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73" name="Freeform 253"/>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7" name="Rectangle 254"/>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75" name="Group 255"/>
              <p:cNvGrpSpPr>
                <a:grpSpLocks/>
              </p:cNvGrpSpPr>
              <p:nvPr/>
            </p:nvGrpSpPr>
            <p:grpSpPr bwMode="auto">
              <a:xfrm>
                <a:off x="4749" y="668"/>
                <a:ext cx="581" cy="145"/>
                <a:chOff x="614" y="2568"/>
                <a:chExt cx="725" cy="139"/>
              </a:xfrm>
            </p:grpSpPr>
            <p:sp>
              <p:nvSpPr>
                <p:cNvPr id="1033" name="AutoShape 256"/>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4" name="AutoShape 257"/>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09" name="Rectangle 258"/>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77" name="Group 259"/>
              <p:cNvGrpSpPr>
                <a:grpSpLocks/>
              </p:cNvGrpSpPr>
              <p:nvPr/>
            </p:nvGrpSpPr>
            <p:grpSpPr bwMode="auto">
              <a:xfrm>
                <a:off x="4747" y="994"/>
                <a:ext cx="581" cy="134"/>
                <a:chOff x="614" y="2568"/>
                <a:chExt cx="725" cy="139"/>
              </a:xfrm>
            </p:grpSpPr>
            <p:sp>
              <p:nvSpPr>
                <p:cNvPr id="1031" name="AutoShape 260"/>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2" name="AutoShape 261"/>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11" name="Rectangle 262"/>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12" name="Rectangle 263"/>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80" name="Group 264"/>
              <p:cNvGrpSpPr>
                <a:grpSpLocks/>
              </p:cNvGrpSpPr>
              <p:nvPr/>
            </p:nvGrpSpPr>
            <p:grpSpPr bwMode="auto">
              <a:xfrm>
                <a:off x="4735" y="1627"/>
                <a:ext cx="582" cy="151"/>
                <a:chOff x="614" y="2568"/>
                <a:chExt cx="725" cy="139"/>
              </a:xfrm>
            </p:grpSpPr>
            <p:sp>
              <p:nvSpPr>
                <p:cNvPr id="1029" name="AutoShape 265"/>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30" name="AutoShape 266"/>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81" name="Freeform 267"/>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082" name="Group 268"/>
              <p:cNvGrpSpPr>
                <a:grpSpLocks/>
              </p:cNvGrpSpPr>
              <p:nvPr/>
            </p:nvGrpSpPr>
            <p:grpSpPr bwMode="auto">
              <a:xfrm>
                <a:off x="4739" y="1327"/>
                <a:ext cx="582" cy="139"/>
                <a:chOff x="614" y="2568"/>
                <a:chExt cx="725" cy="139"/>
              </a:xfrm>
            </p:grpSpPr>
            <p:sp>
              <p:nvSpPr>
                <p:cNvPr id="1027" name="AutoShape 269"/>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8" name="AutoShape 270"/>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16" name="Rectangle 271"/>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84" name="Freeform 272"/>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85" name="Freeform 273"/>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9" name="Oval 274"/>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87" name="Freeform 275"/>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1" name="AutoShape 276"/>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2" name="AutoShape 277"/>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3" name="Oval 278"/>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4" name="Oval 279"/>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1025" name="Oval 280"/>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26" name="Rectangle 281"/>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nvGrpSpPr>
            <p:cNvPr id="212037" name="Group 249"/>
            <p:cNvGrpSpPr>
              <a:grpSpLocks/>
            </p:cNvGrpSpPr>
            <p:nvPr/>
          </p:nvGrpSpPr>
          <p:grpSpPr bwMode="auto">
            <a:xfrm flipH="1">
              <a:off x="8472213" y="4384408"/>
              <a:ext cx="225953" cy="395900"/>
              <a:chOff x="4140" y="429"/>
              <a:chExt cx="1425" cy="2396"/>
            </a:xfrm>
          </p:grpSpPr>
          <p:sp>
            <p:nvSpPr>
              <p:cNvPr id="212038" name="Freeform 250"/>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7" name="Rectangle 251"/>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40" name="Freeform 252"/>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41" name="Freeform 253"/>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0" name="Rectangle 254"/>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3" name="Group 255"/>
              <p:cNvGrpSpPr>
                <a:grpSpLocks/>
              </p:cNvGrpSpPr>
              <p:nvPr/>
            </p:nvGrpSpPr>
            <p:grpSpPr bwMode="auto">
              <a:xfrm>
                <a:off x="4749" y="668"/>
                <a:ext cx="581" cy="145"/>
                <a:chOff x="614" y="2568"/>
                <a:chExt cx="725" cy="139"/>
              </a:xfrm>
            </p:grpSpPr>
            <p:sp>
              <p:nvSpPr>
                <p:cNvPr id="1066" name="AutoShape 256"/>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7" name="AutoShape 257"/>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2" name="Rectangle 258"/>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5" name="Group 259"/>
              <p:cNvGrpSpPr>
                <a:grpSpLocks/>
              </p:cNvGrpSpPr>
              <p:nvPr/>
            </p:nvGrpSpPr>
            <p:grpSpPr bwMode="auto">
              <a:xfrm>
                <a:off x="4747" y="994"/>
                <a:ext cx="581" cy="134"/>
                <a:chOff x="614" y="2568"/>
                <a:chExt cx="725" cy="139"/>
              </a:xfrm>
            </p:grpSpPr>
            <p:sp>
              <p:nvSpPr>
                <p:cNvPr id="1064" name="AutoShape 260"/>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5" name="AutoShape 261"/>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4" name="Rectangle 262"/>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45" name="Rectangle 263"/>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48" name="Group 264"/>
              <p:cNvGrpSpPr>
                <a:grpSpLocks/>
              </p:cNvGrpSpPr>
              <p:nvPr/>
            </p:nvGrpSpPr>
            <p:grpSpPr bwMode="auto">
              <a:xfrm>
                <a:off x="4735" y="1627"/>
                <a:ext cx="582" cy="151"/>
                <a:chOff x="614" y="2568"/>
                <a:chExt cx="725" cy="139"/>
              </a:xfrm>
            </p:grpSpPr>
            <p:sp>
              <p:nvSpPr>
                <p:cNvPr id="1062" name="AutoShape 265"/>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3" name="AutoShape 266"/>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49" name="Freeform 267"/>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050" name="Group 268"/>
              <p:cNvGrpSpPr>
                <a:grpSpLocks/>
              </p:cNvGrpSpPr>
              <p:nvPr/>
            </p:nvGrpSpPr>
            <p:grpSpPr bwMode="auto">
              <a:xfrm>
                <a:off x="4739" y="1327"/>
                <a:ext cx="582" cy="139"/>
                <a:chOff x="614" y="2568"/>
                <a:chExt cx="725" cy="139"/>
              </a:xfrm>
            </p:grpSpPr>
            <p:sp>
              <p:nvSpPr>
                <p:cNvPr id="1060" name="AutoShape 269"/>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61" name="AutoShape 270"/>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1049" name="Rectangle 271"/>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52" name="Freeform 272"/>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053" name="Freeform 273"/>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2" name="Oval 274"/>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55" name="Freeform 275"/>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 name="AutoShape 276"/>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5" name="AutoShape 277"/>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6" name="Oval 278"/>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7" name="Oval 279"/>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FF0000"/>
                  </a:solidFill>
                </a:endParaRPr>
              </a:p>
            </p:txBody>
          </p:sp>
          <p:sp>
            <p:nvSpPr>
              <p:cNvPr id="1058" name="Oval 280"/>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1059" name="Rectangle 281"/>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1069" name="Group 1068"/>
          <p:cNvGrpSpPr>
            <a:grpSpLocks/>
          </p:cNvGrpSpPr>
          <p:nvPr/>
        </p:nvGrpSpPr>
        <p:grpSpPr bwMode="auto">
          <a:xfrm>
            <a:off x="8710613" y="5734050"/>
            <a:ext cx="347662" cy="681038"/>
            <a:chOff x="7923189" y="2486664"/>
            <a:chExt cx="360377" cy="884585"/>
          </a:xfrm>
        </p:grpSpPr>
        <p:pic>
          <p:nvPicPr>
            <p:cNvPr id="21200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p:cNvGrpSpPr>
              <a:grpSpLocks/>
            </p:cNvGrpSpPr>
            <p:nvPr/>
          </p:nvGrpSpPr>
          <p:grpSpPr bwMode="auto">
            <a:xfrm>
              <a:off x="7923189" y="2890236"/>
              <a:ext cx="227012" cy="481013"/>
              <a:chOff x="4140" y="429"/>
              <a:chExt cx="1425" cy="2396"/>
            </a:xfrm>
          </p:grpSpPr>
          <p:sp>
            <p:nvSpPr>
              <p:cNvPr id="212002"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0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04"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05"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0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07" name="Group 956"/>
              <p:cNvGrpSpPr>
                <a:grpSpLocks/>
              </p:cNvGrpSpPr>
              <p:nvPr/>
            </p:nvGrpSpPr>
            <p:grpSpPr bwMode="auto">
              <a:xfrm>
                <a:off x="4749" y="668"/>
                <a:ext cx="581" cy="145"/>
                <a:chOff x="614" y="2568"/>
                <a:chExt cx="725" cy="139"/>
              </a:xfrm>
            </p:grpSpPr>
            <p:sp>
              <p:nvSpPr>
                <p:cNvPr id="21203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3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0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09" name="Group 960"/>
              <p:cNvGrpSpPr>
                <a:grpSpLocks/>
              </p:cNvGrpSpPr>
              <p:nvPr/>
            </p:nvGrpSpPr>
            <p:grpSpPr bwMode="auto">
              <a:xfrm>
                <a:off x="4747" y="994"/>
                <a:ext cx="581" cy="134"/>
                <a:chOff x="614" y="2568"/>
                <a:chExt cx="725" cy="139"/>
              </a:xfrm>
            </p:grpSpPr>
            <p:sp>
              <p:nvSpPr>
                <p:cNvPr id="21203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3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nvGrpSpPr>
              <p:cNvPr id="212012" name="Group 965"/>
              <p:cNvGrpSpPr>
                <a:grpSpLocks/>
              </p:cNvGrpSpPr>
              <p:nvPr/>
            </p:nvGrpSpPr>
            <p:grpSpPr bwMode="auto">
              <a:xfrm>
                <a:off x="4735" y="1627"/>
                <a:ext cx="582" cy="151"/>
                <a:chOff x="614" y="2568"/>
                <a:chExt cx="725" cy="139"/>
              </a:xfrm>
            </p:grpSpPr>
            <p:sp>
              <p:nvSpPr>
                <p:cNvPr id="21202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3"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2014" name="Group 969"/>
              <p:cNvGrpSpPr>
                <a:grpSpLocks/>
              </p:cNvGrpSpPr>
              <p:nvPr/>
            </p:nvGrpSpPr>
            <p:grpSpPr bwMode="auto">
              <a:xfrm>
                <a:off x="4739" y="1327"/>
                <a:ext cx="582" cy="139"/>
                <a:chOff x="614" y="2568"/>
                <a:chExt cx="725" cy="139"/>
              </a:xfrm>
            </p:grpSpPr>
            <p:sp>
              <p:nvSpPr>
                <p:cNvPr id="21202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sp>
            <p:nvSpPr>
              <p:cNvPr id="21201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6"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17"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1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19"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02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zh-CN" altLang="zh-CN" sz="1800">
                  <a:solidFill>
                    <a:srgbClr val="FF0000"/>
                  </a:solidFill>
                </a:endParaRPr>
              </a:p>
            </p:txBody>
          </p:sp>
          <p:sp>
            <p:nvSpPr>
              <p:cNvPr id="21202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sp>
            <p:nvSpPr>
              <p:cNvPr id="21202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endParaRPr lang="zh-CN" altLang="zh-CN" sz="2400">
                  <a:solidFill>
                    <a:srgbClr val="000000"/>
                  </a:solidFill>
                </a:endParaRPr>
              </a:p>
            </p:txBody>
          </p:sp>
        </p:grpSp>
      </p:grpSp>
      <p:grpSp>
        <p:nvGrpSpPr>
          <p:cNvPr id="20" name="Group 19"/>
          <p:cNvGrpSpPr>
            <a:grpSpLocks/>
          </p:cNvGrpSpPr>
          <p:nvPr/>
        </p:nvGrpSpPr>
        <p:grpSpPr bwMode="auto">
          <a:xfrm>
            <a:off x="1751013" y="3719513"/>
            <a:ext cx="982662" cy="1585912"/>
            <a:chOff x="226804" y="3719080"/>
            <a:chExt cx="982820" cy="1586234"/>
          </a:xfrm>
        </p:grpSpPr>
        <p:pic>
          <p:nvPicPr>
            <p:cNvPr id="211997" name="Picture 9"/>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pic>
          <p:nvPicPr>
            <p:cNvPr id="211999" name="Picture 18" descr="madman.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a:grpSpLocks/>
          </p:cNvGrpSpPr>
          <p:nvPr/>
        </p:nvGrpSpPr>
        <p:grpSpPr bwMode="auto">
          <a:xfrm>
            <a:off x="1558926" y="5030789"/>
            <a:ext cx="1857375" cy="338137"/>
            <a:chOff x="5957397" y="-30236"/>
            <a:chExt cx="1857399" cy="338554"/>
          </a:xfrm>
        </p:grpSpPr>
        <p:sp>
          <p:nvSpPr>
            <p:cNvPr id="211995" name="Rectangle 20"/>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sp>
          <p:nvSpPr>
            <p:cNvPr id="211996" name="TextBox 21"/>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1600" dirty="0">
                  <a:solidFill>
                    <a:srgbClr val="FFFFFF"/>
                  </a:solidFill>
                </a:rPr>
                <a:t>where</a:t>
              </a:r>
              <a:r>
                <a:rPr lang="en-US" altLang="en-US" sz="1600" dirty="0">
                  <a:solidFill>
                    <a:srgbClr val="FFFFFF"/>
                  </a:solidFill>
                </a:rPr>
                <a:t>’</a:t>
              </a:r>
              <a:r>
                <a:rPr lang="en-US" altLang="zh-CN" sz="1600" dirty="0">
                  <a:solidFill>
                    <a:srgbClr val="FFFFFF"/>
                  </a:solidFill>
                </a:rPr>
                <a:t>s Madmen?</a:t>
              </a:r>
            </a:p>
          </p:txBody>
        </p:sp>
      </p:grpSp>
      <p:grpSp>
        <p:nvGrpSpPr>
          <p:cNvPr id="1113" name="Group 1112"/>
          <p:cNvGrpSpPr>
            <a:grpSpLocks/>
          </p:cNvGrpSpPr>
          <p:nvPr/>
        </p:nvGrpSpPr>
        <p:grpSpPr bwMode="auto">
          <a:xfrm>
            <a:off x="8785226" y="4778375"/>
            <a:ext cx="1279525" cy="338138"/>
            <a:chOff x="5931471" y="-30236"/>
            <a:chExt cx="1279747" cy="338971"/>
          </a:xfrm>
        </p:grpSpPr>
        <p:sp>
          <p:nvSpPr>
            <p:cNvPr id="211993" name="Rectangle 1113"/>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spcBef>
                  <a:spcPct val="0"/>
                </a:spcBef>
                <a:buClrTx/>
                <a:buSzTx/>
                <a:buFontTx/>
                <a:buNone/>
              </a:pPr>
              <a:endParaRPr lang="zh-CN" altLang="zh-CN" sz="2400">
                <a:solidFill>
                  <a:srgbClr val="000000"/>
                </a:solidFill>
              </a:endParaRPr>
            </a:p>
          </p:txBody>
        </p:sp>
        <p:sp>
          <p:nvSpPr>
            <p:cNvPr id="211994" name="TextBox 1114"/>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ct val="0"/>
                </a:spcBef>
                <a:buClrTx/>
                <a:buSzTx/>
                <a:buFontTx/>
                <a:buNone/>
              </a:pPr>
              <a:r>
                <a:rPr lang="en-US" altLang="zh-CN" sz="1600">
                  <a:solidFill>
                    <a:srgbClr val="FFFFFF"/>
                  </a:solidFill>
                </a:rPr>
                <a:t>manifest file</a:t>
              </a:r>
            </a:p>
          </p:txBody>
        </p:sp>
      </p:grpSp>
      <p:sp>
        <p:nvSpPr>
          <p:cNvPr id="28" name="Freeform 27"/>
          <p:cNvSpPr>
            <a:spLocks/>
          </p:cNvSpPr>
          <p:nvPr/>
        </p:nvSpPr>
        <p:spPr bwMode="auto">
          <a:xfrm>
            <a:off x="2598738" y="4243388"/>
            <a:ext cx="1008062"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1" name="Freeform 1120"/>
          <p:cNvSpPr>
            <a:spLocks/>
          </p:cNvSpPr>
          <p:nvPr/>
        </p:nvSpPr>
        <p:spPr bwMode="auto">
          <a:xfrm flipV="1">
            <a:off x="2624139" y="5127626"/>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22" name="Content Placeholder 12"/>
          <p:cNvSpPr txBox="1">
            <a:spLocks/>
          </p:cNvSpPr>
          <p:nvPr/>
        </p:nvSpPr>
        <p:spPr bwMode="auto">
          <a:xfrm>
            <a:off x="657278" y="3660337"/>
            <a:ext cx="7650163"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681038" indent="-223838">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lvl="1">
              <a:lnSpc>
                <a:spcPct val="85000"/>
              </a:lnSpc>
              <a:buClr>
                <a:srgbClr val="000099"/>
              </a:buClr>
              <a:buSzTx/>
              <a:buFont typeface="Wingdings" panose="05000000000000000000" pitchFamily="2" charset="2"/>
              <a:buNone/>
            </a:pPr>
            <a:endParaRPr lang="en-US" altLang="zh-CN" sz="2400" dirty="0">
              <a:solidFill>
                <a:srgbClr val="000000"/>
              </a:solidFill>
              <a:latin typeface="Gill Sans MT" panose="020B0502020104020203" pitchFamily="34" charset="0"/>
            </a:endParaRPr>
          </a:p>
        </p:txBody>
      </p:sp>
      <p:sp>
        <p:nvSpPr>
          <p:cNvPr id="1123" name="Content Placeholder 12"/>
          <p:cNvSpPr txBox="1">
            <a:spLocks/>
          </p:cNvSpPr>
          <p:nvPr/>
        </p:nvSpPr>
        <p:spPr bwMode="auto">
          <a:xfrm>
            <a:off x="673152" y="4008001"/>
            <a:ext cx="7772400" cy="50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000">
                <a:solidFill>
                  <a:schemeClr val="tx1"/>
                </a:solidFill>
                <a:latin typeface="Arial" panose="020B0604020202020204" pitchFamily="34" charset="0"/>
                <a:ea typeface="MS PGothic" panose="020B0600070205080204" pitchFamily="34" charset="-128"/>
              </a:defRPr>
            </a:lvl1pPr>
            <a:lvl2pPr marL="681038" indent="-223838">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lvl="1">
              <a:lnSpc>
                <a:spcPct val="85000"/>
              </a:lnSpc>
              <a:buClr>
                <a:srgbClr val="000099"/>
              </a:buClr>
              <a:buSzTx/>
              <a:buFont typeface="Wingdings" panose="05000000000000000000" pitchFamily="2" charset="2"/>
              <a:buNone/>
            </a:pPr>
            <a:endParaRPr lang="en-US" altLang="zh-CN" sz="2400" dirty="0">
              <a:solidFill>
                <a:srgbClr val="000000"/>
              </a:solidFill>
              <a:latin typeface="Gill Sans MT" panose="020B0502020104020203" pitchFamily="34" charset="0"/>
            </a:endParaRPr>
          </a:p>
        </p:txBody>
      </p:sp>
      <p:sp>
        <p:nvSpPr>
          <p:cNvPr id="673" name="Rectangle 2"/>
          <p:cNvSpPr>
            <a:spLocks noGrp="1" noChangeArrowheads="1"/>
          </p:cNvSpPr>
          <p:nvPr>
            <p:ph type="title"/>
          </p:nvPr>
        </p:nvSpPr>
        <p:spPr>
          <a:xfrm>
            <a:off x="644145" y="679870"/>
            <a:ext cx="10906506" cy="871538"/>
          </a:xfrm>
        </p:spPr>
        <p:txBody>
          <a:bodyPr/>
          <a:lstStyle/>
          <a:p>
            <a:r>
              <a:rPr lang="zh-CN" altLang="en-US" sz="3600" b="1" dirty="0">
                <a:solidFill>
                  <a:schemeClr val="accent1"/>
                </a:solidFill>
                <a:latin typeface="+mn-ea"/>
                <a:ea typeface="+mn-ea"/>
              </a:rPr>
              <a:t>内容分发网络</a:t>
            </a:r>
            <a:r>
              <a:rPr lang="en-US" altLang="zh-CN" sz="3600" b="1" dirty="0">
                <a:solidFill>
                  <a:schemeClr val="accent1"/>
                </a:solidFill>
                <a:latin typeface="+mn-ea"/>
                <a:ea typeface="+mn-ea"/>
              </a:rPr>
              <a:t>(</a:t>
            </a:r>
            <a:r>
              <a:rPr lang="en-US" altLang="zh-CN" sz="3200" b="1" dirty="0">
                <a:solidFill>
                  <a:schemeClr val="accent1"/>
                </a:solidFill>
                <a:latin typeface="+mn-ea"/>
                <a:ea typeface="+mn-ea"/>
              </a:rPr>
              <a:t>Content distribution networks, CDN</a:t>
            </a:r>
            <a:r>
              <a:rPr lang="en-US" altLang="zh-CN" sz="3600" b="1" dirty="0">
                <a:solidFill>
                  <a:schemeClr val="accent1"/>
                </a:solidFill>
                <a:latin typeface="+mn-ea"/>
                <a:ea typeface="+mn-ea"/>
              </a:rPr>
              <a:t>)</a:t>
            </a:r>
          </a:p>
        </p:txBody>
      </p:sp>
    </p:spTree>
    <p:extLst>
      <p:ext uri="{BB962C8B-B14F-4D97-AF65-F5344CB8AC3E}">
        <p14:creationId xmlns:p14="http://schemas.microsoft.com/office/powerpoint/2010/main" val="724991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nodeType="afterGroup">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nodeType="afterGroup">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par>
                          <p:cTn id="13" fill="hold" nodeType="afterGroup">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
                                        </p:tgtEl>
                                      </p:cMediaNode>
                                    </p:audio>
                                  </p:subTnLst>
                                </p:cTn>
                              </p:par>
                            </p:childTnLst>
                          </p:cTn>
                        </p:par>
                        <p:par>
                          <p:cTn id="16" fill="hold" nodeType="afterGroup">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par>
                          <p:cTn id="19" fill="hold" nodeType="afterGroup">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par>
                          <p:cTn id="22" fill="hold" nodeType="afterGroup">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dissolve">
                                      <p:cBhvr>
                                        <p:cTn id="37" dur="500"/>
                                        <p:tgtEl>
                                          <p:spTgt spid="13">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xEl>
                                              <p:pRg st="2" end="2"/>
                                            </p:txEl>
                                          </p:spTgt>
                                        </p:tgtEl>
                                        <p:attrNameLst>
                                          <p:attrName>style.visibility</p:attrName>
                                        </p:attrNameLst>
                                      </p:cBhvr>
                                      <p:to>
                                        <p:strVal val="visible"/>
                                      </p:to>
                                    </p:set>
                                    <p:animEffect transition="in" filter="dissolve">
                                      <p:cBhvr>
                                        <p:cTn id="40" dur="500"/>
                                        <p:tgtEl>
                                          <p:spTgt spid="13">
                                            <p:txEl>
                                              <p:pRg st="2" end="2"/>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Effect transition="in" filter="dissolve">
                                      <p:cBhvr>
                                        <p:cTn id="43" dur="500"/>
                                        <p:tgtEl>
                                          <p:spTgt spid="13">
                                            <p:txEl>
                                              <p:pRg st="3" end="3"/>
                                            </p:txEl>
                                          </p:spTgt>
                                        </p:tgtEl>
                                      </p:cBhvr>
                                    </p:animEffect>
                                  </p:childTnLst>
                                </p:cTn>
                              </p:par>
                              <p:par>
                                <p:cTn id="44" presetID="9" presetClass="entr" presetSubtype="0" fill="hold" grpId="0" nodeType="withEffect" nodePh="1">
                                  <p:stCondLst>
                                    <p:cond delay="0"/>
                                  </p:stCondLst>
                                  <p:endCondLst>
                                    <p:cond evt="begin" delay="0">
                                      <p:tn val="44"/>
                                    </p:cond>
                                  </p:endCondLst>
                                  <p:childTnLst>
                                    <p:set>
                                      <p:cBhvr>
                                        <p:cTn id="45" dur="1" fill="hold">
                                          <p:stCondLst>
                                            <p:cond delay="0"/>
                                          </p:stCondLst>
                                        </p:cTn>
                                        <p:tgtEl>
                                          <p:spTgt spid="1122"/>
                                        </p:tgtEl>
                                        <p:attrNameLst>
                                          <p:attrName>style.visibility</p:attrName>
                                        </p:attrNameLst>
                                      </p:cBhvr>
                                      <p:to>
                                        <p:strVal val="visible"/>
                                      </p:to>
                                    </p:set>
                                    <p:animEffect transition="in" filter="dissolve">
                                      <p:cBhvr>
                                        <p:cTn id="46" dur="500"/>
                                        <p:tgtEl>
                                          <p:spTgt spid="11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65214E-6 3.59408E-6 L 0.11335 -0.02916 L 0.14356 -0.02685 L 0.31852 0.00185 L 0.46138 -0.03078 L 0.55164 -0.00486 L 0.62333 0.0155 L 0.72418 -0.01088 L 0.77539 -0.05508 " pathEditMode="relative" rAng="0" ptsTypes="AAAAAAAAA">
                                      <p:cBhvr>
                                        <p:cTn id="54" dur="2000" fill="hold"/>
                                        <p:tgtEl>
                                          <p:spTgt spid="23"/>
                                        </p:tgtEl>
                                        <p:attrNameLst>
                                          <p:attrName>ppt_x</p:attrName>
                                          <p:attrName>ppt_y</p:attrName>
                                        </p:attrNameLst>
                                      </p:cBhvr>
                                      <p:rCtr x="38761" y="-1990"/>
                                    </p:animMotion>
                                  </p:childTnLst>
                                </p:cTn>
                              </p:par>
                            </p:childTnLst>
                          </p:cTn>
                        </p:par>
                        <p:par>
                          <p:cTn id="55" fill="hold" nodeType="afterGroup">
                            <p:stCondLst>
                              <p:cond delay="2500"/>
                            </p:stCondLst>
                            <p:childTnLst>
                              <p:par>
                                <p:cTn id="56" presetID="9" presetClass="exit" presetSubtype="0" fill="hold" nodeType="afterEffect">
                                  <p:stCondLst>
                                    <p:cond delay="0"/>
                                  </p:stCondLst>
                                  <p:childTnLst>
                                    <p:animEffect transition="out" filter="dissolv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childTnLst>
                          </p:cTn>
                        </p:par>
                        <p:par>
                          <p:cTn id="59" fill="hold" nodeType="afterGroup">
                            <p:stCondLst>
                              <p:cond delay="3000"/>
                            </p:stCondLst>
                            <p:childTnLst>
                              <p:par>
                                <p:cTn id="60" presetID="9" presetClass="entr" presetSubtype="0" fill="hold" nodeType="afterEffect">
                                  <p:stCondLst>
                                    <p:cond delay="0"/>
                                  </p:stCondLst>
                                  <p:childTnLst>
                                    <p:set>
                                      <p:cBhvr>
                                        <p:cTn id="61" dur="1" fill="hold">
                                          <p:stCondLst>
                                            <p:cond delay="0"/>
                                          </p:stCondLst>
                                        </p:cTn>
                                        <p:tgtEl>
                                          <p:spTgt spid="1113"/>
                                        </p:tgtEl>
                                        <p:attrNameLst>
                                          <p:attrName>style.visibility</p:attrName>
                                        </p:attrNameLst>
                                      </p:cBhvr>
                                      <p:to>
                                        <p:strVal val="visible"/>
                                      </p:to>
                                    </p:set>
                                    <p:animEffect transition="in" filter="dissolve">
                                      <p:cBhvr>
                                        <p:cTn id="62" dur="500"/>
                                        <p:tgtEl>
                                          <p:spTgt spid="1113"/>
                                        </p:tgtEl>
                                      </p:cBhvr>
                                    </p:animEffect>
                                  </p:childTnLst>
                                </p:cTn>
                              </p:par>
                            </p:childTnLst>
                          </p:cTn>
                        </p:par>
                        <p:par>
                          <p:cTn id="63" fill="hold" nodeType="afterGroup">
                            <p:stCondLst>
                              <p:cond delay="3500"/>
                            </p:stCondLst>
                            <p:childTnLst>
                              <p:par>
                                <p:cTn id="64" presetID="0" presetClass="path" presetSubtype="0" accel="50000" decel="50000" fill="hold" nodeType="afterEffect">
                                  <p:stCondLst>
                                    <p:cond delay="0"/>
                                  </p:stCondLst>
                                  <p:childTnLst>
                                    <p:animMotion origin="layout" path="M 0.00486 -0.00046 L -0.12238 0.06989 L -0.2812 0.02152 L -0.43152 0.0523 L -0.6367 0.028 L -0.76549 0.05462 " pathEditMode="relative" rAng="0" ptsTypes="AAAAAA">
                                      <p:cBhvr>
                                        <p:cTn id="65" dur="2000" fill="hold"/>
                                        <p:tgtEl>
                                          <p:spTgt spid="1113"/>
                                        </p:tgtEl>
                                        <p:attrNameLst>
                                          <p:attrName>ppt_x</p:attrName>
                                          <p:attrName>ppt_y</p:attrName>
                                        </p:attrNameLst>
                                      </p:cBhvr>
                                      <p:rCtr x="-38518" y="3518"/>
                                    </p:animMotion>
                                  </p:childTnLst>
                                </p:cTn>
                              </p:par>
                            </p:childTnLst>
                          </p:cTn>
                        </p:par>
                        <p:par>
                          <p:cTn id="66" fill="hold" nodeType="afterGroup">
                            <p:stCondLst>
                              <p:cond delay="5500"/>
                            </p:stCondLst>
                            <p:childTnLst>
                              <p:par>
                                <p:cTn id="67" presetID="9" presetClass="exit" presetSubtype="0" fill="hold" nodeType="afterEffect">
                                  <p:stCondLst>
                                    <p:cond delay="0"/>
                                  </p:stCondLst>
                                  <p:childTnLst>
                                    <p:animEffect transition="out" filter="dissolve">
                                      <p:cBhvr>
                                        <p:cTn id="68" dur="500"/>
                                        <p:tgtEl>
                                          <p:spTgt spid="1113"/>
                                        </p:tgtEl>
                                      </p:cBhvr>
                                    </p:animEffect>
                                    <p:set>
                                      <p:cBhvr>
                                        <p:cTn id="69" dur="1" fill="hold">
                                          <p:stCondLst>
                                            <p:cond delay="499"/>
                                          </p:stCondLst>
                                        </p:cTn>
                                        <p:tgtEl>
                                          <p:spTgt spid="1113"/>
                                        </p:tgtEl>
                                        <p:attrNameLst>
                                          <p:attrName>style.visibility</p:attrName>
                                        </p:attrNameLst>
                                      </p:cBhvr>
                                      <p:to>
                                        <p:strVal val="hidden"/>
                                      </p:to>
                                    </p:set>
                                  </p:childTnLst>
                                </p:cTn>
                              </p:par>
                            </p:childTnLst>
                          </p:cTn>
                        </p:par>
                        <p:par>
                          <p:cTn id="70" fill="hold" nodeType="afterGroup">
                            <p:stCondLst>
                              <p:cond delay="6000"/>
                            </p:stCondLst>
                            <p:childTnLst>
                              <p:par>
                                <p:cTn id="71" presetID="9" presetClass="entr" presetSubtype="0"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grpId="0" nodeType="clickEffect" nodePh="1">
                                  <p:stCondLst>
                                    <p:cond delay="0"/>
                                  </p:stCondLst>
                                  <p:endCondLst>
                                    <p:cond evt="begin" delay="0">
                                      <p:tn val="76"/>
                                    </p:cond>
                                  </p:endCondLst>
                                  <p:childTnLst>
                                    <p:set>
                                      <p:cBhvr>
                                        <p:cTn id="77" dur="1" fill="hold">
                                          <p:stCondLst>
                                            <p:cond delay="0"/>
                                          </p:stCondLst>
                                        </p:cTn>
                                        <p:tgtEl>
                                          <p:spTgt spid="1123"/>
                                        </p:tgtEl>
                                        <p:attrNameLst>
                                          <p:attrName>style.visibility</p:attrName>
                                        </p:attrNameLst>
                                      </p:cBhvr>
                                      <p:to>
                                        <p:strVal val="visible"/>
                                      </p:to>
                                    </p:set>
                                    <p:animEffect transition="in" filter="dissolve">
                                      <p:cBhvr>
                                        <p:cTn id="78" dur="500"/>
                                        <p:tgtEl>
                                          <p:spTgt spid="1123"/>
                                        </p:tgtEl>
                                      </p:cBhvr>
                                    </p:animEffect>
                                  </p:childTnLst>
                                </p:cTn>
                              </p:par>
                            </p:childTnLst>
                          </p:cTn>
                        </p:par>
                        <p:par>
                          <p:cTn id="79" fill="hold" nodeType="afterGroup">
                            <p:stCondLst>
                              <p:cond delay="500"/>
                            </p:stCondLst>
                            <p:childTnLst>
                              <p:par>
                                <p:cTn id="80" presetID="9" presetClass="exit" presetSubtype="0" fill="hold" grpId="1" nodeType="afterEffect">
                                  <p:stCondLst>
                                    <p:cond delay="0"/>
                                  </p:stCondLst>
                                  <p:childTnLst>
                                    <p:animEffect transition="out" filter="dissolve">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1121"/>
                                        </p:tgtEl>
                                        <p:attrNameLst>
                                          <p:attrName>style.visibility</p:attrName>
                                        </p:attrNameLst>
                                      </p:cBhvr>
                                      <p:to>
                                        <p:strVal val="visible"/>
                                      </p:to>
                                    </p:set>
                                    <p:animEffect transition="in" filter="dissolve">
                                      <p:cBhvr>
                                        <p:cTn id="86"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8" grpId="0" animBg="1"/>
      <p:bldP spid="28" grpId="1" animBg="1"/>
      <p:bldP spid="1121" grpId="0" animBg="1"/>
      <p:bldP spid="1122" grpId="0"/>
      <p:bldP spid="112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Freeform 1287"/>
          <p:cNvSpPr>
            <a:spLocks/>
          </p:cNvSpPr>
          <p:nvPr/>
        </p:nvSpPr>
        <p:spPr bwMode="auto">
          <a:xfrm rot="5400000">
            <a:off x="1293019" y="4423569"/>
            <a:ext cx="2554288"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32822051 w 10000"/>
              <a:gd name="T9" fmla="*/ 2147483647 h 10000"/>
              <a:gd name="T10" fmla="*/ 148299330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6" name="Freeform 1287"/>
          <p:cNvSpPr>
            <a:spLocks/>
          </p:cNvSpPr>
          <p:nvPr/>
        </p:nvSpPr>
        <p:spPr bwMode="auto">
          <a:xfrm>
            <a:off x="4346575" y="5299075"/>
            <a:ext cx="3467100" cy="1422400"/>
          </a:xfrm>
          <a:custGeom>
            <a:avLst/>
            <a:gdLst>
              <a:gd name="T0" fmla="*/ 2147483647 w 10000"/>
              <a:gd name="T1" fmla="*/ 36272323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621796755 h 10000"/>
              <a:gd name="T32" fmla="*/ 2147483647 w 10000"/>
              <a:gd name="T33" fmla="*/ 14385158 h 10000"/>
              <a:gd name="T34" fmla="*/ 2147483647 w 10000"/>
              <a:gd name="T35" fmla="*/ 36272323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67" name="Rectangle 2"/>
          <p:cNvSpPr>
            <a:spLocks noGrp="1" noChangeArrowheads="1"/>
          </p:cNvSpPr>
          <p:nvPr>
            <p:ph type="title"/>
          </p:nvPr>
        </p:nvSpPr>
        <p:spPr>
          <a:xfrm>
            <a:off x="1643890" y="330092"/>
            <a:ext cx="8470900" cy="739958"/>
          </a:xfrm>
        </p:spPr>
        <p:txBody>
          <a:bodyPr/>
          <a:lstStyle/>
          <a:p>
            <a:pPr algn="ctr"/>
            <a:r>
              <a:rPr lang="en-US" altLang="zh-CN" sz="4000" b="1" dirty="0">
                <a:solidFill>
                  <a:schemeClr val="accent1"/>
                </a:solidFill>
                <a:latin typeface="+mn-ea"/>
                <a:ea typeface="+mn-ea"/>
              </a:rPr>
              <a:t>CDN </a:t>
            </a:r>
            <a:r>
              <a:rPr lang="zh-CN" altLang="en-US" sz="4000" b="1" dirty="0">
                <a:solidFill>
                  <a:schemeClr val="accent1"/>
                </a:solidFill>
                <a:latin typeface="+mn-ea"/>
                <a:ea typeface="+mn-ea"/>
              </a:rPr>
              <a:t>内容访问</a:t>
            </a:r>
            <a:endParaRPr lang="en-US" altLang="zh-CN" sz="4000" b="1" dirty="0">
              <a:latin typeface="+mn-ea"/>
              <a:ea typeface="+mn-ea"/>
            </a:endParaRPr>
          </a:p>
        </p:txBody>
      </p:sp>
      <p:grpSp>
        <p:nvGrpSpPr>
          <p:cNvPr id="216068" name="Group 249"/>
          <p:cNvGrpSpPr>
            <a:grpSpLocks/>
          </p:cNvGrpSpPr>
          <p:nvPr/>
        </p:nvGrpSpPr>
        <p:grpSpPr bwMode="auto">
          <a:xfrm>
            <a:off x="2462214" y="4070351"/>
            <a:ext cx="460375" cy="638175"/>
            <a:chOff x="4140" y="429"/>
            <a:chExt cx="1425" cy="2396"/>
          </a:xfrm>
        </p:grpSpPr>
        <p:sp>
          <p:nvSpPr>
            <p:cNvPr id="216245"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251"/>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47"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48"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Rectangle 254"/>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0" name="Group 255"/>
            <p:cNvGrpSpPr>
              <a:grpSpLocks/>
            </p:cNvGrpSpPr>
            <p:nvPr/>
          </p:nvGrpSpPr>
          <p:grpSpPr bwMode="auto">
            <a:xfrm>
              <a:off x="4749" y="668"/>
              <a:ext cx="581" cy="145"/>
              <a:chOff x="614" y="2568"/>
              <a:chExt cx="725" cy="139"/>
            </a:xfrm>
          </p:grpSpPr>
          <p:sp>
            <p:nvSpPr>
              <p:cNvPr id="41" name="AutoShape 256"/>
              <p:cNvSpPr>
                <a:spLocks noChangeArrowheads="1"/>
              </p:cNvSpPr>
              <p:nvPr/>
            </p:nvSpPr>
            <p:spPr bwMode="auto">
              <a:xfrm>
                <a:off x="614" y="2567"/>
                <a:ext cx="724"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2" name="AutoShape 257"/>
              <p:cNvSpPr>
                <a:spLocks noChangeArrowheads="1"/>
              </p:cNvSpPr>
              <p:nvPr/>
            </p:nvSpPr>
            <p:spPr bwMode="auto">
              <a:xfrm>
                <a:off x="633"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7" name="Rectangle 258"/>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2" name="Group 259"/>
            <p:cNvGrpSpPr>
              <a:grpSpLocks/>
            </p:cNvGrpSpPr>
            <p:nvPr/>
          </p:nvGrpSpPr>
          <p:grpSpPr bwMode="auto">
            <a:xfrm>
              <a:off x="4747" y="994"/>
              <a:ext cx="581" cy="134"/>
              <a:chOff x="614" y="2568"/>
              <a:chExt cx="725" cy="139"/>
            </a:xfrm>
          </p:grpSpPr>
          <p:sp>
            <p:nvSpPr>
              <p:cNvPr id="39" name="AutoShape 260"/>
              <p:cNvSpPr>
                <a:spLocks noChangeArrowheads="1"/>
              </p:cNvSpPr>
              <p:nvPr/>
            </p:nvSpPr>
            <p:spPr bwMode="auto">
              <a:xfrm>
                <a:off x="617" y="2569"/>
                <a:ext cx="724"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0" name="AutoShape 261"/>
              <p:cNvSpPr>
                <a:spLocks noChangeArrowheads="1"/>
              </p:cNvSpPr>
              <p:nvPr/>
            </p:nvSpPr>
            <p:spPr bwMode="auto">
              <a:xfrm>
                <a:off x="629" y="2588"/>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9" name="Rectangle 262"/>
            <p:cNvSpPr>
              <a:spLocks noChangeArrowheads="1"/>
            </p:cNvSpPr>
            <p:nvPr/>
          </p:nvSpPr>
          <p:spPr bwMode="auto">
            <a:xfrm>
              <a:off x="4219"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0"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255" name="Group 264"/>
            <p:cNvGrpSpPr>
              <a:grpSpLocks/>
            </p:cNvGrpSpPr>
            <p:nvPr/>
          </p:nvGrpSpPr>
          <p:grpSpPr bwMode="auto">
            <a:xfrm>
              <a:off x="4735" y="1627"/>
              <a:ext cx="582" cy="151"/>
              <a:chOff x="614" y="2568"/>
              <a:chExt cx="725" cy="139"/>
            </a:xfrm>
          </p:grpSpPr>
          <p:sp>
            <p:nvSpPr>
              <p:cNvPr id="37" name="AutoShape 265"/>
              <p:cNvSpPr>
                <a:spLocks noChangeArrowheads="1"/>
              </p:cNvSpPr>
              <p:nvPr/>
            </p:nvSpPr>
            <p:spPr bwMode="auto">
              <a:xfrm>
                <a:off x="613" y="2568"/>
                <a:ext cx="72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8" name="AutoShape 266"/>
              <p:cNvSpPr>
                <a:spLocks noChangeArrowheads="1"/>
              </p:cNvSpPr>
              <p:nvPr/>
            </p:nvSpPr>
            <p:spPr bwMode="auto">
              <a:xfrm>
                <a:off x="626" y="2584"/>
                <a:ext cx="698"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256"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57" name="Group 268"/>
            <p:cNvGrpSpPr>
              <a:grpSpLocks/>
            </p:cNvGrpSpPr>
            <p:nvPr/>
          </p:nvGrpSpPr>
          <p:grpSpPr bwMode="auto">
            <a:xfrm>
              <a:off x="4739" y="1327"/>
              <a:ext cx="582" cy="139"/>
              <a:chOff x="614" y="2568"/>
              <a:chExt cx="725" cy="139"/>
            </a:xfrm>
          </p:grpSpPr>
          <p:sp>
            <p:nvSpPr>
              <p:cNvPr id="35" name="AutoShape 269"/>
              <p:cNvSpPr>
                <a:spLocks noChangeArrowheads="1"/>
              </p:cNvSpPr>
              <p:nvPr/>
            </p:nvSpPr>
            <p:spPr bwMode="auto">
              <a:xfrm>
                <a:off x="615" y="2570"/>
                <a:ext cx="72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6" name="AutoShape 270"/>
              <p:cNvSpPr>
                <a:spLocks noChangeArrowheads="1"/>
              </p:cNvSpPr>
              <p:nvPr/>
            </p:nvSpPr>
            <p:spPr bwMode="auto">
              <a:xfrm>
                <a:off x="633" y="2588"/>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4" name="Rectangle 271"/>
            <p:cNvSpPr>
              <a:spLocks noChangeArrowheads="1"/>
            </p:cNvSpPr>
            <p:nvPr/>
          </p:nvSpPr>
          <p:spPr bwMode="auto">
            <a:xfrm>
              <a:off x="5246" y="429"/>
              <a:ext cx="69"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59"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60"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Oval 274"/>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262"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0" name="AutoShape 277"/>
            <p:cNvSpPr>
              <a:spLocks noChangeArrowheads="1"/>
            </p:cNvSpPr>
            <p:nvPr/>
          </p:nvSpPr>
          <p:spPr bwMode="auto">
            <a:xfrm>
              <a:off x="4204" y="2712"/>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1" name="Oval 278"/>
            <p:cNvSpPr>
              <a:spLocks noChangeArrowheads="1"/>
            </p:cNvSpPr>
            <p:nvPr/>
          </p:nvSpPr>
          <p:spPr bwMode="auto">
            <a:xfrm>
              <a:off x="4307" y="2384"/>
              <a:ext cx="162"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2" name="Oval 279"/>
            <p:cNvSpPr>
              <a:spLocks noChangeArrowheads="1"/>
            </p:cNvSpPr>
            <p:nvPr/>
          </p:nvSpPr>
          <p:spPr bwMode="auto">
            <a:xfrm>
              <a:off x="4484" y="2384"/>
              <a:ext cx="162"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33" name="Oval 280"/>
            <p:cNvSpPr>
              <a:spLocks noChangeArrowheads="1"/>
            </p:cNvSpPr>
            <p:nvPr/>
          </p:nvSpPr>
          <p:spPr bwMode="auto">
            <a:xfrm>
              <a:off x="4661" y="2378"/>
              <a:ext cx="157"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34" name="Rectangle 281"/>
            <p:cNvSpPr>
              <a:spLocks noChangeArrowheads="1"/>
            </p:cNvSpPr>
            <p:nvPr/>
          </p:nvSpPr>
          <p:spPr bwMode="auto">
            <a:xfrm>
              <a:off x="5064" y="1836"/>
              <a:ext cx="84"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3" name="TextBox 2"/>
          <p:cNvSpPr txBox="1"/>
          <p:nvPr/>
        </p:nvSpPr>
        <p:spPr>
          <a:xfrm>
            <a:off x="687453" y="1168272"/>
            <a:ext cx="8456610" cy="978729"/>
          </a:xfrm>
          <a:prstGeom prst="rect">
            <a:avLst/>
          </a:prstGeom>
          <a:noFill/>
        </p:spPr>
        <p:txBody>
          <a:bodyPr wrap="none">
            <a:spAutoFit/>
          </a:bodyPr>
          <a:lstStyle/>
          <a:p>
            <a:pPr>
              <a:lnSpc>
                <a:spcPct val="120000"/>
              </a:lnSpc>
              <a:buFont typeface="ZapfDingbats" charset="0"/>
              <a:buNone/>
              <a:defRPr/>
            </a:pPr>
            <a:r>
              <a:rPr lang="en-US" sz="2600" dirty="0">
                <a:latin typeface="+mn-ea"/>
              </a:rPr>
              <a:t>Bob (client) </a:t>
            </a:r>
            <a:r>
              <a:rPr lang="zh-CN" altLang="en-US" sz="2600" dirty="0">
                <a:latin typeface="+mn-ea"/>
              </a:rPr>
              <a:t>请求视频</a:t>
            </a:r>
            <a:r>
              <a:rPr lang="zh-CN" altLang="en-US" sz="2800" dirty="0">
                <a:latin typeface="+mn-ea"/>
              </a:rPr>
              <a:t>：</a:t>
            </a:r>
            <a:r>
              <a:rPr lang="en-US" sz="2400" dirty="0">
                <a:latin typeface="+mn-ea"/>
              </a:rPr>
              <a:t>http://netcinema.com</a:t>
            </a:r>
            <a:r>
              <a:rPr lang="en-US" sz="2800" dirty="0">
                <a:latin typeface="+mn-ea"/>
              </a:rPr>
              <a:t>/</a:t>
            </a:r>
            <a:r>
              <a:rPr lang="en-US" sz="2400" dirty="0">
                <a:latin typeface="+mn-ea"/>
              </a:rPr>
              <a:t>6Y7B23V</a:t>
            </a:r>
          </a:p>
          <a:p>
            <a:pPr marL="457200" indent="-230188">
              <a:lnSpc>
                <a:spcPct val="120000"/>
              </a:lnSpc>
              <a:buClr>
                <a:schemeClr val="accent6"/>
              </a:buClr>
              <a:buFont typeface="Wingdings" charset="2"/>
              <a:buChar char="§"/>
              <a:defRPr/>
            </a:pPr>
            <a:r>
              <a:rPr lang="zh-CN" altLang="en-US" sz="2000" dirty="0">
                <a:latin typeface="+mn-ea"/>
              </a:rPr>
              <a:t>视频存储在</a:t>
            </a:r>
            <a:r>
              <a:rPr lang="en-US" sz="2000" dirty="0">
                <a:latin typeface="+mn-ea"/>
              </a:rPr>
              <a:t>CDN</a:t>
            </a:r>
            <a:r>
              <a:rPr lang="zh-CN" altLang="en-US" sz="2000" dirty="0">
                <a:latin typeface="+mn-ea"/>
              </a:rPr>
              <a:t>上，地址为</a:t>
            </a:r>
            <a:r>
              <a:rPr lang="en-US" sz="2000" dirty="0">
                <a:latin typeface="+mn-ea"/>
              </a:rPr>
              <a:t>http://KingCDN.com/NetC6y&amp;B23V</a:t>
            </a:r>
          </a:p>
        </p:txBody>
      </p:sp>
      <p:sp>
        <p:nvSpPr>
          <p:cNvPr id="216071" name="TextBox 4"/>
          <p:cNvSpPr txBox="1">
            <a:spLocks noChangeArrowheads="1"/>
          </p:cNvSpPr>
          <p:nvPr/>
        </p:nvSpPr>
        <p:spPr bwMode="auto">
          <a:xfrm>
            <a:off x="1677988" y="4645025"/>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netcinema.com</a:t>
            </a:r>
            <a:endParaRPr lang="en-US" altLang="zh-CN" sz="1800" i="1">
              <a:latin typeface="Arial Narrow" panose="020B0606020202030204" pitchFamily="34" charset="0"/>
            </a:endParaRPr>
          </a:p>
        </p:txBody>
      </p:sp>
      <p:grpSp>
        <p:nvGrpSpPr>
          <p:cNvPr id="216072" name="Group 542"/>
          <p:cNvGrpSpPr>
            <a:grpSpLocks/>
          </p:cNvGrpSpPr>
          <p:nvPr/>
        </p:nvGrpSpPr>
        <p:grpSpPr bwMode="auto">
          <a:xfrm>
            <a:off x="4533901" y="2457451"/>
            <a:ext cx="963613" cy="835025"/>
            <a:chOff x="-44" y="1473"/>
            <a:chExt cx="981" cy="1105"/>
          </a:xfrm>
        </p:grpSpPr>
        <p:pic>
          <p:nvPicPr>
            <p:cNvPr id="216243"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244" name="Freeform 53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16073" name="Group 249"/>
          <p:cNvGrpSpPr>
            <a:grpSpLocks/>
          </p:cNvGrpSpPr>
          <p:nvPr/>
        </p:nvGrpSpPr>
        <p:grpSpPr bwMode="auto">
          <a:xfrm>
            <a:off x="4759326" y="5616575"/>
            <a:ext cx="377825" cy="636588"/>
            <a:chOff x="4140" y="429"/>
            <a:chExt cx="1425" cy="2396"/>
          </a:xfrm>
        </p:grpSpPr>
        <p:sp>
          <p:nvSpPr>
            <p:cNvPr id="216211"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Rectangle 251"/>
            <p:cNvSpPr>
              <a:spLocks noChangeArrowheads="1"/>
            </p:cNvSpPr>
            <p:nvPr/>
          </p:nvSpPr>
          <p:spPr bwMode="auto">
            <a:xfrm>
              <a:off x="4206" y="429"/>
              <a:ext cx="104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13"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14"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Rectangle 254"/>
            <p:cNvSpPr>
              <a:spLocks noChangeArrowheads="1"/>
            </p:cNvSpPr>
            <p:nvPr/>
          </p:nvSpPr>
          <p:spPr bwMode="auto">
            <a:xfrm>
              <a:off x="4212" y="692"/>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6" name="Group 255"/>
            <p:cNvGrpSpPr>
              <a:grpSpLocks/>
            </p:cNvGrpSpPr>
            <p:nvPr/>
          </p:nvGrpSpPr>
          <p:grpSpPr bwMode="auto">
            <a:xfrm>
              <a:off x="4749" y="668"/>
              <a:ext cx="581" cy="145"/>
              <a:chOff x="614" y="2568"/>
              <a:chExt cx="725" cy="139"/>
            </a:xfrm>
          </p:grpSpPr>
          <p:sp>
            <p:nvSpPr>
              <p:cNvPr id="82" name="AutoShape 256"/>
              <p:cNvSpPr>
                <a:spLocks noChangeArrowheads="1"/>
              </p:cNvSpPr>
              <p:nvPr/>
            </p:nvSpPr>
            <p:spPr bwMode="auto">
              <a:xfrm>
                <a:off x="616"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3" name="AutoShape 257"/>
              <p:cNvSpPr>
                <a:spLocks noChangeArrowheads="1"/>
              </p:cNvSpPr>
              <p:nvPr/>
            </p:nvSpPr>
            <p:spPr bwMode="auto">
              <a:xfrm>
                <a:off x="639"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8" name="Rectangle 258"/>
            <p:cNvSpPr>
              <a:spLocks noChangeArrowheads="1"/>
            </p:cNvSpPr>
            <p:nvPr/>
          </p:nvSpPr>
          <p:spPr bwMode="auto">
            <a:xfrm>
              <a:off x="4224" y="1021"/>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18" name="Group 259"/>
            <p:cNvGrpSpPr>
              <a:grpSpLocks/>
            </p:cNvGrpSpPr>
            <p:nvPr/>
          </p:nvGrpSpPr>
          <p:grpSpPr bwMode="auto">
            <a:xfrm>
              <a:off x="4747" y="994"/>
              <a:ext cx="581" cy="134"/>
              <a:chOff x="614" y="2568"/>
              <a:chExt cx="725" cy="139"/>
            </a:xfrm>
          </p:grpSpPr>
          <p:sp>
            <p:nvSpPr>
              <p:cNvPr id="80" name="AutoShape 260"/>
              <p:cNvSpPr>
                <a:spLocks noChangeArrowheads="1"/>
              </p:cNvSpPr>
              <p:nvPr/>
            </p:nvSpPr>
            <p:spPr bwMode="auto">
              <a:xfrm>
                <a:off x="611"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1" name="AutoShape 261"/>
              <p:cNvSpPr>
                <a:spLocks noChangeArrowheads="1"/>
              </p:cNvSpPr>
              <p:nvPr/>
            </p:nvSpPr>
            <p:spPr bwMode="auto">
              <a:xfrm>
                <a:off x="619" y="2589"/>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0" name="Rectangle 262"/>
            <p:cNvSpPr>
              <a:spLocks noChangeArrowheads="1"/>
            </p:cNvSpPr>
            <p:nvPr/>
          </p:nvSpPr>
          <p:spPr bwMode="auto">
            <a:xfrm>
              <a:off x="4218" y="1355"/>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61" name="Rectangle 263"/>
            <p:cNvSpPr>
              <a:spLocks noChangeArrowheads="1"/>
            </p:cNvSpPr>
            <p:nvPr/>
          </p:nvSpPr>
          <p:spPr bwMode="auto">
            <a:xfrm>
              <a:off x="4230" y="1654"/>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221" name="Group 264"/>
            <p:cNvGrpSpPr>
              <a:grpSpLocks/>
            </p:cNvGrpSpPr>
            <p:nvPr/>
          </p:nvGrpSpPr>
          <p:grpSpPr bwMode="auto">
            <a:xfrm>
              <a:off x="4735" y="1627"/>
              <a:ext cx="582" cy="151"/>
              <a:chOff x="614" y="2568"/>
              <a:chExt cx="725" cy="139"/>
            </a:xfrm>
          </p:grpSpPr>
          <p:sp>
            <p:nvSpPr>
              <p:cNvPr id="78" name="AutoShape 265"/>
              <p:cNvSpPr>
                <a:spLocks noChangeArrowheads="1"/>
              </p:cNvSpPr>
              <p:nvPr/>
            </p:nvSpPr>
            <p:spPr bwMode="auto">
              <a:xfrm>
                <a:off x="611" y="2576"/>
                <a:ext cx="723"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9" name="AutoShape 266"/>
              <p:cNvSpPr>
                <a:spLocks noChangeArrowheads="1"/>
              </p:cNvSpPr>
              <p:nvPr/>
            </p:nvSpPr>
            <p:spPr bwMode="auto">
              <a:xfrm>
                <a:off x="626" y="2587"/>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222"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223" name="Group 268"/>
            <p:cNvGrpSpPr>
              <a:grpSpLocks/>
            </p:cNvGrpSpPr>
            <p:nvPr/>
          </p:nvGrpSpPr>
          <p:grpSpPr bwMode="auto">
            <a:xfrm>
              <a:off x="4739" y="1327"/>
              <a:ext cx="582" cy="139"/>
              <a:chOff x="614" y="2568"/>
              <a:chExt cx="725" cy="139"/>
            </a:xfrm>
          </p:grpSpPr>
          <p:sp>
            <p:nvSpPr>
              <p:cNvPr id="76" name="AutoShape 269"/>
              <p:cNvSpPr>
                <a:spLocks noChangeArrowheads="1"/>
              </p:cNvSpPr>
              <p:nvPr/>
            </p:nvSpPr>
            <p:spPr bwMode="auto">
              <a:xfrm>
                <a:off x="614"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7" name="AutoShape 270"/>
              <p:cNvSpPr>
                <a:spLocks noChangeArrowheads="1"/>
              </p:cNvSpPr>
              <p:nvPr/>
            </p:nvSpPr>
            <p:spPr bwMode="auto">
              <a:xfrm>
                <a:off x="636" y="2584"/>
                <a:ext cx="686"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65"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5"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226"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Oval 274"/>
            <p:cNvSpPr>
              <a:spLocks noChangeArrowheads="1"/>
            </p:cNvSpPr>
            <p:nvPr/>
          </p:nvSpPr>
          <p:spPr bwMode="auto">
            <a:xfrm>
              <a:off x="5517" y="2610"/>
              <a:ext cx="48"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228"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AutoShape 276"/>
            <p:cNvSpPr>
              <a:spLocks noChangeArrowheads="1"/>
            </p:cNvSpPr>
            <p:nvPr/>
          </p:nvSpPr>
          <p:spPr bwMode="auto">
            <a:xfrm>
              <a:off x="4140" y="2682"/>
              <a:ext cx="1203"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1" name="AutoShape 277"/>
            <p:cNvSpPr>
              <a:spLocks noChangeArrowheads="1"/>
            </p:cNvSpPr>
            <p:nvPr/>
          </p:nvSpPr>
          <p:spPr bwMode="auto">
            <a:xfrm>
              <a:off x="4206" y="2711"/>
              <a:ext cx="1072"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2" name="Oval 278"/>
            <p:cNvSpPr>
              <a:spLocks noChangeArrowheads="1"/>
            </p:cNvSpPr>
            <p:nvPr/>
          </p:nvSpPr>
          <p:spPr bwMode="auto">
            <a:xfrm>
              <a:off x="4308" y="2383"/>
              <a:ext cx="162"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3" name="Oval 279"/>
            <p:cNvSpPr>
              <a:spLocks noChangeArrowheads="1"/>
            </p:cNvSpPr>
            <p:nvPr/>
          </p:nvSpPr>
          <p:spPr bwMode="auto">
            <a:xfrm>
              <a:off x="4487" y="2383"/>
              <a:ext cx="162"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74" name="Oval 280"/>
            <p:cNvSpPr>
              <a:spLocks noChangeArrowheads="1"/>
            </p:cNvSpPr>
            <p:nvPr/>
          </p:nvSpPr>
          <p:spPr bwMode="auto">
            <a:xfrm>
              <a:off x="4661" y="2383"/>
              <a:ext cx="156"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75" name="Rectangle 281"/>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4" name="Group 249"/>
          <p:cNvGrpSpPr>
            <a:grpSpLocks/>
          </p:cNvGrpSpPr>
          <p:nvPr/>
        </p:nvGrpSpPr>
        <p:grpSpPr bwMode="auto">
          <a:xfrm>
            <a:off x="2566989" y="5335589"/>
            <a:ext cx="420687" cy="636587"/>
            <a:chOff x="4140" y="429"/>
            <a:chExt cx="1425" cy="2396"/>
          </a:xfrm>
        </p:grpSpPr>
        <p:sp>
          <p:nvSpPr>
            <p:cNvPr id="216179"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Rectangle 251"/>
            <p:cNvSpPr>
              <a:spLocks noChangeArrowheads="1"/>
            </p:cNvSpPr>
            <p:nvPr/>
          </p:nvSpPr>
          <p:spPr bwMode="auto">
            <a:xfrm>
              <a:off x="4205"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81"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82"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Rectangle 254"/>
            <p:cNvSpPr>
              <a:spLocks noChangeArrowheads="1"/>
            </p:cNvSpPr>
            <p:nvPr/>
          </p:nvSpPr>
          <p:spPr bwMode="auto">
            <a:xfrm>
              <a:off x="4215" y="692"/>
              <a:ext cx="592"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4" name="Group 255"/>
            <p:cNvGrpSpPr>
              <a:grpSpLocks/>
            </p:cNvGrpSpPr>
            <p:nvPr/>
          </p:nvGrpSpPr>
          <p:grpSpPr bwMode="auto">
            <a:xfrm>
              <a:off x="4749" y="668"/>
              <a:ext cx="581" cy="145"/>
              <a:chOff x="614" y="2568"/>
              <a:chExt cx="725" cy="139"/>
            </a:xfrm>
          </p:grpSpPr>
          <p:sp>
            <p:nvSpPr>
              <p:cNvPr id="115" name="AutoShape 256"/>
              <p:cNvSpPr>
                <a:spLocks noChangeArrowheads="1"/>
              </p:cNvSpPr>
              <p:nvPr/>
            </p:nvSpPr>
            <p:spPr bwMode="auto">
              <a:xfrm>
                <a:off x="612"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6" name="AutoShape 257"/>
              <p:cNvSpPr>
                <a:spLocks noChangeArrowheads="1"/>
              </p:cNvSpPr>
              <p:nvPr/>
            </p:nvSpPr>
            <p:spPr bwMode="auto">
              <a:xfrm>
                <a:off x="632" y="2585"/>
                <a:ext cx="684"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1" name="Rectangle 258"/>
            <p:cNvSpPr>
              <a:spLocks noChangeArrowheads="1"/>
            </p:cNvSpPr>
            <p:nvPr/>
          </p:nvSpPr>
          <p:spPr bwMode="auto">
            <a:xfrm>
              <a:off x="4221" y="1021"/>
              <a:ext cx="597"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6" name="Group 259"/>
            <p:cNvGrpSpPr>
              <a:grpSpLocks/>
            </p:cNvGrpSpPr>
            <p:nvPr/>
          </p:nvGrpSpPr>
          <p:grpSpPr bwMode="auto">
            <a:xfrm>
              <a:off x="4747" y="994"/>
              <a:ext cx="581" cy="134"/>
              <a:chOff x="614" y="2568"/>
              <a:chExt cx="725" cy="139"/>
            </a:xfrm>
          </p:grpSpPr>
          <p:sp>
            <p:nvSpPr>
              <p:cNvPr id="113" name="AutoShape 260"/>
              <p:cNvSpPr>
                <a:spLocks noChangeArrowheads="1"/>
              </p:cNvSpPr>
              <p:nvPr/>
            </p:nvSpPr>
            <p:spPr bwMode="auto">
              <a:xfrm>
                <a:off x="615" y="2571"/>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 name="AutoShape 261"/>
              <p:cNvSpPr>
                <a:spLocks noChangeArrowheads="1"/>
              </p:cNvSpPr>
              <p:nvPr/>
            </p:nvSpPr>
            <p:spPr bwMode="auto">
              <a:xfrm>
                <a:off x="622" y="2589"/>
                <a:ext cx="698"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3" name="Rectangle 262"/>
            <p:cNvSpPr>
              <a:spLocks noChangeArrowheads="1"/>
            </p:cNvSpPr>
            <p:nvPr/>
          </p:nvSpPr>
          <p:spPr bwMode="auto">
            <a:xfrm>
              <a:off x="4221" y="1355"/>
              <a:ext cx="592"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94" name="Rectangle 263"/>
            <p:cNvSpPr>
              <a:spLocks noChangeArrowheads="1"/>
            </p:cNvSpPr>
            <p:nvPr/>
          </p:nvSpPr>
          <p:spPr bwMode="auto">
            <a:xfrm>
              <a:off x="4226" y="1654"/>
              <a:ext cx="597"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89" name="Group 264"/>
            <p:cNvGrpSpPr>
              <a:grpSpLocks/>
            </p:cNvGrpSpPr>
            <p:nvPr/>
          </p:nvGrpSpPr>
          <p:grpSpPr bwMode="auto">
            <a:xfrm>
              <a:off x="4735" y="1627"/>
              <a:ext cx="582" cy="151"/>
              <a:chOff x="614" y="2568"/>
              <a:chExt cx="725" cy="139"/>
            </a:xfrm>
          </p:grpSpPr>
          <p:sp>
            <p:nvSpPr>
              <p:cNvPr id="111" name="AutoShape 265"/>
              <p:cNvSpPr>
                <a:spLocks noChangeArrowheads="1"/>
              </p:cNvSpPr>
              <p:nvPr/>
            </p:nvSpPr>
            <p:spPr bwMode="auto">
              <a:xfrm>
                <a:off x="616" y="2576"/>
                <a:ext cx="717"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2" name="AutoShape 266"/>
              <p:cNvSpPr>
                <a:spLocks noChangeArrowheads="1"/>
              </p:cNvSpPr>
              <p:nvPr/>
            </p:nvSpPr>
            <p:spPr bwMode="auto">
              <a:xfrm>
                <a:off x="630" y="2587"/>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90"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91" name="Group 268"/>
            <p:cNvGrpSpPr>
              <a:grpSpLocks/>
            </p:cNvGrpSpPr>
            <p:nvPr/>
          </p:nvGrpSpPr>
          <p:grpSpPr bwMode="auto">
            <a:xfrm>
              <a:off x="4739" y="1327"/>
              <a:ext cx="582" cy="139"/>
              <a:chOff x="614" y="2568"/>
              <a:chExt cx="725" cy="139"/>
            </a:xfrm>
          </p:grpSpPr>
          <p:sp>
            <p:nvSpPr>
              <p:cNvPr id="109" name="AutoShape 269"/>
              <p:cNvSpPr>
                <a:spLocks noChangeArrowheads="1"/>
              </p:cNvSpPr>
              <p:nvPr/>
            </p:nvSpPr>
            <p:spPr bwMode="auto">
              <a:xfrm>
                <a:off x="611" y="2566"/>
                <a:ext cx="730"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0" name="AutoShape 270"/>
              <p:cNvSpPr>
                <a:spLocks noChangeArrowheads="1"/>
              </p:cNvSpPr>
              <p:nvPr/>
            </p:nvSpPr>
            <p:spPr bwMode="auto">
              <a:xfrm>
                <a:off x="631"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98" name="Rectangle 271"/>
            <p:cNvSpPr>
              <a:spLocks noChangeArrowheads="1"/>
            </p:cNvSpPr>
            <p:nvPr/>
          </p:nvSpPr>
          <p:spPr bwMode="auto">
            <a:xfrm>
              <a:off x="5248" y="429"/>
              <a:ext cx="70"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3"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94"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Oval 274"/>
            <p:cNvSpPr>
              <a:spLocks noChangeArrowheads="1"/>
            </p:cNvSpPr>
            <p:nvPr/>
          </p:nvSpPr>
          <p:spPr bwMode="auto">
            <a:xfrm>
              <a:off x="5517" y="2610"/>
              <a:ext cx="48"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96"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AutoShape 276"/>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4" name="AutoShape 277"/>
            <p:cNvSpPr>
              <a:spLocks noChangeArrowheads="1"/>
            </p:cNvSpPr>
            <p:nvPr/>
          </p:nvSpPr>
          <p:spPr bwMode="auto">
            <a:xfrm>
              <a:off x="4205" y="2711"/>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5"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6" name="Oval 279"/>
            <p:cNvSpPr>
              <a:spLocks noChangeArrowheads="1"/>
            </p:cNvSpPr>
            <p:nvPr/>
          </p:nvSpPr>
          <p:spPr bwMode="auto">
            <a:xfrm>
              <a:off x="4484"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07" name="Oval 280"/>
            <p:cNvSpPr>
              <a:spLocks noChangeArrowheads="1"/>
            </p:cNvSpPr>
            <p:nvPr/>
          </p:nvSpPr>
          <p:spPr bwMode="auto">
            <a:xfrm>
              <a:off x="4662" y="2383"/>
              <a:ext cx="156"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08" name="Rectangle 281"/>
            <p:cNvSpPr>
              <a:spLocks noChangeArrowheads="1"/>
            </p:cNvSpPr>
            <p:nvPr/>
          </p:nvSpPr>
          <p:spPr bwMode="auto">
            <a:xfrm>
              <a:off x="5060" y="1833"/>
              <a:ext cx="86"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216075" name="Group 249"/>
          <p:cNvGrpSpPr>
            <a:grpSpLocks/>
          </p:cNvGrpSpPr>
          <p:nvPr/>
        </p:nvGrpSpPr>
        <p:grpSpPr bwMode="auto">
          <a:xfrm>
            <a:off x="6977064" y="5548314"/>
            <a:ext cx="344487" cy="638175"/>
            <a:chOff x="4140" y="429"/>
            <a:chExt cx="1425" cy="2396"/>
          </a:xfrm>
        </p:grpSpPr>
        <p:sp>
          <p:nvSpPr>
            <p:cNvPr id="216147"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Rectangle 251"/>
            <p:cNvSpPr>
              <a:spLocks noChangeArrowheads="1"/>
            </p:cNvSpPr>
            <p:nvPr/>
          </p:nvSpPr>
          <p:spPr bwMode="auto">
            <a:xfrm>
              <a:off x="4206" y="429"/>
              <a:ext cx="1044"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49"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50"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Rectangle 254"/>
            <p:cNvSpPr>
              <a:spLocks noChangeArrowheads="1"/>
            </p:cNvSpPr>
            <p:nvPr/>
          </p:nvSpPr>
          <p:spPr bwMode="auto">
            <a:xfrm>
              <a:off x="4212" y="691"/>
              <a:ext cx="598"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2" name="Group 255"/>
            <p:cNvGrpSpPr>
              <a:grpSpLocks/>
            </p:cNvGrpSpPr>
            <p:nvPr/>
          </p:nvGrpSpPr>
          <p:grpSpPr bwMode="auto">
            <a:xfrm>
              <a:off x="4749" y="668"/>
              <a:ext cx="581" cy="145"/>
              <a:chOff x="614" y="2568"/>
              <a:chExt cx="725" cy="139"/>
            </a:xfrm>
          </p:grpSpPr>
          <p:sp>
            <p:nvSpPr>
              <p:cNvPr id="148" name="AutoShape 256"/>
              <p:cNvSpPr>
                <a:spLocks noChangeArrowheads="1"/>
              </p:cNvSpPr>
              <p:nvPr/>
            </p:nvSpPr>
            <p:spPr bwMode="auto">
              <a:xfrm>
                <a:off x="616" y="2567"/>
                <a:ext cx="721"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9" name="AutoShape 257"/>
              <p:cNvSpPr>
                <a:spLocks noChangeArrowheads="1"/>
              </p:cNvSpPr>
              <p:nvPr/>
            </p:nvSpPr>
            <p:spPr bwMode="auto">
              <a:xfrm>
                <a:off x="633"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4" name="Rectangle 258"/>
            <p:cNvSpPr>
              <a:spLocks noChangeArrowheads="1"/>
            </p:cNvSpPr>
            <p:nvPr/>
          </p:nvSpPr>
          <p:spPr bwMode="auto">
            <a:xfrm>
              <a:off x="4225" y="101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4" name="Group 259"/>
            <p:cNvGrpSpPr>
              <a:grpSpLocks/>
            </p:cNvGrpSpPr>
            <p:nvPr/>
          </p:nvGrpSpPr>
          <p:grpSpPr bwMode="auto">
            <a:xfrm>
              <a:off x="4747" y="994"/>
              <a:ext cx="581" cy="134"/>
              <a:chOff x="614" y="2568"/>
              <a:chExt cx="725" cy="139"/>
            </a:xfrm>
          </p:grpSpPr>
          <p:sp>
            <p:nvSpPr>
              <p:cNvPr id="146" name="AutoShape 260"/>
              <p:cNvSpPr>
                <a:spLocks noChangeArrowheads="1"/>
              </p:cNvSpPr>
              <p:nvPr/>
            </p:nvSpPr>
            <p:spPr bwMode="auto">
              <a:xfrm>
                <a:off x="610" y="2569"/>
                <a:ext cx="729"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7" name="AutoShape 261"/>
              <p:cNvSpPr>
                <a:spLocks noChangeArrowheads="1"/>
              </p:cNvSpPr>
              <p:nvPr/>
            </p:nvSpPr>
            <p:spPr bwMode="auto">
              <a:xfrm>
                <a:off x="619" y="2588"/>
                <a:ext cx="69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26" name="Rectangle 262"/>
            <p:cNvSpPr>
              <a:spLocks noChangeArrowheads="1"/>
            </p:cNvSpPr>
            <p:nvPr/>
          </p:nvSpPr>
          <p:spPr bwMode="auto">
            <a:xfrm>
              <a:off x="4219"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27" name="Rectangle 263"/>
            <p:cNvSpPr>
              <a:spLocks noChangeArrowheads="1"/>
            </p:cNvSpPr>
            <p:nvPr/>
          </p:nvSpPr>
          <p:spPr bwMode="auto">
            <a:xfrm>
              <a:off x="4225" y="1657"/>
              <a:ext cx="598"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6157" name="Group 264"/>
            <p:cNvGrpSpPr>
              <a:grpSpLocks/>
            </p:cNvGrpSpPr>
            <p:nvPr/>
          </p:nvGrpSpPr>
          <p:grpSpPr bwMode="auto">
            <a:xfrm>
              <a:off x="4735" y="1627"/>
              <a:ext cx="582" cy="151"/>
              <a:chOff x="614" y="2568"/>
              <a:chExt cx="725" cy="139"/>
            </a:xfrm>
          </p:grpSpPr>
          <p:sp>
            <p:nvSpPr>
              <p:cNvPr id="144" name="AutoShape 265"/>
              <p:cNvSpPr>
                <a:spLocks noChangeArrowheads="1"/>
              </p:cNvSpPr>
              <p:nvPr/>
            </p:nvSpPr>
            <p:spPr bwMode="auto">
              <a:xfrm>
                <a:off x="617" y="2568"/>
                <a:ext cx="712"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5" name="AutoShape 266"/>
              <p:cNvSpPr>
                <a:spLocks noChangeArrowheads="1"/>
              </p:cNvSpPr>
              <p:nvPr/>
            </p:nvSpPr>
            <p:spPr bwMode="auto">
              <a:xfrm>
                <a:off x="634" y="2584"/>
                <a:ext cx="679"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6158"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59" name="Group 268"/>
            <p:cNvGrpSpPr>
              <a:grpSpLocks/>
            </p:cNvGrpSpPr>
            <p:nvPr/>
          </p:nvGrpSpPr>
          <p:grpSpPr bwMode="auto">
            <a:xfrm>
              <a:off x="4739" y="1327"/>
              <a:ext cx="582" cy="139"/>
              <a:chOff x="614" y="2568"/>
              <a:chExt cx="725" cy="139"/>
            </a:xfrm>
          </p:grpSpPr>
          <p:sp>
            <p:nvSpPr>
              <p:cNvPr id="142" name="AutoShape 269"/>
              <p:cNvSpPr>
                <a:spLocks noChangeArrowheads="1"/>
              </p:cNvSpPr>
              <p:nvPr/>
            </p:nvSpPr>
            <p:spPr bwMode="auto">
              <a:xfrm>
                <a:off x="612" y="2570"/>
                <a:ext cx="728"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3" name="AutoShape 270"/>
              <p:cNvSpPr>
                <a:spLocks noChangeArrowheads="1"/>
              </p:cNvSpPr>
              <p:nvPr/>
            </p:nvSpPr>
            <p:spPr bwMode="auto">
              <a:xfrm>
                <a:off x="629"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31" name="Rectangle 271"/>
            <p:cNvSpPr>
              <a:spLocks noChangeArrowheads="1"/>
            </p:cNvSpPr>
            <p:nvPr/>
          </p:nvSpPr>
          <p:spPr bwMode="auto">
            <a:xfrm>
              <a:off x="5250" y="429"/>
              <a:ext cx="66"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1"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62"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Oval 274"/>
            <p:cNvSpPr>
              <a:spLocks noChangeArrowheads="1"/>
            </p:cNvSpPr>
            <p:nvPr/>
          </p:nvSpPr>
          <p:spPr bwMode="auto">
            <a:xfrm>
              <a:off x="5519" y="2610"/>
              <a:ext cx="46"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6164"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7" name="AutoShape 277"/>
            <p:cNvSpPr>
              <a:spLocks noChangeArrowheads="1"/>
            </p:cNvSpPr>
            <p:nvPr/>
          </p:nvSpPr>
          <p:spPr bwMode="auto">
            <a:xfrm>
              <a:off x="4206" y="2712"/>
              <a:ext cx="1070"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8" name="Oval 278"/>
            <p:cNvSpPr>
              <a:spLocks noChangeArrowheads="1"/>
            </p:cNvSpPr>
            <p:nvPr/>
          </p:nvSpPr>
          <p:spPr bwMode="auto">
            <a:xfrm>
              <a:off x="4304" y="2384"/>
              <a:ext cx="164"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9" name="Oval 279"/>
            <p:cNvSpPr>
              <a:spLocks noChangeArrowheads="1"/>
            </p:cNvSpPr>
            <p:nvPr/>
          </p:nvSpPr>
          <p:spPr bwMode="auto">
            <a:xfrm>
              <a:off x="4488" y="2384"/>
              <a:ext cx="158"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140" name="Oval 280"/>
            <p:cNvSpPr>
              <a:spLocks noChangeArrowheads="1"/>
            </p:cNvSpPr>
            <p:nvPr/>
          </p:nvSpPr>
          <p:spPr bwMode="auto">
            <a:xfrm>
              <a:off x="4659" y="2378"/>
              <a:ext cx="158"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41" name="Rectangle 281"/>
            <p:cNvSpPr>
              <a:spLocks noChangeArrowheads="1"/>
            </p:cNvSpPr>
            <p:nvPr/>
          </p:nvSpPr>
          <p:spPr bwMode="auto">
            <a:xfrm>
              <a:off x="5059" y="1836"/>
              <a:ext cx="85"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6076" name="Group 249"/>
          <p:cNvGrpSpPr>
            <a:grpSpLocks/>
          </p:cNvGrpSpPr>
          <p:nvPr/>
        </p:nvGrpSpPr>
        <p:grpSpPr bwMode="auto">
          <a:xfrm>
            <a:off x="6246813" y="3789364"/>
            <a:ext cx="342900" cy="636587"/>
            <a:chOff x="4140" y="429"/>
            <a:chExt cx="1425" cy="2396"/>
          </a:xfrm>
        </p:grpSpPr>
        <p:sp>
          <p:nvSpPr>
            <p:cNvPr id="216115"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Rectangle 251"/>
            <p:cNvSpPr>
              <a:spLocks noChangeArrowheads="1"/>
            </p:cNvSpPr>
            <p:nvPr/>
          </p:nvSpPr>
          <p:spPr bwMode="auto">
            <a:xfrm>
              <a:off x="4206" y="429"/>
              <a:ext cx="1049"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7"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8"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Rectangle 254"/>
            <p:cNvSpPr>
              <a:spLocks noChangeArrowheads="1"/>
            </p:cNvSpPr>
            <p:nvPr/>
          </p:nvSpPr>
          <p:spPr bwMode="auto">
            <a:xfrm>
              <a:off x="4213" y="692"/>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0" name="Group 255"/>
            <p:cNvGrpSpPr>
              <a:grpSpLocks/>
            </p:cNvGrpSpPr>
            <p:nvPr/>
          </p:nvGrpSpPr>
          <p:grpSpPr bwMode="auto">
            <a:xfrm>
              <a:off x="4749" y="668"/>
              <a:ext cx="581" cy="145"/>
              <a:chOff x="614" y="2568"/>
              <a:chExt cx="725" cy="139"/>
            </a:xfrm>
          </p:grpSpPr>
          <p:sp>
            <p:nvSpPr>
              <p:cNvPr id="181" name="AutoShape 256"/>
              <p:cNvSpPr>
                <a:spLocks noChangeArrowheads="1"/>
              </p:cNvSpPr>
              <p:nvPr/>
            </p:nvSpPr>
            <p:spPr bwMode="auto">
              <a:xfrm>
                <a:off x="611" y="2568"/>
                <a:ext cx="724"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2" name="AutoShape 257"/>
              <p:cNvSpPr>
                <a:spLocks noChangeArrowheads="1"/>
              </p:cNvSpPr>
              <p:nvPr/>
            </p:nvSpPr>
            <p:spPr bwMode="auto">
              <a:xfrm>
                <a:off x="628" y="2585"/>
                <a:ext cx="692"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7" name="Rectangle 258"/>
            <p:cNvSpPr>
              <a:spLocks noChangeArrowheads="1"/>
            </p:cNvSpPr>
            <p:nvPr/>
          </p:nvSpPr>
          <p:spPr bwMode="auto">
            <a:xfrm>
              <a:off x="4226" y="1021"/>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2" name="Group 259"/>
            <p:cNvGrpSpPr>
              <a:grpSpLocks/>
            </p:cNvGrpSpPr>
            <p:nvPr/>
          </p:nvGrpSpPr>
          <p:grpSpPr bwMode="auto">
            <a:xfrm>
              <a:off x="4747" y="994"/>
              <a:ext cx="581" cy="134"/>
              <a:chOff x="614" y="2568"/>
              <a:chExt cx="725" cy="139"/>
            </a:xfrm>
          </p:grpSpPr>
          <p:sp>
            <p:nvSpPr>
              <p:cNvPr id="179" name="AutoShape 260"/>
              <p:cNvSpPr>
                <a:spLocks noChangeArrowheads="1"/>
              </p:cNvSpPr>
              <p:nvPr/>
            </p:nvSpPr>
            <p:spPr bwMode="auto">
              <a:xfrm>
                <a:off x="614" y="2571"/>
                <a:ext cx="724"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80" name="AutoShape 261"/>
              <p:cNvSpPr>
                <a:spLocks noChangeArrowheads="1"/>
              </p:cNvSpPr>
              <p:nvPr/>
            </p:nvSpPr>
            <p:spPr bwMode="auto">
              <a:xfrm>
                <a:off x="622" y="2589"/>
                <a:ext cx="692"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59" name="Rectangle 262"/>
            <p:cNvSpPr>
              <a:spLocks noChangeArrowheads="1"/>
            </p:cNvSpPr>
            <p:nvPr/>
          </p:nvSpPr>
          <p:spPr bwMode="auto">
            <a:xfrm>
              <a:off x="4219" y="135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60" name="Rectangle 263"/>
            <p:cNvSpPr>
              <a:spLocks noChangeArrowheads="1"/>
            </p:cNvSpPr>
            <p:nvPr/>
          </p:nvSpPr>
          <p:spPr bwMode="auto">
            <a:xfrm>
              <a:off x="4226" y="1654"/>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216125" name="Group 264"/>
            <p:cNvGrpSpPr>
              <a:grpSpLocks/>
            </p:cNvGrpSpPr>
            <p:nvPr/>
          </p:nvGrpSpPr>
          <p:grpSpPr bwMode="auto">
            <a:xfrm>
              <a:off x="4735" y="1627"/>
              <a:ext cx="582" cy="151"/>
              <a:chOff x="614" y="2568"/>
              <a:chExt cx="725" cy="139"/>
            </a:xfrm>
          </p:grpSpPr>
          <p:sp>
            <p:nvSpPr>
              <p:cNvPr id="177" name="AutoShape 265"/>
              <p:cNvSpPr>
                <a:spLocks noChangeArrowheads="1"/>
              </p:cNvSpPr>
              <p:nvPr/>
            </p:nvSpPr>
            <p:spPr bwMode="auto">
              <a:xfrm>
                <a:off x="612" y="2576"/>
                <a:ext cx="715"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8" name="AutoShape 266"/>
              <p:cNvSpPr>
                <a:spLocks noChangeArrowheads="1"/>
              </p:cNvSpPr>
              <p:nvPr/>
            </p:nvSpPr>
            <p:spPr bwMode="auto">
              <a:xfrm>
                <a:off x="629" y="2587"/>
                <a:ext cx="68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126"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27" name="Group 268"/>
            <p:cNvGrpSpPr>
              <a:grpSpLocks/>
            </p:cNvGrpSpPr>
            <p:nvPr/>
          </p:nvGrpSpPr>
          <p:grpSpPr bwMode="auto">
            <a:xfrm>
              <a:off x="4739" y="1327"/>
              <a:ext cx="582" cy="139"/>
              <a:chOff x="614" y="2568"/>
              <a:chExt cx="725" cy="139"/>
            </a:xfrm>
          </p:grpSpPr>
          <p:sp>
            <p:nvSpPr>
              <p:cNvPr id="175" name="AutoShape 269"/>
              <p:cNvSpPr>
                <a:spLocks noChangeArrowheads="1"/>
              </p:cNvSpPr>
              <p:nvPr/>
            </p:nvSpPr>
            <p:spPr bwMode="auto">
              <a:xfrm>
                <a:off x="616" y="2566"/>
                <a:ext cx="723"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6" name="AutoShape 270"/>
              <p:cNvSpPr>
                <a:spLocks noChangeArrowheads="1"/>
              </p:cNvSpPr>
              <p:nvPr/>
            </p:nvSpPr>
            <p:spPr bwMode="auto">
              <a:xfrm>
                <a:off x="632"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164" name="Rectangle 271"/>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29"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30"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Oval 274"/>
            <p:cNvSpPr>
              <a:spLocks noChangeArrowheads="1"/>
            </p:cNvSpPr>
            <p:nvPr/>
          </p:nvSpPr>
          <p:spPr bwMode="auto">
            <a:xfrm>
              <a:off x="5519" y="2610"/>
              <a:ext cx="46"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32"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0" name="AutoShape 277"/>
            <p:cNvSpPr>
              <a:spLocks noChangeArrowheads="1"/>
            </p:cNvSpPr>
            <p:nvPr/>
          </p:nvSpPr>
          <p:spPr bwMode="auto">
            <a:xfrm>
              <a:off x="4206" y="2711"/>
              <a:ext cx="1069"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1" name="Oval 278"/>
            <p:cNvSpPr>
              <a:spLocks noChangeArrowheads="1"/>
            </p:cNvSpPr>
            <p:nvPr/>
          </p:nvSpPr>
          <p:spPr bwMode="auto">
            <a:xfrm>
              <a:off x="4305" y="2383"/>
              <a:ext cx="165"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2" name="Oval 279"/>
            <p:cNvSpPr>
              <a:spLocks noChangeArrowheads="1"/>
            </p:cNvSpPr>
            <p:nvPr/>
          </p:nvSpPr>
          <p:spPr bwMode="auto">
            <a:xfrm>
              <a:off x="4483" y="2383"/>
              <a:ext cx="165"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FF0000"/>
                </a:solidFill>
              </a:endParaRPr>
            </a:p>
          </p:txBody>
        </p:sp>
        <p:sp>
          <p:nvSpPr>
            <p:cNvPr id="173" name="Oval 280"/>
            <p:cNvSpPr>
              <a:spLocks noChangeArrowheads="1"/>
            </p:cNvSpPr>
            <p:nvPr/>
          </p:nvSpPr>
          <p:spPr bwMode="auto">
            <a:xfrm>
              <a:off x="4661" y="2383"/>
              <a:ext cx="158"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74" name="Rectangle 281"/>
            <p:cNvSpPr>
              <a:spLocks noChangeArrowheads="1"/>
            </p:cNvSpPr>
            <p:nvPr/>
          </p:nvSpPr>
          <p:spPr bwMode="auto">
            <a:xfrm>
              <a:off x="5064" y="1833"/>
              <a:ext cx="79"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216077" name="TextBox 182"/>
          <p:cNvSpPr txBox="1">
            <a:spLocks noChangeArrowheads="1"/>
          </p:cNvSpPr>
          <p:nvPr/>
        </p:nvSpPr>
        <p:spPr bwMode="auto">
          <a:xfrm>
            <a:off x="4303713" y="6191250"/>
            <a:ext cx="142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KingCDN.com</a:t>
            </a:r>
            <a:endParaRPr lang="en-US" altLang="zh-CN" sz="1800" i="1">
              <a:latin typeface="Arial Narrow" panose="020B0606020202030204" pitchFamily="34" charset="0"/>
            </a:endParaRPr>
          </a:p>
        </p:txBody>
      </p:sp>
      <p:pic>
        <p:nvPicPr>
          <p:cNvPr id="216078"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61444"/>
          <p:cNvGrpSpPr>
            <a:grpSpLocks/>
          </p:cNvGrpSpPr>
          <p:nvPr/>
        </p:nvGrpSpPr>
        <p:grpSpPr bwMode="auto">
          <a:xfrm>
            <a:off x="3014664" y="3036889"/>
            <a:ext cx="1628775" cy="1063625"/>
            <a:chOff x="1490926" y="3037262"/>
            <a:chExt cx="1628976" cy="1063042"/>
          </a:xfrm>
        </p:grpSpPr>
        <p:cxnSp>
          <p:nvCxnSpPr>
            <p:cNvPr id="216111" name="Straight Arrow Connector 44"/>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12" name="Group 61441"/>
            <p:cNvGrpSpPr>
              <a:grpSpLocks/>
            </p:cNvGrpSpPr>
            <p:nvPr/>
          </p:nvGrpSpPr>
          <p:grpSpPr bwMode="auto">
            <a:xfrm>
              <a:off x="2056927" y="3410016"/>
              <a:ext cx="317511" cy="345125"/>
              <a:chOff x="7454630" y="3313376"/>
              <a:chExt cx="317511" cy="345125"/>
            </a:xfrm>
          </p:grpSpPr>
          <p:sp>
            <p:nvSpPr>
              <p:cNvPr id="216113" name="Oval 61440"/>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4" name="TextBox 61439"/>
              <p:cNvSpPr txBox="1">
                <a:spLocks noChangeArrowheads="1"/>
              </p:cNvSpPr>
              <p:nvPr/>
            </p:nvSpPr>
            <p:spPr bwMode="auto">
              <a:xfrm>
                <a:off x="7454630" y="3313376"/>
                <a:ext cx="298817" cy="33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1</a:t>
                </a:r>
              </a:p>
            </p:txBody>
          </p:sp>
        </p:grpSp>
      </p:grpSp>
      <p:sp>
        <p:nvSpPr>
          <p:cNvPr id="61443" name="TextBox 61442"/>
          <p:cNvSpPr txBox="1">
            <a:spLocks noChangeArrowheads="1"/>
          </p:cNvSpPr>
          <p:nvPr/>
        </p:nvSpPr>
        <p:spPr bwMode="auto">
          <a:xfrm>
            <a:off x="1432560" y="2462213"/>
            <a:ext cx="32172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spcBef>
                <a:spcPts val="20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 Bob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netcinema.com</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的网页得到视频的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URL http://netcinema.com/6Y7B23V</a:t>
            </a:r>
          </a:p>
        </p:txBody>
      </p:sp>
      <p:grpSp>
        <p:nvGrpSpPr>
          <p:cNvPr id="61448" name="Group 61447"/>
          <p:cNvGrpSpPr>
            <a:grpSpLocks/>
          </p:cNvGrpSpPr>
          <p:nvPr/>
        </p:nvGrpSpPr>
        <p:grpSpPr bwMode="auto">
          <a:xfrm>
            <a:off x="5443539" y="3225801"/>
            <a:ext cx="714375" cy="684213"/>
            <a:chOff x="3924463" y="3239045"/>
            <a:chExt cx="713539" cy="684908"/>
          </a:xfrm>
        </p:grpSpPr>
        <p:cxnSp>
          <p:nvCxnSpPr>
            <p:cNvPr id="216107" name="Straight Arrow Connector 193"/>
            <p:cNvCxnSpPr>
              <a:cxnSpLocks noChangeShapeType="1"/>
            </p:cNvCxnSpPr>
            <p:nvPr/>
          </p:nvCxnSpPr>
          <p:spPr bwMode="auto">
            <a:xfrm>
              <a:off x="3924463" y="3239045"/>
              <a:ext cx="713539" cy="684908"/>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6108" name="Group 194"/>
            <p:cNvGrpSpPr>
              <a:grpSpLocks/>
            </p:cNvGrpSpPr>
            <p:nvPr/>
          </p:nvGrpSpPr>
          <p:grpSpPr bwMode="auto">
            <a:xfrm>
              <a:off x="4061324" y="3293627"/>
              <a:ext cx="322117" cy="358925"/>
              <a:chOff x="7408615" y="3244352"/>
              <a:chExt cx="322117" cy="358925"/>
            </a:xfrm>
          </p:grpSpPr>
          <p:sp>
            <p:nvSpPr>
              <p:cNvPr id="216109" name="Oval 195"/>
              <p:cNvSpPr>
                <a:spLocks noChangeArrowheads="1"/>
              </p:cNvSpPr>
              <p:nvPr/>
            </p:nvSpPr>
            <p:spPr bwMode="auto">
              <a:xfrm>
                <a:off x="7427025" y="3299570"/>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10" name="TextBox 196"/>
              <p:cNvSpPr txBox="1">
                <a:spLocks noChangeArrowheads="1"/>
              </p:cNvSpPr>
              <p:nvPr/>
            </p:nvSpPr>
            <p:spPr bwMode="auto">
              <a:xfrm>
                <a:off x="7408615" y="3244352"/>
                <a:ext cx="298431" cy="33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2</a:t>
                </a:r>
              </a:p>
            </p:txBody>
          </p:sp>
        </p:grpSp>
      </p:grpSp>
      <p:sp>
        <p:nvSpPr>
          <p:cNvPr id="201" name="TextBox 200"/>
          <p:cNvSpPr txBox="1">
            <a:spLocks noChangeArrowheads="1"/>
          </p:cNvSpPr>
          <p:nvPr/>
        </p:nvSpPr>
        <p:spPr bwMode="auto">
          <a:xfrm>
            <a:off x="5895975" y="2981325"/>
            <a:ext cx="384968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2.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Bob</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的本地</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http://netcinema.com/6Y7B23V</a:t>
            </a:r>
          </a:p>
        </p:txBody>
      </p:sp>
      <p:sp>
        <p:nvSpPr>
          <p:cNvPr id="216083" name="TextBox 201"/>
          <p:cNvSpPr txBox="1">
            <a:spLocks noChangeArrowheads="1"/>
          </p:cNvSpPr>
          <p:nvPr/>
        </p:nvSpPr>
        <p:spPr bwMode="auto">
          <a:xfrm>
            <a:off x="1896454" y="5927725"/>
            <a:ext cx="1734769"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netcinema</a:t>
            </a:r>
            <a:r>
              <a:rPr lang="en-US" altLang="en-US" sz="1800">
                <a:latin typeface="Arial Narrow" panose="020B0606020202030204" pitchFamily="34" charset="0"/>
              </a:rPr>
              <a:t>’</a:t>
            </a:r>
            <a:r>
              <a:rPr lang="en-US" altLang="zh-CN" sz="1800">
                <a:latin typeface="Arial Narrow" panose="020B0606020202030204" pitchFamily="34" charset="0"/>
              </a:rPr>
              <a:t>s</a:t>
            </a:r>
          </a:p>
          <a:p>
            <a:pPr algn="ctr">
              <a:lnSpc>
                <a:spcPts val="1600"/>
              </a:lnSpc>
            </a:pPr>
            <a:r>
              <a:rPr lang="en-US" altLang="zh-CN" sz="1800">
                <a:latin typeface="Arial Narrow" panose="020B0606020202030204" pitchFamily="34" charset="0"/>
              </a:rPr>
              <a:t>authoratative DNS</a:t>
            </a:r>
            <a:endParaRPr lang="en-US" altLang="zh-CN" sz="1800" i="1">
              <a:latin typeface="Arial Narrow" panose="020B0606020202030204" pitchFamily="34" charset="0"/>
            </a:endParaRPr>
          </a:p>
        </p:txBody>
      </p:sp>
      <p:cxnSp>
        <p:nvCxnSpPr>
          <p:cNvPr id="204" name="Straight Arrow Connector 203"/>
          <p:cNvCxnSpPr>
            <a:cxnSpLocks noChangeShapeType="1"/>
          </p:cNvCxnSpPr>
          <p:nvPr/>
        </p:nvCxnSpPr>
        <p:spPr bwMode="auto">
          <a:xfrm flipH="1">
            <a:off x="3136900" y="4159251"/>
            <a:ext cx="3100388" cy="137636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p:cNvCxnSpPr>
            <a:cxnSpLocks noChangeShapeType="1"/>
          </p:cNvCxnSpPr>
          <p:nvPr/>
        </p:nvCxnSpPr>
        <p:spPr bwMode="auto">
          <a:xfrm flipH="1">
            <a:off x="3117850" y="4268788"/>
            <a:ext cx="3100388" cy="1376362"/>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5" name="Group 204"/>
          <p:cNvGrpSpPr>
            <a:grpSpLocks/>
          </p:cNvGrpSpPr>
          <p:nvPr/>
        </p:nvGrpSpPr>
        <p:grpSpPr bwMode="auto">
          <a:xfrm>
            <a:off x="3362325" y="5218114"/>
            <a:ext cx="317500" cy="344487"/>
            <a:chOff x="7454630" y="3313376"/>
            <a:chExt cx="317511" cy="345125"/>
          </a:xfrm>
        </p:grpSpPr>
        <p:sp>
          <p:nvSpPr>
            <p:cNvPr id="216105" name="Oval 205"/>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6" name="TextBox 206"/>
            <p:cNvSpPr txBox="1">
              <a:spLocks noChangeArrowheads="1"/>
            </p:cNvSpPr>
            <p:nvPr/>
          </p:nvSpPr>
          <p:spPr bwMode="auto">
            <a:xfrm>
              <a:off x="7454630" y="3313376"/>
              <a:ext cx="29879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3</a:t>
              </a:r>
            </a:p>
          </p:txBody>
        </p:sp>
      </p:grpSp>
      <p:cxnSp>
        <p:nvCxnSpPr>
          <p:cNvPr id="212" name="Straight Arrow Connector 211"/>
          <p:cNvCxnSpPr>
            <a:cxnSpLocks noChangeShapeType="1"/>
          </p:cNvCxnSpPr>
          <p:nvPr/>
        </p:nvCxnSpPr>
        <p:spPr bwMode="auto">
          <a:xfrm>
            <a:off x="6556376" y="4475164"/>
            <a:ext cx="447675" cy="9620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p:cNvCxnSpPr>
            <a:cxnSpLocks noChangeShapeType="1"/>
          </p:cNvCxnSpPr>
          <p:nvPr/>
        </p:nvCxnSpPr>
        <p:spPr bwMode="auto">
          <a:xfrm>
            <a:off x="6651626" y="4486275"/>
            <a:ext cx="447675" cy="960438"/>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3" name="Group 212"/>
          <p:cNvGrpSpPr>
            <a:grpSpLocks/>
          </p:cNvGrpSpPr>
          <p:nvPr/>
        </p:nvGrpSpPr>
        <p:grpSpPr bwMode="auto">
          <a:xfrm>
            <a:off x="6640513" y="4727576"/>
            <a:ext cx="317500" cy="346075"/>
            <a:chOff x="7454630" y="3313376"/>
            <a:chExt cx="317511" cy="345125"/>
          </a:xfrm>
        </p:grpSpPr>
        <p:sp>
          <p:nvSpPr>
            <p:cNvPr id="216103" name="Oval 21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4" name="TextBox 21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4</a:t>
              </a:r>
            </a:p>
          </p:txBody>
        </p:sp>
      </p:grpSp>
      <p:sp>
        <p:nvSpPr>
          <p:cNvPr id="219" name="TextBox 218"/>
          <p:cNvSpPr txBox="1">
            <a:spLocks noChangeArrowheads="1"/>
          </p:cNvSpPr>
          <p:nvPr/>
        </p:nvSpPr>
        <p:spPr bwMode="auto">
          <a:xfrm>
            <a:off x="7272338" y="4554539"/>
            <a:ext cx="3592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4&amp;5.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由</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KingCDN</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的权威</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DNS</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解析</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http://KingCDN.com/NetC6y&amp;B23</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1600"/>
              </a:lnSpc>
            </a:pP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其返回包含了视频的服务器的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IP</a:t>
            </a:r>
          </a:p>
        </p:txBody>
      </p:sp>
      <p:cxnSp>
        <p:nvCxnSpPr>
          <p:cNvPr id="220" name="Straight Arrow Connector 219"/>
          <p:cNvCxnSpPr>
            <a:cxnSpLocks noChangeShapeType="1"/>
          </p:cNvCxnSpPr>
          <p:nvPr/>
        </p:nvCxnSpPr>
        <p:spPr bwMode="auto">
          <a:xfrm>
            <a:off x="5307013" y="3322639"/>
            <a:ext cx="812800" cy="822325"/>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3" name="Group 222"/>
          <p:cNvGrpSpPr>
            <a:grpSpLocks/>
          </p:cNvGrpSpPr>
          <p:nvPr/>
        </p:nvGrpSpPr>
        <p:grpSpPr bwMode="auto">
          <a:xfrm>
            <a:off x="5678488" y="3667126"/>
            <a:ext cx="317500" cy="346075"/>
            <a:chOff x="7454630" y="3313376"/>
            <a:chExt cx="317511" cy="345125"/>
          </a:xfrm>
        </p:grpSpPr>
        <p:sp>
          <p:nvSpPr>
            <p:cNvPr id="216101" name="Oval 223"/>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16102" name="TextBox 224"/>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600"/>
                <a:t>5</a:t>
              </a:r>
            </a:p>
          </p:txBody>
        </p:sp>
      </p:grpSp>
      <p:cxnSp>
        <p:nvCxnSpPr>
          <p:cNvPr id="226" name="Straight Arrow Connector 225"/>
          <p:cNvCxnSpPr>
            <a:cxnSpLocks noChangeShapeType="1"/>
          </p:cNvCxnSpPr>
          <p:nvPr/>
        </p:nvCxnSpPr>
        <p:spPr bwMode="auto">
          <a:xfrm flipH="1">
            <a:off x="4835526" y="3201988"/>
            <a:ext cx="4763" cy="2362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57" name="Up Arrow 61456"/>
          <p:cNvSpPr>
            <a:spLocks noChangeArrowheads="1"/>
          </p:cNvSpPr>
          <p:nvPr/>
        </p:nvSpPr>
        <p:spPr bwMode="auto">
          <a:xfrm>
            <a:off x="4864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31" name="TextBox 230"/>
          <p:cNvSpPr txBox="1">
            <a:spLocks noChangeArrowheads="1"/>
          </p:cNvSpPr>
          <p:nvPr/>
        </p:nvSpPr>
        <p:spPr bwMode="auto">
          <a:xfrm>
            <a:off x="3778250" y="3732213"/>
            <a:ext cx="2027238"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6.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通过</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，以流的方式从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KINGCDN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服务器取得视频</a:t>
            </a:r>
            <a:endPar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6097" name="TextBox 232"/>
          <p:cNvSpPr txBox="1">
            <a:spLocks noChangeArrowheads="1"/>
          </p:cNvSpPr>
          <p:nvPr/>
        </p:nvSpPr>
        <p:spPr bwMode="auto">
          <a:xfrm>
            <a:off x="6345731" y="6153150"/>
            <a:ext cx="1670650"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KingCDN</a:t>
            </a:r>
          </a:p>
          <a:p>
            <a:pPr algn="ctr">
              <a:lnSpc>
                <a:spcPts val="1600"/>
              </a:lnSpc>
            </a:pPr>
            <a:r>
              <a:rPr lang="en-US" altLang="zh-CN" sz="1800">
                <a:latin typeface="Arial Narrow" panose="020B0606020202030204" pitchFamily="34" charset="0"/>
              </a:rPr>
              <a:t>authoritative DNS</a:t>
            </a:r>
            <a:endParaRPr lang="en-US" altLang="zh-CN" sz="1800" i="1">
              <a:latin typeface="Arial Narrow" panose="020B0606020202030204" pitchFamily="34" charset="0"/>
            </a:endParaRPr>
          </a:p>
        </p:txBody>
      </p:sp>
      <p:sp>
        <p:nvSpPr>
          <p:cNvPr id="216098" name="TextBox 182"/>
          <p:cNvSpPr txBox="1">
            <a:spLocks noChangeArrowheads="1"/>
          </p:cNvSpPr>
          <p:nvPr/>
        </p:nvSpPr>
        <p:spPr bwMode="auto">
          <a:xfrm>
            <a:off x="6557964" y="3713163"/>
            <a:ext cx="10262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800">
                <a:latin typeface="Arial Narrow" panose="020B0606020202030204" pitchFamily="34" charset="0"/>
              </a:rPr>
              <a:t>Bob</a:t>
            </a:r>
            <a:r>
              <a:rPr lang="en-US" altLang="en-US" sz="1800">
                <a:latin typeface="Arial Narrow" panose="020B0606020202030204" pitchFamily="34" charset="0"/>
              </a:rPr>
              <a:t>’</a:t>
            </a:r>
            <a:r>
              <a:rPr lang="en-US" altLang="zh-CN" sz="1800">
                <a:latin typeface="Arial Narrow" panose="020B0606020202030204" pitchFamily="34" charset="0"/>
              </a:rPr>
              <a:t>s </a:t>
            </a:r>
          </a:p>
          <a:p>
            <a:pPr>
              <a:lnSpc>
                <a:spcPts val="1600"/>
              </a:lnSpc>
            </a:pPr>
            <a:r>
              <a:rPr lang="en-US" altLang="zh-CN" sz="1800">
                <a:latin typeface="Arial Narrow" panose="020B0606020202030204" pitchFamily="34" charset="0"/>
              </a:rPr>
              <a:t>local DNS</a:t>
            </a:r>
          </a:p>
          <a:p>
            <a:pPr>
              <a:lnSpc>
                <a:spcPts val="1600"/>
              </a:lnSpc>
            </a:pPr>
            <a:r>
              <a:rPr lang="en-US" altLang="zh-CN" sz="1800">
                <a:latin typeface="Arial Narrow" panose="020B0606020202030204" pitchFamily="34" charset="0"/>
              </a:rPr>
              <a:t>server</a:t>
            </a:r>
            <a:endParaRPr lang="en-US" altLang="zh-CN" sz="1800" i="1">
              <a:latin typeface="Arial Narrow" panose="020B0606020202030204" pitchFamily="34" charset="0"/>
            </a:endParaRPr>
          </a:p>
        </p:txBody>
      </p:sp>
      <p:sp>
        <p:nvSpPr>
          <p:cNvPr id="210" name="TextBox 209"/>
          <p:cNvSpPr txBox="1">
            <a:spLocks noChangeArrowheads="1"/>
          </p:cNvSpPr>
          <p:nvPr/>
        </p:nvSpPr>
        <p:spPr bwMode="auto">
          <a:xfrm>
            <a:off x="3179947" y="4661754"/>
            <a:ext cx="3441845" cy="5027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3.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netcinema</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的</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DNS </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返回</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URL</a:t>
            </a:r>
            <a:r>
              <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lnSpc>
                <a:spcPts val="1600"/>
              </a:lnSpc>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http://KingCDN.com/NetC6y&amp;B</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23V</a:t>
            </a:r>
          </a:p>
        </p:txBody>
      </p:sp>
    </p:spTree>
    <p:extLst>
      <p:ext uri="{BB962C8B-B14F-4D97-AF65-F5344CB8AC3E}">
        <p14:creationId xmlns:p14="http://schemas.microsoft.com/office/powerpoint/2010/main" val="1845103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61448"/>
                                        </p:tgtEl>
                                        <p:attrNameLst>
                                          <p:attrName>style.visibility</p:attrName>
                                        </p:attrNameLst>
                                      </p:cBhvr>
                                      <p:to>
                                        <p:strVal val="visible"/>
                                      </p:to>
                                    </p:set>
                                    <p:animEffect transition="in" filter="wipe(up)">
                                      <p:cBhvr>
                                        <p:cTn id="18" dur="500"/>
                                        <p:tgtEl>
                                          <p:spTgt spid="614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dissolve">
                                      <p:cBhvr>
                                        <p:cTn id="37" dur="500"/>
                                        <p:tgtEl>
                                          <p:spTgt spid="2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dissolve">
                                      <p:cBhvr>
                                        <p:cTn id="56" dur="500"/>
                                        <p:tgtEl>
                                          <p:spTgt spid="213"/>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nodeType="afterGroup">
                            <p:stCondLst>
                              <p:cond delay="2000"/>
                            </p:stCondLst>
                            <p:childTnLst>
                              <p:par>
                                <p:cTn id="62" presetID="9" presetClass="entr" presetSubtype="0" fill="hold" nodeType="after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dissolve">
                                      <p:cBhvr>
                                        <p:cTn id="64" dur="500"/>
                                        <p:tgtEl>
                                          <p:spTgt spid="223"/>
                                        </p:tgtEl>
                                      </p:cBhvr>
                                    </p:animEffect>
                                  </p:childTnLst>
                                </p:cTn>
                              </p:par>
                            </p:childTnLst>
                          </p:cTn>
                        </p:par>
                        <p:par>
                          <p:cTn id="65" fill="hold" nodeType="afterGroup">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nodeType="afterGroup">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9" grpId="0"/>
      <p:bldP spid="219" grpId="1"/>
      <p:bldP spid="61457" grpId="0" animBg="1"/>
      <p:bldP spid="231" grpId="0" animBg="1"/>
      <p:bldP spid="210" grpId="0" animBg="1"/>
      <p:bldP spid="210"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1693875" y="351388"/>
            <a:ext cx="8172450" cy="871538"/>
          </a:xfrm>
        </p:spPr>
        <p:txBody>
          <a:bodyPr/>
          <a:lstStyle/>
          <a:p>
            <a:pPr algn="ctr"/>
            <a:r>
              <a:rPr lang="zh-CN" altLang="en-US" b="1" dirty="0">
                <a:solidFill>
                  <a:schemeClr val="accent1"/>
                </a:solidFill>
                <a:latin typeface="+mn-ea"/>
                <a:ea typeface="+mn-ea"/>
              </a:rPr>
              <a:t>案例研究</a:t>
            </a:r>
            <a:r>
              <a:rPr lang="en-US" altLang="zh-CN" b="1" dirty="0">
                <a:solidFill>
                  <a:schemeClr val="accent1"/>
                </a:solidFill>
                <a:latin typeface="+mn-ea"/>
                <a:ea typeface="+mn-ea"/>
              </a:rPr>
              <a:t>: Netflix </a:t>
            </a:r>
            <a:r>
              <a:rPr lang="zh-CN" altLang="en-US" b="1" dirty="0">
                <a:solidFill>
                  <a:schemeClr val="accent1"/>
                </a:solidFill>
                <a:latin typeface="+mn-ea"/>
                <a:ea typeface="+mn-ea"/>
              </a:rPr>
              <a:t>*</a:t>
            </a:r>
            <a:endParaRPr lang="en-US" altLang="zh-CN" b="1" dirty="0">
              <a:solidFill>
                <a:schemeClr val="accent1"/>
              </a:solidFill>
              <a:latin typeface="+mn-ea"/>
              <a:ea typeface="+mn-ea"/>
            </a:endParaRPr>
          </a:p>
        </p:txBody>
      </p:sp>
      <p:grpSp>
        <p:nvGrpSpPr>
          <p:cNvPr id="2" name="组合 1"/>
          <p:cNvGrpSpPr/>
          <p:nvPr/>
        </p:nvGrpSpPr>
        <p:grpSpPr>
          <a:xfrm>
            <a:off x="1524000" y="1574801"/>
            <a:ext cx="8301039" cy="4872038"/>
            <a:chOff x="1524000" y="1574801"/>
            <a:chExt cx="8301039" cy="4872038"/>
          </a:xfrm>
        </p:grpSpPr>
        <p:grpSp>
          <p:nvGrpSpPr>
            <p:cNvPr id="218115" name="Group 249"/>
            <p:cNvGrpSpPr>
              <a:grpSpLocks/>
            </p:cNvGrpSpPr>
            <p:nvPr/>
          </p:nvGrpSpPr>
          <p:grpSpPr bwMode="auto">
            <a:xfrm>
              <a:off x="2230438" y="3257551"/>
              <a:ext cx="463550" cy="638175"/>
              <a:chOff x="4140" y="429"/>
              <a:chExt cx="1425" cy="2396"/>
            </a:xfrm>
          </p:grpSpPr>
          <p:sp>
            <p:nvSpPr>
              <p:cNvPr id="218356"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251"/>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58"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59"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254"/>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1" name="Group 255"/>
              <p:cNvGrpSpPr>
                <a:grpSpLocks/>
              </p:cNvGrpSpPr>
              <p:nvPr/>
            </p:nvGrpSpPr>
            <p:grpSpPr bwMode="auto">
              <a:xfrm>
                <a:off x="4749" y="668"/>
                <a:ext cx="581" cy="145"/>
                <a:chOff x="614" y="2568"/>
                <a:chExt cx="725" cy="139"/>
              </a:xfrm>
            </p:grpSpPr>
            <p:sp>
              <p:nvSpPr>
                <p:cNvPr id="39" name="AutoShape 256"/>
                <p:cNvSpPr>
                  <a:spLocks noChangeArrowheads="1"/>
                </p:cNvSpPr>
                <p:nvPr/>
              </p:nvSpPr>
              <p:spPr bwMode="auto">
                <a:xfrm>
                  <a:off x="615" y="2567"/>
                  <a:ext cx="725"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0" name="AutoShape 257"/>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5" name="Rectangle 258"/>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3" name="Group 259"/>
              <p:cNvGrpSpPr>
                <a:grpSpLocks/>
              </p:cNvGrpSpPr>
              <p:nvPr/>
            </p:nvGrpSpPr>
            <p:grpSpPr bwMode="auto">
              <a:xfrm>
                <a:off x="4747" y="994"/>
                <a:ext cx="581" cy="134"/>
                <a:chOff x="614" y="2568"/>
                <a:chExt cx="725" cy="139"/>
              </a:xfrm>
            </p:grpSpPr>
            <p:sp>
              <p:nvSpPr>
                <p:cNvPr id="37" name="AutoShape 260"/>
                <p:cNvSpPr>
                  <a:spLocks noChangeArrowheads="1"/>
                </p:cNvSpPr>
                <p:nvPr/>
              </p:nvSpPr>
              <p:spPr bwMode="auto">
                <a:xfrm>
                  <a:off x="612" y="2569"/>
                  <a:ext cx="725"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 name="AutoShape 261"/>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7" name="Rectangle 262"/>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8" name="Rectangle 263"/>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66" name="Group 264"/>
              <p:cNvGrpSpPr>
                <a:grpSpLocks/>
              </p:cNvGrpSpPr>
              <p:nvPr/>
            </p:nvGrpSpPr>
            <p:grpSpPr bwMode="auto">
              <a:xfrm>
                <a:off x="4735" y="1627"/>
                <a:ext cx="582" cy="151"/>
                <a:chOff x="614" y="2568"/>
                <a:chExt cx="725" cy="139"/>
              </a:xfrm>
            </p:grpSpPr>
            <p:sp>
              <p:nvSpPr>
                <p:cNvPr id="35" name="AutoShape 265"/>
                <p:cNvSpPr>
                  <a:spLocks noChangeArrowheads="1"/>
                </p:cNvSpPr>
                <p:nvPr/>
              </p:nvSpPr>
              <p:spPr bwMode="auto">
                <a:xfrm>
                  <a:off x="614" y="2568"/>
                  <a:ext cx="71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6" name="AutoShape 266"/>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367"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68" name="Group 268"/>
              <p:cNvGrpSpPr>
                <a:grpSpLocks/>
              </p:cNvGrpSpPr>
              <p:nvPr/>
            </p:nvGrpSpPr>
            <p:grpSpPr bwMode="auto">
              <a:xfrm>
                <a:off x="4739" y="1327"/>
                <a:ext cx="582" cy="139"/>
                <a:chOff x="614" y="2568"/>
                <a:chExt cx="725" cy="139"/>
              </a:xfrm>
            </p:grpSpPr>
            <p:sp>
              <p:nvSpPr>
                <p:cNvPr id="33" name="AutoShape 269"/>
                <p:cNvSpPr>
                  <a:spLocks noChangeArrowheads="1"/>
                </p:cNvSpPr>
                <p:nvPr/>
              </p:nvSpPr>
              <p:spPr bwMode="auto">
                <a:xfrm>
                  <a:off x="616" y="2570"/>
                  <a:ext cx="723"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 name="AutoShape 270"/>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 name="Rectangle 271"/>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70"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71"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74"/>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73"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AutoShape 276"/>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8" name="AutoShape 277"/>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9" name="Oval 278"/>
              <p:cNvSpPr>
                <a:spLocks noChangeArrowheads="1"/>
              </p:cNvSpPr>
              <p:nvPr/>
            </p:nvSpPr>
            <p:spPr bwMode="auto">
              <a:xfrm>
                <a:off x="4306"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0" name="Oval 279"/>
              <p:cNvSpPr>
                <a:spLocks noChangeArrowheads="1"/>
              </p:cNvSpPr>
              <p:nvPr/>
            </p:nvSpPr>
            <p:spPr bwMode="auto">
              <a:xfrm>
                <a:off x="4486"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31" name="Oval 280"/>
              <p:cNvSpPr>
                <a:spLocks noChangeArrowheads="1"/>
              </p:cNvSpPr>
              <p:nvPr/>
            </p:nvSpPr>
            <p:spPr bwMode="auto">
              <a:xfrm>
                <a:off x="4662" y="2378"/>
                <a:ext cx="156"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 name="Rectangle 281"/>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16" name="Group 542"/>
            <p:cNvGrpSpPr>
              <a:grpSpLocks/>
            </p:cNvGrpSpPr>
            <p:nvPr/>
          </p:nvGrpSpPr>
          <p:grpSpPr bwMode="auto">
            <a:xfrm>
              <a:off x="4262438" y="5097464"/>
              <a:ext cx="963612" cy="835025"/>
              <a:chOff x="-44" y="1473"/>
              <a:chExt cx="981" cy="1105"/>
            </a:xfrm>
          </p:grpSpPr>
          <p:pic>
            <p:nvPicPr>
              <p:cNvPr id="218354" name="Picture 5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355" name="Freeform 53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218117" name="Picture 7"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88" y="5902326"/>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8118" name="Straight Arrow Connector 484"/>
            <p:cNvCxnSpPr>
              <a:cxnSpLocks noChangeShapeType="1"/>
            </p:cNvCxnSpPr>
            <p:nvPr/>
          </p:nvCxnSpPr>
          <p:spPr bwMode="auto">
            <a:xfrm>
              <a:off x="2608264" y="3910014"/>
              <a:ext cx="1804987" cy="1489075"/>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19" name="Group 61440"/>
            <p:cNvGrpSpPr>
              <a:grpSpLocks/>
            </p:cNvGrpSpPr>
            <p:nvPr/>
          </p:nvGrpSpPr>
          <p:grpSpPr bwMode="auto">
            <a:xfrm>
              <a:off x="2995613" y="4152900"/>
              <a:ext cx="317500" cy="368300"/>
              <a:chOff x="1614533" y="4280420"/>
              <a:chExt cx="317511" cy="369332"/>
            </a:xfrm>
          </p:grpSpPr>
          <p:sp>
            <p:nvSpPr>
              <p:cNvPr id="218352" name="Oval 486"/>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53" name="TextBox 487"/>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1</a:t>
                </a:r>
              </a:p>
            </p:txBody>
          </p:sp>
        </p:grpSp>
        <p:sp>
          <p:nvSpPr>
            <p:cNvPr id="218120" name="TextBox 488"/>
            <p:cNvSpPr txBox="1">
              <a:spLocks noChangeArrowheads="1"/>
            </p:cNvSpPr>
            <p:nvPr/>
          </p:nvSpPr>
          <p:spPr bwMode="auto">
            <a:xfrm>
              <a:off x="2030414" y="46307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1. Bob manages      Netflix account</a:t>
              </a:r>
            </a:p>
          </p:txBody>
        </p:sp>
        <p:sp>
          <p:nvSpPr>
            <p:cNvPr id="218121" name="TextBox 490"/>
            <p:cNvSpPr txBox="1">
              <a:spLocks noChangeArrowheads="1"/>
            </p:cNvSpPr>
            <p:nvPr/>
          </p:nvSpPr>
          <p:spPr bwMode="auto">
            <a:xfrm>
              <a:off x="1524000" y="2705100"/>
              <a:ext cx="203358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lnSpc>
                  <a:spcPts val="1600"/>
                </a:lnSpc>
              </a:pPr>
              <a:r>
                <a:rPr lang="en-US" altLang="zh-CN" sz="1800">
                  <a:latin typeface="Arial Narrow" panose="020B0606020202030204" pitchFamily="34" charset="0"/>
                </a:rPr>
                <a:t>Netflix registration,</a:t>
              </a:r>
            </a:p>
            <a:p>
              <a:pPr algn="ctr">
                <a:lnSpc>
                  <a:spcPts val="1600"/>
                </a:lnSpc>
              </a:pPr>
              <a:r>
                <a:rPr lang="en-US" altLang="zh-CN" sz="1800">
                  <a:latin typeface="Arial Narrow" panose="020B0606020202030204" pitchFamily="34" charset="0"/>
                </a:rPr>
                <a:t>accounting servers</a:t>
              </a:r>
            </a:p>
          </p:txBody>
        </p:sp>
        <p:sp>
          <p:nvSpPr>
            <p:cNvPr id="218122" name="Freeform 1287"/>
            <p:cNvSpPr>
              <a:spLocks/>
            </p:cNvSpPr>
            <p:nvPr/>
          </p:nvSpPr>
          <p:spPr bwMode="auto">
            <a:xfrm>
              <a:off x="3789364" y="1574801"/>
              <a:ext cx="3133725" cy="1508125"/>
            </a:xfrm>
            <a:custGeom>
              <a:avLst/>
              <a:gdLst>
                <a:gd name="T0" fmla="*/ 2147483647 w 10000"/>
                <a:gd name="T1" fmla="*/ 431447115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739636681 h 10000"/>
                <a:gd name="T32" fmla="*/ 2147483647 w 10000"/>
                <a:gd name="T33" fmla="*/ 17111488 h 10000"/>
                <a:gd name="T34" fmla="*/ 2147483647 w 10000"/>
                <a:gd name="T35" fmla="*/ 431447115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23" name="Group 249"/>
            <p:cNvGrpSpPr>
              <a:grpSpLocks/>
            </p:cNvGrpSpPr>
            <p:nvPr/>
          </p:nvGrpSpPr>
          <p:grpSpPr bwMode="auto">
            <a:xfrm>
              <a:off x="4035426" y="1939925"/>
              <a:ext cx="365125" cy="636588"/>
              <a:chOff x="4140" y="429"/>
              <a:chExt cx="1425" cy="2396"/>
            </a:xfrm>
          </p:grpSpPr>
          <p:sp>
            <p:nvSpPr>
              <p:cNvPr id="218320"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Rectangle 251"/>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22"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23"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Rectangle 254"/>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25" name="Group 255"/>
              <p:cNvGrpSpPr>
                <a:grpSpLocks/>
              </p:cNvGrpSpPr>
              <p:nvPr/>
            </p:nvGrpSpPr>
            <p:grpSpPr bwMode="auto">
              <a:xfrm>
                <a:off x="4749" y="668"/>
                <a:ext cx="581" cy="145"/>
                <a:chOff x="614" y="2568"/>
                <a:chExt cx="725" cy="139"/>
              </a:xfrm>
            </p:grpSpPr>
            <p:sp>
              <p:nvSpPr>
                <p:cNvPr id="109" name="AutoShape 256"/>
                <p:cNvSpPr>
                  <a:spLocks noChangeArrowheads="1"/>
                </p:cNvSpPr>
                <p:nvPr/>
              </p:nvSpPr>
              <p:spPr bwMode="auto">
                <a:xfrm>
                  <a:off x="612" y="2568"/>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0" name="AutoShape 257"/>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85" name="Rectangle 258"/>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27" name="Group 259"/>
              <p:cNvGrpSpPr>
                <a:grpSpLocks/>
              </p:cNvGrpSpPr>
              <p:nvPr/>
            </p:nvGrpSpPr>
            <p:grpSpPr bwMode="auto">
              <a:xfrm>
                <a:off x="4747" y="994"/>
                <a:ext cx="581" cy="134"/>
                <a:chOff x="614" y="2568"/>
                <a:chExt cx="725" cy="139"/>
              </a:xfrm>
            </p:grpSpPr>
            <p:sp>
              <p:nvSpPr>
                <p:cNvPr id="107" name="AutoShape 260"/>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8" name="AutoShape 261"/>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87" name="Rectangle 262"/>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88" name="Rectangle 263"/>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330" name="Group 264"/>
              <p:cNvGrpSpPr>
                <a:grpSpLocks/>
              </p:cNvGrpSpPr>
              <p:nvPr/>
            </p:nvGrpSpPr>
            <p:grpSpPr bwMode="auto">
              <a:xfrm>
                <a:off x="4735" y="1627"/>
                <a:ext cx="582" cy="151"/>
                <a:chOff x="614" y="2568"/>
                <a:chExt cx="725" cy="139"/>
              </a:xfrm>
            </p:grpSpPr>
            <p:sp>
              <p:nvSpPr>
                <p:cNvPr id="105" name="AutoShape 265"/>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6" name="AutoShape 266"/>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331"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32" name="Group 268"/>
              <p:cNvGrpSpPr>
                <a:grpSpLocks/>
              </p:cNvGrpSpPr>
              <p:nvPr/>
            </p:nvGrpSpPr>
            <p:grpSpPr bwMode="auto">
              <a:xfrm>
                <a:off x="4739" y="1327"/>
                <a:ext cx="582" cy="139"/>
                <a:chOff x="614" y="2568"/>
                <a:chExt cx="725" cy="139"/>
              </a:xfrm>
            </p:grpSpPr>
            <p:sp>
              <p:nvSpPr>
                <p:cNvPr id="103" name="AutoShape 269"/>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4" name="AutoShape 270"/>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92" name="Rectangle 271"/>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34"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35"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Oval 274"/>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37"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8" name="AutoShape 277"/>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99"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0" name="Oval 279"/>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101" name="Oval 280"/>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02" name="Rectangle 281"/>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24" name="Group 249"/>
            <p:cNvGrpSpPr>
              <a:grpSpLocks/>
            </p:cNvGrpSpPr>
            <p:nvPr/>
          </p:nvGrpSpPr>
          <p:grpSpPr bwMode="auto">
            <a:xfrm>
              <a:off x="5472114" y="2106614"/>
              <a:ext cx="365125" cy="636587"/>
              <a:chOff x="4140" y="429"/>
              <a:chExt cx="1425" cy="2396"/>
            </a:xfrm>
          </p:grpSpPr>
          <p:sp>
            <p:nvSpPr>
              <p:cNvPr id="218288"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 name="Rectangle 251"/>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90"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91"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Rectangle 254"/>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3" name="Group 255"/>
              <p:cNvGrpSpPr>
                <a:grpSpLocks/>
              </p:cNvGrpSpPr>
              <p:nvPr/>
            </p:nvGrpSpPr>
            <p:grpSpPr bwMode="auto">
              <a:xfrm>
                <a:off x="4749" y="668"/>
                <a:ext cx="581" cy="145"/>
                <a:chOff x="614" y="2568"/>
                <a:chExt cx="725" cy="139"/>
              </a:xfrm>
            </p:grpSpPr>
            <p:sp>
              <p:nvSpPr>
                <p:cNvPr id="244" name="AutoShape 256"/>
                <p:cNvSpPr>
                  <a:spLocks noChangeArrowheads="1"/>
                </p:cNvSpPr>
                <p:nvPr/>
              </p:nvSpPr>
              <p:spPr bwMode="auto">
                <a:xfrm>
                  <a:off x="604" y="2574"/>
                  <a:ext cx="734"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5" name="AutoShape 257"/>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0" name="Rectangle 258"/>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5" name="Group 259"/>
              <p:cNvGrpSpPr>
                <a:grpSpLocks/>
              </p:cNvGrpSpPr>
              <p:nvPr/>
            </p:nvGrpSpPr>
            <p:grpSpPr bwMode="auto">
              <a:xfrm>
                <a:off x="4747" y="994"/>
                <a:ext cx="581" cy="134"/>
                <a:chOff x="614" y="2568"/>
                <a:chExt cx="725" cy="139"/>
              </a:xfrm>
            </p:grpSpPr>
            <p:sp>
              <p:nvSpPr>
                <p:cNvPr id="242" name="AutoShape 260"/>
                <p:cNvSpPr>
                  <a:spLocks noChangeArrowheads="1"/>
                </p:cNvSpPr>
                <p:nvPr/>
              </p:nvSpPr>
              <p:spPr bwMode="auto">
                <a:xfrm>
                  <a:off x="614"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3" name="AutoShape 261"/>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2" name="Rectangle 262"/>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23" name="Rectangle 263"/>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98" name="Group 264"/>
              <p:cNvGrpSpPr>
                <a:grpSpLocks/>
              </p:cNvGrpSpPr>
              <p:nvPr/>
            </p:nvGrpSpPr>
            <p:grpSpPr bwMode="auto">
              <a:xfrm>
                <a:off x="4735" y="1627"/>
                <a:ext cx="582" cy="151"/>
                <a:chOff x="614" y="2568"/>
                <a:chExt cx="725" cy="139"/>
              </a:xfrm>
            </p:grpSpPr>
            <p:sp>
              <p:nvSpPr>
                <p:cNvPr id="240" name="AutoShape 265"/>
                <p:cNvSpPr>
                  <a:spLocks noChangeArrowheads="1"/>
                </p:cNvSpPr>
                <p:nvPr/>
              </p:nvSpPr>
              <p:spPr bwMode="auto">
                <a:xfrm>
                  <a:off x="614"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41" name="AutoShape 266"/>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99"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300" name="Group 268"/>
              <p:cNvGrpSpPr>
                <a:grpSpLocks/>
              </p:cNvGrpSpPr>
              <p:nvPr/>
            </p:nvGrpSpPr>
            <p:grpSpPr bwMode="auto">
              <a:xfrm>
                <a:off x="4739" y="1327"/>
                <a:ext cx="582" cy="139"/>
                <a:chOff x="614" y="2568"/>
                <a:chExt cx="725" cy="139"/>
              </a:xfrm>
            </p:grpSpPr>
            <p:sp>
              <p:nvSpPr>
                <p:cNvPr id="238" name="AutoShape 269"/>
                <p:cNvSpPr>
                  <a:spLocks noChangeArrowheads="1"/>
                </p:cNvSpPr>
                <p:nvPr/>
              </p:nvSpPr>
              <p:spPr bwMode="auto">
                <a:xfrm>
                  <a:off x="616"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9" name="AutoShape 270"/>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27" name="Rectangle 271"/>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02"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303"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 name="Oval 274"/>
              <p:cNvSpPr>
                <a:spLocks noChangeArrowheads="1"/>
              </p:cNvSpPr>
              <p:nvPr/>
            </p:nvSpPr>
            <p:spPr bwMode="auto">
              <a:xfrm>
                <a:off x="5515" y="2610"/>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305"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3" name="AutoShape 277"/>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4"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5" name="Oval 279"/>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236" name="Oval 280"/>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37" name="Rectangle 281"/>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218125" name="Group 249"/>
            <p:cNvGrpSpPr>
              <a:grpSpLocks/>
            </p:cNvGrpSpPr>
            <p:nvPr/>
          </p:nvGrpSpPr>
          <p:grpSpPr bwMode="auto">
            <a:xfrm>
              <a:off x="6010276" y="2371726"/>
              <a:ext cx="365125" cy="638175"/>
              <a:chOff x="4140" y="429"/>
              <a:chExt cx="1425" cy="2396"/>
            </a:xfrm>
          </p:grpSpPr>
          <p:sp>
            <p:nvSpPr>
              <p:cNvPr id="218256"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 name="Rectangle 251"/>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58"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59"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 name="Rectangle 254"/>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1" name="Group 255"/>
              <p:cNvGrpSpPr>
                <a:grpSpLocks/>
              </p:cNvGrpSpPr>
              <p:nvPr/>
            </p:nvGrpSpPr>
            <p:grpSpPr bwMode="auto">
              <a:xfrm>
                <a:off x="4749" y="668"/>
                <a:ext cx="581" cy="145"/>
                <a:chOff x="614" y="2568"/>
                <a:chExt cx="725" cy="139"/>
              </a:xfrm>
            </p:grpSpPr>
            <p:sp>
              <p:nvSpPr>
                <p:cNvPr id="277" name="AutoShape 256"/>
                <p:cNvSpPr>
                  <a:spLocks noChangeArrowheads="1"/>
                </p:cNvSpPr>
                <p:nvPr/>
              </p:nvSpPr>
              <p:spPr bwMode="auto">
                <a:xfrm>
                  <a:off x="612" y="2562"/>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8" name="AutoShape 257"/>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53" name="Rectangle 258"/>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3" name="Group 259"/>
              <p:cNvGrpSpPr>
                <a:grpSpLocks/>
              </p:cNvGrpSpPr>
              <p:nvPr/>
            </p:nvGrpSpPr>
            <p:grpSpPr bwMode="auto">
              <a:xfrm>
                <a:off x="4747" y="994"/>
                <a:ext cx="581" cy="134"/>
                <a:chOff x="614" y="2568"/>
                <a:chExt cx="725" cy="139"/>
              </a:xfrm>
            </p:grpSpPr>
            <p:sp>
              <p:nvSpPr>
                <p:cNvPr id="275" name="AutoShape 260"/>
                <p:cNvSpPr>
                  <a:spLocks noChangeArrowheads="1"/>
                </p:cNvSpPr>
                <p:nvPr/>
              </p:nvSpPr>
              <p:spPr bwMode="auto">
                <a:xfrm>
                  <a:off x="614" y="2569"/>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6" name="AutoShape 261"/>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55" name="Rectangle 262"/>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56" name="Rectangle 263"/>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66" name="Group 264"/>
              <p:cNvGrpSpPr>
                <a:grpSpLocks/>
              </p:cNvGrpSpPr>
              <p:nvPr/>
            </p:nvGrpSpPr>
            <p:grpSpPr bwMode="auto">
              <a:xfrm>
                <a:off x="4735" y="1627"/>
                <a:ext cx="582" cy="151"/>
                <a:chOff x="614" y="2568"/>
                <a:chExt cx="725" cy="139"/>
              </a:xfrm>
            </p:grpSpPr>
            <p:sp>
              <p:nvSpPr>
                <p:cNvPr id="273" name="AutoShape 265"/>
                <p:cNvSpPr>
                  <a:spLocks noChangeArrowheads="1"/>
                </p:cNvSpPr>
                <p:nvPr/>
              </p:nvSpPr>
              <p:spPr bwMode="auto">
                <a:xfrm>
                  <a:off x="614" y="2568"/>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4" name="AutoShape 266"/>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67"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68" name="Group 268"/>
              <p:cNvGrpSpPr>
                <a:grpSpLocks/>
              </p:cNvGrpSpPr>
              <p:nvPr/>
            </p:nvGrpSpPr>
            <p:grpSpPr bwMode="auto">
              <a:xfrm>
                <a:off x="4739" y="1327"/>
                <a:ext cx="582" cy="139"/>
                <a:chOff x="614" y="2568"/>
                <a:chExt cx="725" cy="139"/>
              </a:xfrm>
            </p:grpSpPr>
            <p:sp>
              <p:nvSpPr>
                <p:cNvPr id="271" name="AutoShape 269"/>
                <p:cNvSpPr>
                  <a:spLocks noChangeArrowheads="1"/>
                </p:cNvSpPr>
                <p:nvPr/>
              </p:nvSpPr>
              <p:spPr bwMode="auto">
                <a:xfrm>
                  <a:off x="616" y="2570"/>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2" name="AutoShape 270"/>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60" name="Rectangle 271"/>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70"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71"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 name="Oval 274"/>
              <p:cNvSpPr>
                <a:spLocks noChangeArrowheads="1"/>
              </p:cNvSpPr>
              <p:nvPr/>
            </p:nvSpPr>
            <p:spPr bwMode="auto">
              <a:xfrm>
                <a:off x="5515" y="2610"/>
                <a:ext cx="50"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73"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5" name="AutoShape 276"/>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6" name="AutoShape 277"/>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7" name="Oval 278"/>
              <p:cNvSpPr>
                <a:spLocks noChangeArrowheads="1"/>
              </p:cNvSpPr>
              <p:nvPr/>
            </p:nvSpPr>
            <p:spPr bwMode="auto">
              <a:xfrm>
                <a:off x="4307" y="2384"/>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68" name="Oval 279"/>
              <p:cNvSpPr>
                <a:spLocks noChangeArrowheads="1"/>
              </p:cNvSpPr>
              <p:nvPr/>
            </p:nvSpPr>
            <p:spPr bwMode="auto">
              <a:xfrm>
                <a:off x="4487" y="2384"/>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269" name="Oval 280"/>
              <p:cNvSpPr>
                <a:spLocks noChangeArrowheads="1"/>
              </p:cNvSpPr>
              <p:nvPr/>
            </p:nvSpPr>
            <p:spPr bwMode="auto">
              <a:xfrm>
                <a:off x="4660" y="2378"/>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70" name="Rectangle 281"/>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26" name="TextBox 491"/>
            <p:cNvSpPr txBox="1">
              <a:spLocks noChangeArrowheads="1"/>
            </p:cNvSpPr>
            <p:nvPr/>
          </p:nvSpPr>
          <p:spPr bwMode="auto">
            <a:xfrm>
              <a:off x="4618039" y="1711325"/>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Amazon cloud</a:t>
              </a:r>
            </a:p>
          </p:txBody>
        </p:sp>
        <p:grpSp>
          <p:nvGrpSpPr>
            <p:cNvPr id="218127" name="Group 1"/>
            <p:cNvGrpSpPr>
              <a:grpSpLocks/>
            </p:cNvGrpSpPr>
            <p:nvPr/>
          </p:nvGrpSpPr>
          <p:grpSpPr bwMode="auto">
            <a:xfrm>
              <a:off x="8448676" y="1803401"/>
              <a:ext cx="1376363" cy="1355725"/>
              <a:chOff x="7030938" y="1184076"/>
              <a:chExt cx="1375947" cy="1355492"/>
            </a:xfrm>
          </p:grpSpPr>
          <p:sp>
            <p:nvSpPr>
              <p:cNvPr id="218221" name="Freeform 1287"/>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22" name="Group 249"/>
              <p:cNvGrpSpPr>
                <a:grpSpLocks/>
              </p:cNvGrpSpPr>
              <p:nvPr/>
            </p:nvGrpSpPr>
            <p:grpSpPr bwMode="auto">
              <a:xfrm>
                <a:off x="7191141" y="1665569"/>
                <a:ext cx="365533" cy="637551"/>
                <a:chOff x="4140" y="429"/>
                <a:chExt cx="1425" cy="2396"/>
              </a:xfrm>
            </p:grpSpPr>
            <p:sp>
              <p:nvSpPr>
                <p:cNvPr id="218224"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 name="Rectangle 251"/>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26"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27"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 name="Rectangle 254"/>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29" name="Group 255"/>
                <p:cNvGrpSpPr>
                  <a:grpSpLocks/>
                </p:cNvGrpSpPr>
                <p:nvPr/>
              </p:nvGrpSpPr>
              <p:grpSpPr bwMode="auto">
                <a:xfrm>
                  <a:off x="4749" y="668"/>
                  <a:ext cx="581" cy="145"/>
                  <a:chOff x="614" y="2568"/>
                  <a:chExt cx="725" cy="139"/>
                </a:xfrm>
              </p:grpSpPr>
              <p:sp>
                <p:nvSpPr>
                  <p:cNvPr id="344" name="AutoShape 256"/>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5" name="AutoShape 257"/>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0"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31" name="Group 259"/>
                <p:cNvGrpSpPr>
                  <a:grpSpLocks/>
                </p:cNvGrpSpPr>
                <p:nvPr/>
              </p:nvGrpSpPr>
              <p:grpSpPr bwMode="auto">
                <a:xfrm>
                  <a:off x="4747" y="994"/>
                  <a:ext cx="581" cy="134"/>
                  <a:chOff x="614" y="2568"/>
                  <a:chExt cx="725" cy="139"/>
                </a:xfrm>
              </p:grpSpPr>
              <p:sp>
                <p:nvSpPr>
                  <p:cNvPr id="342" name="AutoShape 260"/>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3" name="AutoShape 261"/>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2"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23" name="Rectangle 263"/>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234" name="Group 264"/>
                <p:cNvGrpSpPr>
                  <a:grpSpLocks/>
                </p:cNvGrpSpPr>
                <p:nvPr/>
              </p:nvGrpSpPr>
              <p:grpSpPr bwMode="auto">
                <a:xfrm>
                  <a:off x="4735" y="1627"/>
                  <a:ext cx="582" cy="151"/>
                  <a:chOff x="614" y="2568"/>
                  <a:chExt cx="725" cy="139"/>
                </a:xfrm>
              </p:grpSpPr>
              <p:sp>
                <p:nvSpPr>
                  <p:cNvPr id="340" name="AutoShape 265"/>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41" name="AutoShape 266"/>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35"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236" name="Group 268"/>
                <p:cNvGrpSpPr>
                  <a:grpSpLocks/>
                </p:cNvGrpSpPr>
                <p:nvPr/>
              </p:nvGrpSpPr>
              <p:grpSpPr bwMode="auto">
                <a:xfrm>
                  <a:off x="4739" y="1327"/>
                  <a:ext cx="582" cy="139"/>
                  <a:chOff x="614" y="2568"/>
                  <a:chExt cx="725" cy="139"/>
                </a:xfrm>
              </p:grpSpPr>
              <p:sp>
                <p:nvSpPr>
                  <p:cNvPr id="338" name="AutoShape 269"/>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9"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27" name="Rectangle 271"/>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38"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39"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0" name="Oval 274"/>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41"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 name="AutoShape 276"/>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3"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4"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5" name="Oval 279"/>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336" name="Oval 280"/>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37" name="Rectangle 281"/>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223" name="TextBox 492"/>
              <p:cNvSpPr txBox="1">
                <a:spLocks noChangeArrowheads="1"/>
              </p:cNvSpPr>
              <p:nvPr/>
            </p:nvSpPr>
            <p:spPr bwMode="auto">
              <a:xfrm>
                <a:off x="7600043" y="1655943"/>
                <a:ext cx="806842" cy="55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p>
              <a:p>
                <a:pPr>
                  <a:lnSpc>
                    <a:spcPts val="1800"/>
                  </a:lnSpc>
                </a:pPr>
                <a:r>
                  <a:rPr lang="en-US" altLang="zh-CN" sz="1800">
                    <a:latin typeface="Arial Narrow" panose="020B0606020202030204" pitchFamily="34" charset="0"/>
                  </a:rPr>
                  <a:t>server </a:t>
                </a:r>
              </a:p>
            </p:txBody>
          </p:sp>
        </p:grpSp>
        <p:cxnSp>
          <p:nvCxnSpPr>
            <p:cNvPr id="218128" name="Straight Arrow Connector 495"/>
            <p:cNvCxnSpPr>
              <a:cxnSpLocks noChangeShapeType="1"/>
            </p:cNvCxnSpPr>
            <p:nvPr/>
          </p:nvCxnSpPr>
          <p:spPr bwMode="auto">
            <a:xfrm flipH="1">
              <a:off x="4762500" y="2732089"/>
              <a:ext cx="7938" cy="2376487"/>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29" name="Group 500"/>
            <p:cNvGrpSpPr>
              <a:grpSpLocks/>
            </p:cNvGrpSpPr>
            <p:nvPr/>
          </p:nvGrpSpPr>
          <p:grpSpPr bwMode="auto">
            <a:xfrm>
              <a:off x="4603750" y="3705225"/>
              <a:ext cx="317500" cy="369888"/>
              <a:chOff x="1614533" y="4280420"/>
              <a:chExt cx="317511" cy="369332"/>
            </a:xfrm>
          </p:grpSpPr>
          <p:sp>
            <p:nvSpPr>
              <p:cNvPr id="218219" name="Oval 501"/>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20" name="TextBox 502"/>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2</a:t>
                </a:r>
              </a:p>
            </p:txBody>
          </p:sp>
        </p:grpSp>
        <p:sp>
          <p:nvSpPr>
            <p:cNvPr id="218130" name="TextBox 503"/>
            <p:cNvSpPr txBox="1">
              <a:spLocks noChangeArrowheads="1"/>
            </p:cNvSpPr>
            <p:nvPr/>
          </p:nvSpPr>
          <p:spPr bwMode="auto">
            <a:xfrm>
              <a:off x="3338514" y="33988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2. Bob browses</a:t>
              </a:r>
            </a:p>
            <a:p>
              <a:r>
                <a:rPr lang="en-US" altLang="zh-CN" sz="1800">
                  <a:latin typeface="Arial Narrow" panose="020B0606020202030204" pitchFamily="34" charset="0"/>
                </a:rPr>
                <a:t>Netflix video</a:t>
              </a:r>
            </a:p>
          </p:txBody>
        </p:sp>
        <p:cxnSp>
          <p:nvCxnSpPr>
            <p:cNvPr id="218131" name="Straight Arrow Connector 504"/>
            <p:cNvCxnSpPr>
              <a:cxnSpLocks noChangeShapeType="1"/>
            </p:cNvCxnSpPr>
            <p:nvPr/>
          </p:nvCxnSpPr>
          <p:spPr bwMode="auto">
            <a:xfrm flipH="1">
              <a:off x="5076826" y="2827339"/>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8132" name="Group 506"/>
            <p:cNvGrpSpPr>
              <a:grpSpLocks/>
            </p:cNvGrpSpPr>
            <p:nvPr/>
          </p:nvGrpSpPr>
          <p:grpSpPr bwMode="auto">
            <a:xfrm>
              <a:off x="4903788" y="3862389"/>
              <a:ext cx="317500" cy="369887"/>
              <a:chOff x="1614533" y="4280420"/>
              <a:chExt cx="317511" cy="369332"/>
            </a:xfrm>
          </p:grpSpPr>
          <p:sp>
            <p:nvSpPr>
              <p:cNvPr id="218217" name="Oval 507"/>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18" name="TextBox 508"/>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t>3</a:t>
                </a:r>
              </a:p>
            </p:txBody>
          </p:sp>
        </p:grpSp>
        <p:sp>
          <p:nvSpPr>
            <p:cNvPr id="218133" name="TextBox 509"/>
            <p:cNvSpPr txBox="1">
              <a:spLocks noChangeArrowheads="1"/>
            </p:cNvSpPr>
            <p:nvPr/>
          </p:nvSpPr>
          <p:spPr bwMode="auto">
            <a:xfrm>
              <a:off x="5089525" y="3038475"/>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a:latin typeface="Arial Narrow" panose="020B0606020202030204" pitchFamily="34" charset="0"/>
                </a:rPr>
                <a:t>3. Manifest file</a:t>
              </a:r>
            </a:p>
            <a:p>
              <a:r>
                <a:rPr lang="en-US" altLang="zh-CN" sz="1800">
                  <a:latin typeface="Arial Narrow" panose="020B0606020202030204" pitchFamily="34" charset="0"/>
                </a:rPr>
                <a:t>returned for </a:t>
              </a:r>
            </a:p>
            <a:p>
              <a:r>
                <a:rPr lang="en-US" altLang="zh-CN" sz="1800">
                  <a:latin typeface="Arial Narrow" panose="020B0606020202030204" pitchFamily="34" charset="0"/>
                </a:rPr>
                <a:t>requested video</a:t>
              </a:r>
            </a:p>
          </p:txBody>
        </p:sp>
        <p:sp>
          <p:nvSpPr>
            <p:cNvPr id="61446" name="Right Arrow 61445"/>
            <p:cNvSpPr/>
            <p:nvPr/>
          </p:nvSpPr>
          <p:spPr bwMode="auto">
            <a:xfrm rot="10543217">
              <a:off x="5239373" y="5249206"/>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cxnSp>
          <p:nvCxnSpPr>
            <p:cNvPr id="218137" name="Straight Arrow Connector 513"/>
            <p:cNvCxnSpPr>
              <a:cxnSpLocks noChangeShapeType="1"/>
            </p:cNvCxnSpPr>
            <p:nvPr/>
          </p:nvCxnSpPr>
          <p:spPr bwMode="auto">
            <a:xfrm flipV="1">
              <a:off x="5422900" y="5110164"/>
              <a:ext cx="1892300" cy="14763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138" name="TextBox 516"/>
            <p:cNvSpPr txBox="1">
              <a:spLocks noChangeArrowheads="1"/>
            </p:cNvSpPr>
            <p:nvPr/>
          </p:nvSpPr>
          <p:spPr bwMode="auto">
            <a:xfrm>
              <a:off x="5686425" y="5622926"/>
              <a:ext cx="17859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800" dirty="0">
                  <a:latin typeface="Arial Narrow" panose="020B0606020202030204" pitchFamily="34" charset="0"/>
                </a:rPr>
                <a:t>4. DASH streaming</a:t>
              </a:r>
            </a:p>
          </p:txBody>
        </p:sp>
        <p:cxnSp>
          <p:nvCxnSpPr>
            <p:cNvPr id="218139" name="Straight Arrow Connector 517"/>
            <p:cNvCxnSpPr>
              <a:cxnSpLocks noChangeShapeType="1"/>
            </p:cNvCxnSpPr>
            <p:nvPr/>
          </p:nvCxnSpPr>
          <p:spPr bwMode="auto">
            <a:xfrm>
              <a:off x="6489701" y="2497139"/>
              <a:ext cx="2049463" cy="269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40" name="Straight Arrow Connector 521"/>
            <p:cNvCxnSpPr>
              <a:cxnSpLocks noChangeShapeType="1"/>
            </p:cNvCxnSpPr>
            <p:nvPr/>
          </p:nvCxnSpPr>
          <p:spPr bwMode="auto">
            <a:xfrm>
              <a:off x="6499226" y="2540001"/>
              <a:ext cx="1541463" cy="1133475"/>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141" name="Straight Arrow Connector 523"/>
            <p:cNvCxnSpPr>
              <a:cxnSpLocks noChangeShapeType="1"/>
            </p:cNvCxnSpPr>
            <p:nvPr/>
          </p:nvCxnSpPr>
          <p:spPr bwMode="auto">
            <a:xfrm>
              <a:off x="6489700" y="2554289"/>
              <a:ext cx="2019300" cy="27066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8142" name="TextBox 527"/>
            <p:cNvSpPr txBox="1">
              <a:spLocks noChangeArrowheads="1"/>
            </p:cNvSpPr>
            <p:nvPr/>
          </p:nvSpPr>
          <p:spPr bwMode="auto">
            <a:xfrm>
              <a:off x="6237289" y="1644651"/>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upload copies of multiple versions of video to CDN servers</a:t>
              </a:r>
            </a:p>
          </p:txBody>
        </p:sp>
        <p:grpSp>
          <p:nvGrpSpPr>
            <p:cNvPr id="218143" name="Group 383"/>
            <p:cNvGrpSpPr>
              <a:grpSpLocks/>
            </p:cNvGrpSpPr>
            <p:nvPr/>
          </p:nvGrpSpPr>
          <p:grpSpPr bwMode="auto">
            <a:xfrm>
              <a:off x="7921626" y="3060700"/>
              <a:ext cx="1374775" cy="1354138"/>
              <a:chOff x="7030938" y="1184076"/>
              <a:chExt cx="1375947" cy="1355492"/>
            </a:xfrm>
          </p:grpSpPr>
          <p:sp>
            <p:nvSpPr>
              <p:cNvPr id="218182" name="Freeform 1287"/>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83" name="Group 249"/>
              <p:cNvGrpSpPr>
                <a:grpSpLocks/>
              </p:cNvGrpSpPr>
              <p:nvPr/>
            </p:nvGrpSpPr>
            <p:grpSpPr bwMode="auto">
              <a:xfrm>
                <a:off x="7191141" y="1665569"/>
                <a:ext cx="365533" cy="637551"/>
                <a:chOff x="4140" y="429"/>
                <a:chExt cx="1425" cy="2396"/>
              </a:xfrm>
            </p:grpSpPr>
            <p:sp>
              <p:nvSpPr>
                <p:cNvPr id="218185"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4" name="Rectangle 251"/>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87"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88"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8" name="Rectangle 254"/>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0" name="Group 255"/>
                <p:cNvGrpSpPr>
                  <a:grpSpLocks/>
                </p:cNvGrpSpPr>
                <p:nvPr/>
              </p:nvGrpSpPr>
              <p:grpSpPr bwMode="auto">
                <a:xfrm>
                  <a:off x="4749" y="668"/>
                  <a:ext cx="581" cy="145"/>
                  <a:chOff x="614" y="2568"/>
                  <a:chExt cx="725" cy="139"/>
                </a:xfrm>
              </p:grpSpPr>
              <p:sp>
                <p:nvSpPr>
                  <p:cNvPr id="466" name="AutoShape 256"/>
                  <p:cNvSpPr>
                    <a:spLocks noChangeArrowheads="1"/>
                  </p:cNvSpPr>
                  <p:nvPr/>
                </p:nvSpPr>
                <p:spPr bwMode="auto">
                  <a:xfrm>
                    <a:off x="613" y="2574"/>
                    <a:ext cx="727"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7" name="AutoShape 257"/>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01" name="Rectangle 258"/>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2" name="Group 259"/>
                <p:cNvGrpSpPr>
                  <a:grpSpLocks/>
                </p:cNvGrpSpPr>
                <p:nvPr/>
              </p:nvGrpSpPr>
              <p:grpSpPr bwMode="auto">
                <a:xfrm>
                  <a:off x="4747" y="994"/>
                  <a:ext cx="581" cy="134"/>
                  <a:chOff x="614" y="2568"/>
                  <a:chExt cx="725" cy="139"/>
                </a:xfrm>
              </p:grpSpPr>
              <p:sp>
                <p:nvSpPr>
                  <p:cNvPr id="463" name="AutoShape 260"/>
                  <p:cNvSpPr>
                    <a:spLocks noChangeArrowheads="1"/>
                  </p:cNvSpPr>
                  <p:nvPr/>
                </p:nvSpPr>
                <p:spPr bwMode="auto">
                  <a:xfrm>
                    <a:off x="615" y="2577"/>
                    <a:ext cx="727"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4" name="AutoShape 261"/>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17" name="Rectangle 262"/>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18" name="Rectangle 263"/>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95" name="Group 264"/>
                <p:cNvGrpSpPr>
                  <a:grpSpLocks/>
                </p:cNvGrpSpPr>
                <p:nvPr/>
              </p:nvGrpSpPr>
              <p:grpSpPr bwMode="auto">
                <a:xfrm>
                  <a:off x="4735" y="1627"/>
                  <a:ext cx="582" cy="151"/>
                  <a:chOff x="614" y="2568"/>
                  <a:chExt cx="725" cy="139"/>
                </a:xfrm>
              </p:grpSpPr>
              <p:sp>
                <p:nvSpPr>
                  <p:cNvPr id="459" name="AutoShape 265"/>
                  <p:cNvSpPr>
                    <a:spLocks noChangeArrowheads="1"/>
                  </p:cNvSpPr>
                  <p:nvPr/>
                </p:nvSpPr>
                <p:spPr bwMode="auto">
                  <a:xfrm>
                    <a:off x="615" y="2576"/>
                    <a:ext cx="718" cy="132"/>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 name="AutoShape 266"/>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96"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97" name="Group 268"/>
                <p:cNvGrpSpPr>
                  <a:grpSpLocks/>
                </p:cNvGrpSpPr>
                <p:nvPr/>
              </p:nvGrpSpPr>
              <p:grpSpPr bwMode="auto">
                <a:xfrm>
                  <a:off x="4739" y="1327"/>
                  <a:ext cx="582" cy="139"/>
                  <a:chOff x="614" y="2568"/>
                  <a:chExt cx="725" cy="139"/>
                </a:xfrm>
              </p:grpSpPr>
              <p:sp>
                <p:nvSpPr>
                  <p:cNvPr id="455" name="AutoShape 269"/>
                  <p:cNvSpPr>
                    <a:spLocks noChangeArrowheads="1"/>
                  </p:cNvSpPr>
                  <p:nvPr/>
                </p:nvSpPr>
                <p:spPr bwMode="auto">
                  <a:xfrm>
                    <a:off x="625" y="2566"/>
                    <a:ext cx="725" cy="14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7" name="AutoShape 270"/>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23" name="Rectangle 271"/>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99"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200"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 name="Oval 274"/>
                <p:cNvSpPr>
                  <a:spLocks noChangeArrowheads="1"/>
                </p:cNvSpPr>
                <p:nvPr/>
              </p:nvSpPr>
              <p:spPr bwMode="auto">
                <a:xfrm>
                  <a:off x="5516"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202"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2" name="AutoShape 276"/>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4" name="AutoShape 277"/>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5" name="Oval 278"/>
                <p:cNvSpPr>
                  <a:spLocks noChangeArrowheads="1"/>
                </p:cNvSpPr>
                <p:nvPr/>
              </p:nvSpPr>
              <p:spPr bwMode="auto">
                <a:xfrm>
                  <a:off x="4308" y="2382"/>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37" name="Oval 279"/>
                <p:cNvSpPr>
                  <a:spLocks noChangeArrowheads="1"/>
                </p:cNvSpPr>
                <p:nvPr/>
              </p:nvSpPr>
              <p:spPr bwMode="auto">
                <a:xfrm>
                  <a:off x="4488" y="2382"/>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452" name="Oval 280"/>
                <p:cNvSpPr>
                  <a:spLocks noChangeArrowheads="1"/>
                </p:cNvSpPr>
                <p:nvPr/>
              </p:nvSpPr>
              <p:spPr bwMode="auto">
                <a:xfrm>
                  <a:off x="4661" y="2382"/>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54" name="Rectangle 281"/>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84" name="TextBox 492"/>
              <p:cNvSpPr txBox="1">
                <a:spLocks noChangeArrowheads="1"/>
              </p:cNvSpPr>
              <p:nvPr/>
            </p:nvSpPr>
            <p:spPr bwMode="auto">
              <a:xfrm>
                <a:off x="7600043" y="1655943"/>
                <a:ext cx="806842" cy="55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p>
              <a:p>
                <a:pPr>
                  <a:lnSpc>
                    <a:spcPts val="1800"/>
                  </a:lnSpc>
                </a:pPr>
                <a:r>
                  <a:rPr lang="en-US" altLang="zh-CN" sz="1800">
                    <a:latin typeface="Arial Narrow" panose="020B0606020202030204" pitchFamily="34" charset="0"/>
                  </a:rPr>
                  <a:t>server </a:t>
                </a:r>
              </a:p>
            </p:txBody>
          </p:sp>
        </p:grpSp>
        <p:grpSp>
          <p:nvGrpSpPr>
            <p:cNvPr id="218144" name="Group 468"/>
            <p:cNvGrpSpPr>
              <a:grpSpLocks/>
            </p:cNvGrpSpPr>
            <p:nvPr/>
          </p:nvGrpSpPr>
          <p:grpSpPr bwMode="auto">
            <a:xfrm>
              <a:off x="7558088" y="4451351"/>
              <a:ext cx="1376362" cy="1355725"/>
              <a:chOff x="7030938" y="1184076"/>
              <a:chExt cx="1375947" cy="1355492"/>
            </a:xfrm>
          </p:grpSpPr>
          <p:sp>
            <p:nvSpPr>
              <p:cNvPr id="218147" name="Freeform 1287"/>
              <p:cNvSpPr>
                <a:spLocks/>
              </p:cNvSpPr>
              <p:nvPr/>
            </p:nvSpPr>
            <p:spPr bwMode="auto">
              <a:xfrm rot="10800000">
                <a:off x="7030938" y="1184076"/>
                <a:ext cx="1300345" cy="1355492"/>
              </a:xfrm>
              <a:custGeom>
                <a:avLst/>
                <a:gdLst>
                  <a:gd name="T0" fmla="*/ 2147483647 w 10000"/>
                  <a:gd name="T1" fmla="*/ 313820797 h 10000"/>
                  <a:gd name="T2" fmla="*/ 2147483647 w 10000"/>
                  <a:gd name="T3" fmla="*/ 1882906618 h 10000"/>
                  <a:gd name="T4" fmla="*/ 2147483647 w 10000"/>
                  <a:gd name="T5" fmla="*/ 2147483647 h 10000"/>
                  <a:gd name="T6" fmla="*/ 1806182456 w 10000"/>
                  <a:gd name="T7" fmla="*/ 2147483647 h 10000"/>
                  <a:gd name="T8" fmla="*/ 367550316 w 10000"/>
                  <a:gd name="T9" fmla="*/ 2147483647 h 10000"/>
                  <a:gd name="T10" fmla="*/ 255562134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537978644 h 10000"/>
                  <a:gd name="T32" fmla="*/ 2147483647 w 10000"/>
                  <a:gd name="T33" fmla="*/ 12457243 h 10000"/>
                  <a:gd name="T34" fmla="*/ 2147483647 w 10000"/>
                  <a:gd name="T35" fmla="*/ 31382079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48" name="Group 249"/>
              <p:cNvGrpSpPr>
                <a:grpSpLocks/>
              </p:cNvGrpSpPr>
              <p:nvPr/>
            </p:nvGrpSpPr>
            <p:grpSpPr bwMode="auto">
              <a:xfrm>
                <a:off x="7191141" y="1665569"/>
                <a:ext cx="365533" cy="637551"/>
                <a:chOff x="4140" y="429"/>
                <a:chExt cx="1425" cy="2396"/>
              </a:xfrm>
            </p:grpSpPr>
            <p:sp>
              <p:nvSpPr>
                <p:cNvPr id="218150" name="Freeform 250"/>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8" name="Rectangle 251"/>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52" name="Freeform 252"/>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53" name="Freeform 253"/>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 name="Rectangle 254"/>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55" name="Group 255"/>
                <p:cNvGrpSpPr>
                  <a:grpSpLocks/>
                </p:cNvGrpSpPr>
                <p:nvPr/>
              </p:nvGrpSpPr>
              <p:grpSpPr bwMode="auto">
                <a:xfrm>
                  <a:off x="4749" y="668"/>
                  <a:ext cx="581" cy="145"/>
                  <a:chOff x="614" y="2568"/>
                  <a:chExt cx="725" cy="139"/>
                </a:xfrm>
              </p:grpSpPr>
              <p:sp>
                <p:nvSpPr>
                  <p:cNvPr id="517" name="AutoShape 256"/>
                  <p:cNvSpPr>
                    <a:spLocks noChangeArrowheads="1"/>
                  </p:cNvSpPr>
                  <p:nvPr/>
                </p:nvSpPr>
                <p:spPr bwMode="auto">
                  <a:xfrm>
                    <a:off x="611" y="2571"/>
                    <a:ext cx="726"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8" name="AutoShape 257"/>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3" name="Rectangle 258"/>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57" name="Group 259"/>
                <p:cNvGrpSpPr>
                  <a:grpSpLocks/>
                </p:cNvGrpSpPr>
                <p:nvPr/>
              </p:nvGrpSpPr>
              <p:grpSpPr bwMode="auto">
                <a:xfrm>
                  <a:off x="4747" y="994"/>
                  <a:ext cx="581" cy="134"/>
                  <a:chOff x="614" y="2568"/>
                  <a:chExt cx="725" cy="139"/>
                </a:xfrm>
              </p:grpSpPr>
              <p:sp>
                <p:nvSpPr>
                  <p:cNvPr id="515" name="AutoShape 260"/>
                  <p:cNvSpPr>
                    <a:spLocks noChangeArrowheads="1"/>
                  </p:cNvSpPr>
                  <p:nvPr/>
                </p:nvSpPr>
                <p:spPr bwMode="auto">
                  <a:xfrm>
                    <a:off x="614" y="2574"/>
                    <a:ext cx="726" cy="13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6" name="AutoShape 261"/>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495" name="Rectangle 262"/>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96" name="Rectangle 263"/>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218160" name="Group 264"/>
                <p:cNvGrpSpPr>
                  <a:grpSpLocks/>
                </p:cNvGrpSpPr>
                <p:nvPr/>
              </p:nvGrpSpPr>
              <p:grpSpPr bwMode="auto">
                <a:xfrm>
                  <a:off x="4735" y="1627"/>
                  <a:ext cx="582" cy="151"/>
                  <a:chOff x="614" y="2568"/>
                  <a:chExt cx="725" cy="139"/>
                </a:xfrm>
              </p:grpSpPr>
              <p:sp>
                <p:nvSpPr>
                  <p:cNvPr id="513" name="AutoShape 265"/>
                  <p:cNvSpPr>
                    <a:spLocks noChangeArrowheads="1"/>
                  </p:cNvSpPr>
                  <p:nvPr/>
                </p:nvSpPr>
                <p:spPr bwMode="auto">
                  <a:xfrm>
                    <a:off x="613" y="2572"/>
                    <a:ext cx="717" cy="12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4" name="AutoShape 266"/>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61" name="Freeform 267"/>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8162" name="Group 268"/>
                <p:cNvGrpSpPr>
                  <a:grpSpLocks/>
                </p:cNvGrpSpPr>
                <p:nvPr/>
              </p:nvGrpSpPr>
              <p:grpSpPr bwMode="auto">
                <a:xfrm>
                  <a:off x="4739" y="1327"/>
                  <a:ext cx="582" cy="139"/>
                  <a:chOff x="614" y="2568"/>
                  <a:chExt cx="725" cy="139"/>
                </a:xfrm>
              </p:grpSpPr>
              <p:sp>
                <p:nvSpPr>
                  <p:cNvPr id="511" name="AutoShape 269"/>
                  <p:cNvSpPr>
                    <a:spLocks noChangeArrowheads="1"/>
                  </p:cNvSpPr>
                  <p:nvPr/>
                </p:nvSpPr>
                <p:spPr bwMode="auto">
                  <a:xfrm>
                    <a:off x="616" y="2569"/>
                    <a:ext cx="724"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2" name="AutoShape 270"/>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00" name="Rectangle 271"/>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64" name="Freeform 272"/>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65" name="Freeform 273"/>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3" name="Oval 274"/>
                <p:cNvSpPr>
                  <a:spLocks noChangeArrowheads="1"/>
                </p:cNvSpPr>
                <p:nvPr/>
              </p:nvSpPr>
              <p:spPr bwMode="auto">
                <a:xfrm>
                  <a:off x="5514" y="2610"/>
                  <a:ext cx="49" cy="95"/>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218167" name="Freeform 275"/>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5" name="AutoShape 276"/>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6" name="AutoShape 277"/>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7" name="Oval 278"/>
                <p:cNvSpPr>
                  <a:spLocks noChangeArrowheads="1"/>
                </p:cNvSpPr>
                <p:nvPr/>
              </p:nvSpPr>
              <p:spPr bwMode="auto">
                <a:xfrm>
                  <a:off x="4307" y="2383"/>
                  <a:ext cx="161" cy="143"/>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08" name="Oval 279"/>
                <p:cNvSpPr>
                  <a:spLocks noChangeArrowheads="1"/>
                </p:cNvSpPr>
                <p:nvPr/>
              </p:nvSpPr>
              <p:spPr bwMode="auto">
                <a:xfrm>
                  <a:off x="4487" y="2383"/>
                  <a:ext cx="161" cy="143"/>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0000"/>
                    </a:solidFill>
                  </a:endParaRPr>
                </a:p>
              </p:txBody>
            </p:sp>
            <p:sp>
              <p:nvSpPr>
                <p:cNvPr id="509" name="Oval 280"/>
                <p:cNvSpPr>
                  <a:spLocks noChangeArrowheads="1"/>
                </p:cNvSpPr>
                <p:nvPr/>
              </p:nvSpPr>
              <p:spPr bwMode="auto">
                <a:xfrm>
                  <a:off x="4660" y="2383"/>
                  <a:ext cx="161" cy="13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10" name="Rectangle 281"/>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218149" name="TextBox 492"/>
              <p:cNvSpPr txBox="1">
                <a:spLocks noChangeArrowheads="1"/>
              </p:cNvSpPr>
              <p:nvPr/>
            </p:nvSpPr>
            <p:spPr bwMode="auto">
              <a:xfrm>
                <a:off x="7600043" y="1655943"/>
                <a:ext cx="806842" cy="55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a:lnSpc>
                    <a:spcPts val="1800"/>
                  </a:lnSpc>
                </a:pPr>
                <a:r>
                  <a:rPr lang="en-US" altLang="zh-CN" sz="1800">
                    <a:latin typeface="Arial Narrow" panose="020B0606020202030204" pitchFamily="34" charset="0"/>
                  </a:rPr>
                  <a:t>CDN</a:t>
                </a:r>
              </a:p>
              <a:p>
                <a:pPr>
                  <a:lnSpc>
                    <a:spcPts val="1800"/>
                  </a:lnSpc>
                </a:pPr>
                <a:r>
                  <a:rPr lang="en-US" altLang="zh-CN" sz="1800">
                    <a:latin typeface="Arial Narrow" panose="020B0606020202030204" pitchFamily="34" charset="0"/>
                  </a:rPr>
                  <a:t>server </a:t>
                </a:r>
              </a:p>
            </p:txBody>
          </p:sp>
        </p:grpSp>
      </p:grpSp>
    </p:spTree>
    <p:extLst>
      <p:ext uri="{BB962C8B-B14F-4D97-AF65-F5344CB8AC3E}">
        <p14:creationId xmlns:p14="http://schemas.microsoft.com/office/powerpoint/2010/main" val="37877234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08</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3045687" y="2156817"/>
            <a:ext cx="5315301" cy="1446550"/>
          </a:xfrm>
          <a:prstGeom prst="rect">
            <a:avLst/>
          </a:prstGeom>
          <a:noFill/>
        </p:spPr>
        <p:txBody>
          <a:bodyPr wrap="none" rtlCol="0">
            <a:spAutoFit/>
          </a:bodyPr>
          <a:lstStyle/>
          <a:p>
            <a:r>
              <a:rPr lang="zh-CN" altLang="en-US" sz="4400" b="1" dirty="0">
                <a:solidFill>
                  <a:srgbClr val="575757"/>
                </a:solidFill>
                <a:cs typeface="+mn-ea"/>
                <a:sym typeface="+mn-lt"/>
              </a:rPr>
              <a:t>构造一个简单的</a:t>
            </a:r>
            <a:r>
              <a:rPr lang="en-US" altLang="zh-CN" sz="4400" b="1" dirty="0">
                <a:solidFill>
                  <a:srgbClr val="575757"/>
                </a:solidFill>
                <a:cs typeface="+mn-ea"/>
                <a:sym typeface="+mn-lt"/>
              </a:rPr>
              <a:t>Web</a:t>
            </a:r>
          </a:p>
          <a:p>
            <a:r>
              <a:rPr lang="zh-CN" altLang="en-US" sz="4400" b="1" dirty="0">
                <a:solidFill>
                  <a:srgbClr val="575757"/>
                </a:solidFill>
                <a:cs typeface="+mn-ea"/>
                <a:sym typeface="+mn-lt"/>
              </a:rPr>
              <a:t>服务器</a:t>
            </a:r>
            <a:r>
              <a:rPr lang="en-US" altLang="zh-CN" sz="4400" b="1" dirty="0">
                <a:solidFill>
                  <a:srgbClr val="575757"/>
                </a:solidFill>
                <a:cs typeface="+mn-ea"/>
                <a:sym typeface="+mn-lt"/>
              </a:rPr>
              <a:t>*</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33324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Rectangle 2">
            <a:extLst>
              <a:ext uri="{FF2B5EF4-FFF2-40B4-BE49-F238E27FC236}">
                <a16:creationId xmlns:a16="http://schemas.microsoft.com/office/drawing/2014/main" id="{3183DF48-8E77-A848-8FE2-17EFAF428B69}"/>
              </a:ext>
            </a:extLst>
          </p:cNvPr>
          <p:cNvSpPr>
            <a:spLocks noGrp="1" noChangeArrowheads="1"/>
          </p:cNvSpPr>
          <p:nvPr>
            <p:ph type="title"/>
          </p:nvPr>
        </p:nvSpPr>
        <p:spPr>
          <a:xfrm>
            <a:off x="2973264" y="944454"/>
            <a:ext cx="8229600" cy="993775"/>
          </a:xfrm>
        </p:spPr>
        <p:txBody>
          <a:bodyPr/>
          <a:lstStyle/>
          <a:p>
            <a:pPr>
              <a:defRPr/>
            </a:pPr>
            <a:r>
              <a:rPr lang="zh-CN" altLang="en-US" sz="3600" b="1" dirty="0">
                <a:solidFill>
                  <a:schemeClr val="accent1"/>
                </a:solidFill>
                <a:latin typeface="+mn-lt"/>
                <a:ea typeface="+mn-ea"/>
                <a:cs typeface="+mn-ea"/>
              </a:rPr>
              <a:t>构造一个简单的</a:t>
            </a:r>
            <a:r>
              <a:rPr lang="en-US" altLang="zh-CN" sz="3600" b="1" dirty="0">
                <a:solidFill>
                  <a:schemeClr val="accent1"/>
                </a:solidFill>
                <a:latin typeface="+mn-lt"/>
                <a:ea typeface="+mn-ea"/>
                <a:cs typeface="+mn-ea"/>
              </a:rPr>
              <a:t>Web</a:t>
            </a:r>
            <a:r>
              <a:rPr lang="zh-CN" altLang="en-US" sz="3600" b="1" dirty="0">
                <a:solidFill>
                  <a:schemeClr val="accent1"/>
                </a:solidFill>
                <a:latin typeface="+mn-lt"/>
                <a:ea typeface="+mn-ea"/>
                <a:cs typeface="+mn-ea"/>
              </a:rPr>
              <a:t>服务器</a:t>
            </a:r>
          </a:p>
        </p:txBody>
      </p:sp>
      <p:sp>
        <p:nvSpPr>
          <p:cNvPr id="308226" name="Rectangle 3">
            <a:extLst>
              <a:ext uri="{FF2B5EF4-FFF2-40B4-BE49-F238E27FC236}">
                <a16:creationId xmlns:a16="http://schemas.microsoft.com/office/drawing/2014/main" id="{9D718880-BB01-2D4E-9382-0DE1CBBB0851}"/>
              </a:ext>
            </a:extLst>
          </p:cNvPr>
          <p:cNvSpPr>
            <a:spLocks noGrp="1" noChangeArrowheads="1"/>
          </p:cNvSpPr>
          <p:nvPr>
            <p:ph type="body" sz="half" idx="1"/>
          </p:nvPr>
        </p:nvSpPr>
        <p:spPr>
          <a:xfrm>
            <a:off x="1548225" y="2196935"/>
            <a:ext cx="4202112" cy="4525963"/>
          </a:xfrm>
          <a:noFill/>
        </p:spPr>
        <p:txBody>
          <a:bodyPr/>
          <a:lstStyle/>
          <a:p>
            <a:pPr eaLnBrk="1" hangingPunct="1"/>
            <a:r>
              <a:rPr lang="zh-CN" altLang="en-US" sz="2800" dirty="0"/>
              <a:t>仅处理一个</a:t>
            </a:r>
            <a:r>
              <a:rPr lang="en-US" altLang="zh-CN" sz="2800" dirty="0"/>
              <a:t>HTTP</a:t>
            </a:r>
            <a:r>
              <a:rPr lang="zh-CN" altLang="en-US" sz="2800" dirty="0"/>
              <a:t>请求</a:t>
            </a:r>
          </a:p>
          <a:p>
            <a:pPr eaLnBrk="1" hangingPunct="1"/>
            <a:r>
              <a:rPr lang="zh-CN" altLang="en-US" sz="2800" dirty="0"/>
              <a:t>接收请求</a:t>
            </a:r>
          </a:p>
          <a:p>
            <a:pPr eaLnBrk="1" hangingPunct="1"/>
            <a:r>
              <a:rPr lang="zh-CN" altLang="en-US" sz="2800" dirty="0"/>
              <a:t>解析头部</a:t>
            </a:r>
          </a:p>
          <a:p>
            <a:pPr eaLnBrk="1" hangingPunct="1"/>
            <a:r>
              <a:rPr lang="zh-CN" altLang="en-US" sz="2800" dirty="0"/>
              <a:t>从服务器文件系统中得到所请求的文件</a:t>
            </a:r>
          </a:p>
          <a:p>
            <a:pPr eaLnBrk="1" hangingPunct="1"/>
            <a:r>
              <a:rPr lang="zh-CN" altLang="en-US" sz="2800" dirty="0"/>
              <a:t>生成</a:t>
            </a:r>
            <a:r>
              <a:rPr lang="en-US" altLang="zh-CN" sz="2800" dirty="0"/>
              <a:t>HTTP</a:t>
            </a:r>
            <a:r>
              <a:rPr lang="zh-CN" altLang="en-US" sz="2800" dirty="0"/>
              <a:t>响应报文</a:t>
            </a:r>
            <a:r>
              <a:rPr lang="en-US" altLang="zh-CN" sz="2800" dirty="0"/>
              <a:t>:</a:t>
            </a:r>
          </a:p>
          <a:p>
            <a:pPr lvl="1" eaLnBrk="1" hangingPunct="1"/>
            <a:r>
              <a:rPr lang="zh-CN" altLang="en-US" sz="2800" dirty="0"/>
              <a:t>首部 </a:t>
            </a:r>
            <a:r>
              <a:rPr lang="en-US" altLang="zh-CN" sz="2800" dirty="0"/>
              <a:t>+ </a:t>
            </a:r>
            <a:r>
              <a:rPr lang="zh-CN" altLang="en-US" sz="2800" dirty="0"/>
              <a:t>文件</a:t>
            </a:r>
          </a:p>
          <a:p>
            <a:pPr eaLnBrk="1" hangingPunct="1"/>
            <a:r>
              <a:rPr lang="zh-CN" altLang="en-US" sz="2800" dirty="0"/>
              <a:t>向客户机发送响应报文</a:t>
            </a:r>
          </a:p>
        </p:txBody>
      </p:sp>
      <p:sp>
        <p:nvSpPr>
          <p:cNvPr id="308227" name="Rectangle 4">
            <a:extLst>
              <a:ext uri="{FF2B5EF4-FFF2-40B4-BE49-F238E27FC236}">
                <a16:creationId xmlns:a16="http://schemas.microsoft.com/office/drawing/2014/main" id="{CEFB3EE9-C408-7342-97BD-D3D1166F279F}"/>
              </a:ext>
            </a:extLst>
          </p:cNvPr>
          <p:cNvSpPr>
            <a:spLocks noGrp="1" noChangeArrowheads="1"/>
          </p:cNvSpPr>
          <p:nvPr>
            <p:ph type="body" sz="half" idx="2"/>
          </p:nvPr>
        </p:nvSpPr>
        <p:spPr>
          <a:xfrm>
            <a:off x="6591258" y="2196935"/>
            <a:ext cx="3810000" cy="4648200"/>
          </a:xfrm>
          <a:noFill/>
        </p:spPr>
        <p:txBody>
          <a:bodyPr/>
          <a:lstStyle/>
          <a:p>
            <a:pPr eaLnBrk="1" hangingPunct="1"/>
            <a:r>
              <a:rPr lang="zh-CN" altLang="en-US" sz="2800" dirty="0"/>
              <a:t>安装服务器后可以在其他主机上使用浏览器（如</a:t>
            </a:r>
            <a:r>
              <a:rPr lang="en-US" altLang="zh-CN" sz="2800" dirty="0"/>
              <a:t>IE</a:t>
            </a:r>
            <a:r>
              <a:rPr lang="zh-CN" altLang="en-US" sz="2800" dirty="0"/>
              <a:t>），向服务器请求一个文件</a:t>
            </a:r>
          </a:p>
        </p:txBody>
      </p:sp>
      <p:sp>
        <p:nvSpPr>
          <p:cNvPr id="5" name="Title 1">
            <a:extLst>
              <a:ext uri="{FF2B5EF4-FFF2-40B4-BE49-F238E27FC236}">
                <a16:creationId xmlns:a16="http://schemas.microsoft.com/office/drawing/2014/main" id="{788D20CD-A666-3944-99CA-71722975095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构造一个简单的</a:t>
            </a:r>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服务器</a:t>
            </a:r>
          </a:p>
        </p:txBody>
      </p:sp>
    </p:spTree>
    <p:extLst>
      <p:ext uri="{BB962C8B-B14F-4D97-AF65-F5344CB8AC3E}">
        <p14:creationId xmlns:p14="http://schemas.microsoft.com/office/powerpoint/2010/main" val="428142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800" u="sng" dirty="0">
              <a:solidFill>
                <a:srgbClr val="00007F"/>
              </a:solidFill>
              <a:latin typeface="+mn-lt"/>
              <a:ea typeface="+mn-ea"/>
              <a:cs typeface="+mn-ea"/>
              <a:sym typeface="+mn-lt"/>
            </a:endParaRPr>
          </a:p>
        </p:txBody>
      </p:sp>
      <p:sp>
        <p:nvSpPr>
          <p:cNvPr id="41987" name="Rectangle 3"/>
          <p:cNvSpPr>
            <a:spLocks noChangeArrowheads="1"/>
          </p:cNvSpPr>
          <p:nvPr/>
        </p:nvSpPr>
        <p:spPr bwMode="auto">
          <a:xfrm>
            <a:off x="611560" y="2774951"/>
            <a:ext cx="5770190" cy="2687698"/>
          </a:xfrm>
          <a:prstGeom prst="rect">
            <a:avLst/>
          </a:prstGeom>
          <a:solidFill>
            <a:srgbClr val="90BBE3"/>
          </a:solidFill>
          <a:ln>
            <a:noFill/>
          </a:ln>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交换的报文类型，如请求报文和应答报文</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报文类型的语法：报文中的各个字段及其详细描述</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字段的语义，即包含在字段中的信息的含义</a:t>
            </a:r>
          </a:p>
          <a:p>
            <a:pPr eaLnBrk="1" hangingPunct="1">
              <a:lnSpc>
                <a:spcPct val="150000"/>
              </a:lnSpc>
              <a:buSzPct val="85000"/>
              <a:buFont typeface="Wingdings" panose="05000000000000000000" pitchFamily="2" charset="2"/>
              <a:buChar char="l"/>
            </a:pPr>
            <a:r>
              <a:rPr lang="zh-CN" altLang="en-US" sz="2000" dirty="0">
                <a:solidFill>
                  <a:schemeClr val="bg1"/>
                </a:solidFill>
                <a:latin typeface="+mn-lt"/>
                <a:ea typeface="+mn-ea"/>
                <a:cs typeface="+mn-ea"/>
                <a:sym typeface="+mn-lt"/>
              </a:rPr>
              <a:t>进程何时、如何发送报文及对报文进行响应</a:t>
            </a: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6" name="矩形 5"/>
          <p:cNvSpPr/>
          <p:nvPr/>
        </p:nvSpPr>
        <p:spPr>
          <a:xfrm>
            <a:off x="4849505" y="710268"/>
            <a:ext cx="2492991" cy="646331"/>
          </a:xfrm>
          <a:prstGeom prst="rect">
            <a:avLst/>
          </a:prstGeom>
        </p:spPr>
        <p:txBody>
          <a:bodyPr wrap="none">
            <a:spAutoFit/>
          </a:bodyPr>
          <a:lstStyle/>
          <a:p>
            <a:pPr algn="ctr"/>
            <a:r>
              <a:rPr lang="zh-CN" altLang="en-US" sz="3600" b="1" dirty="0">
                <a:solidFill>
                  <a:schemeClr val="accent1"/>
                </a:solidFill>
                <a:cs typeface="+mn-ea"/>
                <a:sym typeface="+mn-lt"/>
              </a:rPr>
              <a:t>应用层协议</a:t>
            </a:r>
          </a:p>
        </p:txBody>
      </p:sp>
      <p:grpSp>
        <p:nvGrpSpPr>
          <p:cNvPr id="7" name="组合 6"/>
          <p:cNvGrpSpPr/>
          <p:nvPr/>
        </p:nvGrpSpPr>
        <p:grpSpPr>
          <a:xfrm>
            <a:off x="7277124" y="2020180"/>
            <a:ext cx="2031326" cy="598486"/>
            <a:chOff x="5990952" y="1793439"/>
            <a:chExt cx="2031326" cy="598486"/>
          </a:xfrm>
        </p:grpSpPr>
        <p:sp>
          <p:nvSpPr>
            <p:cNvPr id="8" name="圆角矩形 7"/>
            <p:cNvSpPr/>
            <p:nvPr/>
          </p:nvSpPr>
          <p:spPr>
            <a:xfrm>
              <a:off x="5996674"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990952" y="1892627"/>
              <a:ext cx="2031326" cy="461665"/>
            </a:xfrm>
            <a:prstGeom prst="rect">
              <a:avLst/>
            </a:prstGeom>
          </p:spPr>
          <p:txBody>
            <a:bodyPr wrap="none">
              <a:spAutoFit/>
            </a:bodyPr>
            <a:lstStyle/>
            <a:p>
              <a:pPr algn="ctr"/>
              <a:r>
                <a:rPr lang="zh-CN" altLang="en-US" sz="2400" b="1" dirty="0">
                  <a:solidFill>
                    <a:schemeClr val="bg1"/>
                  </a:solidFill>
                  <a:cs typeface="+mn-ea"/>
                  <a:sym typeface="+mn-lt"/>
                </a:rPr>
                <a:t>公共领域协议</a:t>
              </a:r>
            </a:p>
          </p:txBody>
        </p:sp>
      </p:grpSp>
      <p:sp>
        <p:nvSpPr>
          <p:cNvPr id="10" name="矩形 9"/>
          <p:cNvSpPr/>
          <p:nvPr/>
        </p:nvSpPr>
        <p:spPr>
          <a:xfrm>
            <a:off x="6778021" y="2680221"/>
            <a:ext cx="4863117"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由</a:t>
            </a:r>
            <a:r>
              <a:rPr lang="en-US" altLang="zh-CN" sz="2000" dirty="0">
                <a:solidFill>
                  <a:srgbClr val="575757"/>
                </a:solidFill>
                <a:cs typeface="+mn-ea"/>
                <a:sym typeface="+mn-lt"/>
              </a:rPr>
              <a:t>RFC</a:t>
            </a:r>
            <a:r>
              <a:rPr lang="zh-CN" altLang="en-US" sz="2000" dirty="0">
                <a:solidFill>
                  <a:srgbClr val="575757"/>
                </a:solidFill>
                <a:cs typeface="+mn-ea"/>
                <a:sym typeface="+mn-lt"/>
              </a:rPr>
              <a:t>文档定义</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可供大家使用</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a:t>
            </a:r>
            <a:r>
              <a:rPr lang="en-US" altLang="zh-CN" sz="2000" dirty="0">
                <a:solidFill>
                  <a:srgbClr val="575757"/>
                </a:solidFill>
                <a:cs typeface="+mn-ea"/>
                <a:sym typeface="+mn-lt"/>
              </a:rPr>
              <a:t>HTTP</a:t>
            </a:r>
            <a:r>
              <a:rPr lang="zh-CN" altLang="en-US" sz="2000" dirty="0">
                <a:solidFill>
                  <a:srgbClr val="575757"/>
                </a:solidFill>
                <a:cs typeface="+mn-ea"/>
                <a:sym typeface="+mn-lt"/>
              </a:rPr>
              <a:t>，</a:t>
            </a:r>
            <a:r>
              <a:rPr lang="en-US" altLang="zh-CN" sz="2000" dirty="0">
                <a:solidFill>
                  <a:srgbClr val="575757"/>
                </a:solidFill>
                <a:cs typeface="+mn-ea"/>
                <a:sym typeface="+mn-lt"/>
              </a:rPr>
              <a:t>SMTP</a:t>
            </a:r>
          </a:p>
        </p:txBody>
      </p:sp>
      <p:grpSp>
        <p:nvGrpSpPr>
          <p:cNvPr id="11" name="组合 10"/>
          <p:cNvGrpSpPr/>
          <p:nvPr/>
        </p:nvGrpSpPr>
        <p:grpSpPr>
          <a:xfrm>
            <a:off x="7282846" y="4519189"/>
            <a:ext cx="2019883" cy="598486"/>
            <a:chOff x="5996674" y="1793439"/>
            <a:chExt cx="2019883" cy="598486"/>
          </a:xfrm>
        </p:grpSpPr>
        <p:sp>
          <p:nvSpPr>
            <p:cNvPr id="12" name="圆角矩形 11"/>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6298729" y="1834567"/>
              <a:ext cx="1415773" cy="461665"/>
            </a:xfrm>
            <a:prstGeom prst="rect">
              <a:avLst/>
            </a:prstGeom>
          </p:spPr>
          <p:txBody>
            <a:bodyPr wrap="none">
              <a:spAutoFit/>
            </a:bodyPr>
            <a:lstStyle/>
            <a:p>
              <a:pPr algn="ctr"/>
              <a:r>
                <a:rPr lang="zh-CN" altLang="en-US" sz="2400" b="1" dirty="0">
                  <a:solidFill>
                    <a:schemeClr val="bg1"/>
                  </a:solidFill>
                  <a:cs typeface="+mn-ea"/>
                  <a:sym typeface="+mn-lt"/>
                </a:rPr>
                <a:t>专用协议</a:t>
              </a:r>
            </a:p>
          </p:txBody>
        </p:sp>
      </p:grpSp>
      <p:sp>
        <p:nvSpPr>
          <p:cNvPr id="14" name="矩形 13"/>
          <p:cNvSpPr/>
          <p:nvPr/>
        </p:nvSpPr>
        <p:spPr>
          <a:xfrm>
            <a:off x="6778021" y="5179230"/>
            <a:ext cx="4863117" cy="499111"/>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 </a:t>
            </a:r>
            <a:r>
              <a:rPr lang="en-US" altLang="zh-CN" sz="2000" dirty="0" err="1">
                <a:solidFill>
                  <a:srgbClr val="575757"/>
                </a:solidFill>
                <a:cs typeface="+mn-ea"/>
                <a:sym typeface="+mn-lt"/>
              </a:rPr>
              <a:t>KaZaA</a:t>
            </a:r>
            <a:r>
              <a:rPr lang="zh-CN" altLang="en-US" sz="2000" dirty="0">
                <a:solidFill>
                  <a:srgbClr val="575757"/>
                </a:solidFill>
                <a:cs typeface="+mn-ea"/>
                <a:sym typeface="+mn-lt"/>
              </a:rPr>
              <a:t>，</a:t>
            </a:r>
            <a:r>
              <a:rPr lang="en-US" altLang="zh-CN" sz="2000" dirty="0">
                <a:solidFill>
                  <a:srgbClr val="575757"/>
                </a:solidFill>
                <a:cs typeface="+mn-ea"/>
                <a:sym typeface="+mn-lt"/>
              </a:rPr>
              <a:t>Skype</a:t>
            </a:r>
            <a:r>
              <a:rPr lang="zh-CN" altLang="en-US" sz="2000" dirty="0">
                <a:solidFill>
                  <a:srgbClr val="575757"/>
                </a:solidFill>
                <a:cs typeface="+mn-ea"/>
                <a:sym typeface="+mn-lt"/>
              </a:rPr>
              <a:t>等</a:t>
            </a:r>
          </a:p>
        </p:txBody>
      </p:sp>
    </p:spTree>
    <p:extLst>
      <p:ext uri="{BB962C8B-B14F-4D97-AF65-F5344CB8AC3E}">
        <p14:creationId xmlns:p14="http://schemas.microsoft.com/office/powerpoint/2010/main" val="5089737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1987"/>
                                        </p:tgtEl>
                                        <p:attrNameLst>
                                          <p:attrName>style.visibility</p:attrName>
                                        </p:attrNameLst>
                                      </p:cBhvr>
                                      <p:to>
                                        <p:strVal val="visible"/>
                                      </p:to>
                                    </p:set>
                                    <p:animEffect transition="in" filter="wipe(left)">
                                      <p:cBhvr>
                                        <p:cTn id="18" dur="500"/>
                                        <p:tgtEl>
                                          <p:spTgt spid="4198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nimBg="1"/>
      <p:bldP spid="5" grpId="0"/>
      <p:bldP spid="6" grpId="0"/>
      <p:bldP spid="10" grpId="0"/>
      <p:bldP spid="1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2">
            <a:extLst>
              <a:ext uri="{FF2B5EF4-FFF2-40B4-BE49-F238E27FC236}">
                <a16:creationId xmlns:a16="http://schemas.microsoft.com/office/drawing/2014/main" id="{AAD9E783-410F-A546-91F2-804DC330C22F}"/>
              </a:ext>
            </a:extLst>
          </p:cNvPr>
          <p:cNvSpPr>
            <a:spLocks noGrp="1" noChangeArrowheads="1"/>
          </p:cNvSpPr>
          <p:nvPr>
            <p:ph type="title"/>
          </p:nvPr>
        </p:nvSpPr>
        <p:spPr>
          <a:xfrm>
            <a:off x="1517404" y="802594"/>
            <a:ext cx="8229600" cy="993775"/>
          </a:xfrm>
        </p:spPr>
        <p:txBody>
          <a:bodyPr/>
          <a:lstStyle/>
          <a:p>
            <a:pPr algn="ctr">
              <a:defRPr/>
            </a:pPr>
            <a:r>
              <a:rPr lang="zh-CN" altLang="en-US" sz="3600" b="1" dirty="0">
                <a:solidFill>
                  <a:schemeClr val="accent1"/>
                </a:solidFill>
                <a:latin typeface="+mn-lt"/>
                <a:ea typeface="+mn-ea"/>
                <a:cs typeface="+mn-ea"/>
              </a:rPr>
              <a:t>具体需求</a:t>
            </a:r>
          </a:p>
        </p:txBody>
      </p:sp>
      <p:sp>
        <p:nvSpPr>
          <p:cNvPr id="310275" name="Rectangle 4">
            <a:extLst>
              <a:ext uri="{FF2B5EF4-FFF2-40B4-BE49-F238E27FC236}">
                <a16:creationId xmlns:a16="http://schemas.microsoft.com/office/drawing/2014/main" id="{4814DAE9-FA65-5B4A-B24B-B2A469C49C57}"/>
              </a:ext>
            </a:extLst>
          </p:cNvPr>
          <p:cNvSpPr>
            <a:spLocks noGrp="1" noChangeArrowheads="1"/>
          </p:cNvSpPr>
          <p:nvPr>
            <p:ph type="body" sz="half" idx="2"/>
          </p:nvPr>
        </p:nvSpPr>
        <p:spPr>
          <a:xfrm>
            <a:off x="1324364" y="1566369"/>
            <a:ext cx="7562338" cy="4245151"/>
          </a:xfrm>
        </p:spPr>
        <p:txBody>
          <a:bodyPr/>
          <a:lstStyle/>
          <a:p>
            <a:pPr marL="0" indent="0" eaLnBrk="1" hangingPunct="1">
              <a:lnSpc>
                <a:spcPct val="120000"/>
              </a:lnSpc>
              <a:buFontTx/>
              <a:buNone/>
            </a:pPr>
            <a:r>
              <a:rPr lang="zh-CN" altLang="en-US" sz="2400" dirty="0"/>
              <a:t>服务器基本流程：</a:t>
            </a:r>
            <a:endParaRPr lang="en-US" altLang="zh-CN" sz="2400" dirty="0"/>
          </a:p>
          <a:p>
            <a:pPr marL="0" indent="0" eaLnBrk="1" hangingPunct="1">
              <a:lnSpc>
                <a:spcPct val="120000"/>
              </a:lnSpc>
            </a:pPr>
            <a:r>
              <a:rPr lang="zh-CN" altLang="en-US" sz="2400" dirty="0"/>
              <a:t>  创建套接字</a:t>
            </a:r>
            <a:endParaRPr lang="en-US" altLang="zh-CN" sz="2400" dirty="0"/>
          </a:p>
          <a:p>
            <a:pPr marL="0" indent="0" eaLnBrk="1" hangingPunct="1">
              <a:lnSpc>
                <a:spcPct val="120000"/>
              </a:lnSpc>
            </a:pPr>
            <a:r>
              <a:rPr lang="zh-CN" altLang="en-US" sz="2400" dirty="0"/>
              <a:t>  获取</a:t>
            </a:r>
            <a:r>
              <a:rPr lang="en-US" altLang="zh-CN" sz="2400" dirty="0"/>
              <a:t>HTTP</a:t>
            </a:r>
            <a:r>
              <a:rPr lang="zh-CN" altLang="en-US" sz="2400" dirty="0"/>
              <a:t>请求，并解析</a:t>
            </a:r>
            <a:r>
              <a:rPr lang="en-US" altLang="zh-CN" sz="2400" dirty="0"/>
              <a:t>HTTP</a:t>
            </a:r>
            <a:r>
              <a:rPr lang="zh-CN" altLang="en-US" sz="2400" dirty="0"/>
              <a:t>请求报文</a:t>
            </a:r>
            <a:endParaRPr lang="en-US" altLang="zh-CN" sz="2400" dirty="0"/>
          </a:p>
          <a:p>
            <a:pPr marL="0" indent="0" eaLnBrk="1" hangingPunct="1">
              <a:lnSpc>
                <a:spcPct val="120000"/>
              </a:lnSpc>
            </a:pPr>
            <a:r>
              <a:rPr lang="zh-CN" altLang="en-US" sz="2400" dirty="0"/>
              <a:t>  显示请求报文各字段的字段名和值，并进行说明</a:t>
            </a:r>
            <a:endParaRPr lang="en-US" altLang="zh-CN" sz="2400" dirty="0"/>
          </a:p>
          <a:p>
            <a:pPr marL="0" indent="0" eaLnBrk="1" hangingPunct="1">
              <a:lnSpc>
                <a:spcPct val="120000"/>
              </a:lnSpc>
            </a:pPr>
            <a:r>
              <a:rPr lang="zh-CN" altLang="en-US" sz="2400" dirty="0"/>
              <a:t>  根据</a:t>
            </a:r>
            <a:r>
              <a:rPr lang="en-US" altLang="zh-CN" sz="2400" dirty="0"/>
              <a:t>HTTP</a:t>
            </a:r>
            <a:r>
              <a:rPr lang="zh-CN" altLang="en-US" sz="2400" dirty="0"/>
              <a:t>请求报文获得对象文件路径名</a:t>
            </a:r>
            <a:endParaRPr lang="en-US" altLang="zh-CN" sz="2400" dirty="0"/>
          </a:p>
          <a:p>
            <a:pPr marL="0" indent="0" eaLnBrk="1" hangingPunct="1">
              <a:lnSpc>
                <a:spcPct val="120000"/>
              </a:lnSpc>
            </a:pPr>
            <a:r>
              <a:rPr lang="zh-CN" altLang="en-US" sz="2400" dirty="0"/>
              <a:t>  根据路径名打开本地文件</a:t>
            </a:r>
            <a:endParaRPr lang="en-US" altLang="zh-CN" sz="2400" dirty="0"/>
          </a:p>
          <a:p>
            <a:pPr marL="0" indent="0" eaLnBrk="1" hangingPunct="1">
              <a:lnSpc>
                <a:spcPct val="120000"/>
              </a:lnSpc>
            </a:pPr>
            <a:r>
              <a:rPr lang="zh-CN" altLang="en-US" sz="2400" dirty="0"/>
              <a:t>  封装本地文件到</a:t>
            </a:r>
            <a:r>
              <a:rPr lang="en-US" altLang="zh-CN" sz="2400" dirty="0"/>
              <a:t>HTTP</a:t>
            </a:r>
            <a:r>
              <a:rPr lang="zh-CN" altLang="en-US" sz="2400" dirty="0"/>
              <a:t>响应报文</a:t>
            </a:r>
            <a:endParaRPr lang="en-US" altLang="zh-CN" sz="2400" dirty="0"/>
          </a:p>
          <a:p>
            <a:pPr marL="0" indent="0" eaLnBrk="1" hangingPunct="1">
              <a:lnSpc>
                <a:spcPct val="120000"/>
              </a:lnSpc>
            </a:pPr>
            <a:r>
              <a:rPr lang="zh-CN" altLang="en-US" sz="2400" dirty="0"/>
              <a:t>  使用套接字发送</a:t>
            </a:r>
            <a:r>
              <a:rPr lang="en-US" altLang="zh-CN" sz="2400" dirty="0"/>
              <a:t>HTTP</a:t>
            </a:r>
            <a:r>
              <a:rPr lang="zh-CN" altLang="en-US" sz="2400" dirty="0"/>
              <a:t>相应报文</a:t>
            </a:r>
          </a:p>
        </p:txBody>
      </p:sp>
      <p:sp>
        <p:nvSpPr>
          <p:cNvPr id="5" name="Title 1">
            <a:extLst>
              <a:ext uri="{FF2B5EF4-FFF2-40B4-BE49-F238E27FC236}">
                <a16:creationId xmlns:a16="http://schemas.microsoft.com/office/drawing/2014/main" id="{270AC83C-EB84-3942-90CA-6D8B4FF591E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作业</a:t>
            </a:r>
          </a:p>
        </p:txBody>
      </p:sp>
    </p:spTree>
    <p:extLst>
      <p:ext uri="{BB962C8B-B14F-4D97-AF65-F5344CB8AC3E}">
        <p14:creationId xmlns:p14="http://schemas.microsoft.com/office/powerpoint/2010/main" val="177835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Rectangle 2">
            <a:extLst>
              <a:ext uri="{FF2B5EF4-FFF2-40B4-BE49-F238E27FC236}">
                <a16:creationId xmlns:a16="http://schemas.microsoft.com/office/drawing/2014/main" id="{4F4DB1EE-B9F1-4C46-8F43-DA5CA9A15AD1}"/>
              </a:ext>
            </a:extLst>
          </p:cNvPr>
          <p:cNvSpPr>
            <a:spLocks noGrp="1" noChangeArrowheads="1"/>
          </p:cNvSpPr>
          <p:nvPr>
            <p:ph type="title"/>
          </p:nvPr>
        </p:nvSpPr>
        <p:spPr>
          <a:xfrm>
            <a:off x="1686750" y="388675"/>
            <a:ext cx="7772400" cy="1014412"/>
          </a:xfrm>
        </p:spPr>
        <p:txBody>
          <a:bodyPr/>
          <a:lstStyle/>
          <a:p>
            <a:pPr algn="ctr">
              <a:defRPr/>
            </a:pPr>
            <a:r>
              <a:rPr lang="zh-CN" altLang="en-US" sz="3600" b="1" dirty="0">
                <a:solidFill>
                  <a:schemeClr val="accent1"/>
                </a:solidFill>
                <a:latin typeface="+mn-lt"/>
                <a:ea typeface="+mn-ea"/>
                <a:cs typeface="+mn-ea"/>
              </a:rPr>
              <a:t>小   结</a:t>
            </a:r>
          </a:p>
        </p:txBody>
      </p:sp>
      <p:sp>
        <p:nvSpPr>
          <p:cNvPr id="315394" name="Rectangle 3">
            <a:extLst>
              <a:ext uri="{FF2B5EF4-FFF2-40B4-BE49-F238E27FC236}">
                <a16:creationId xmlns:a16="http://schemas.microsoft.com/office/drawing/2014/main" id="{E0D88EF8-413F-7A44-A396-7DD12740AF9A}"/>
              </a:ext>
            </a:extLst>
          </p:cNvPr>
          <p:cNvSpPr>
            <a:spLocks noGrp="1" noChangeArrowheads="1"/>
          </p:cNvSpPr>
          <p:nvPr>
            <p:ph type="body" sz="half" idx="1"/>
          </p:nvPr>
        </p:nvSpPr>
        <p:spPr>
          <a:xfrm>
            <a:off x="1159279" y="1236641"/>
            <a:ext cx="5032375" cy="3579813"/>
          </a:xfrm>
          <a:noFill/>
        </p:spPr>
        <p:txBody>
          <a:bodyPr/>
          <a:lstStyle/>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应用程序体系结构</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客户机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服务器</a:t>
            </a:r>
          </a:p>
          <a:p>
            <a:pPr marL="742950" lvl="1" indent="-285750">
              <a:lnSpc>
                <a:spcPct val="120000"/>
              </a:lnSpc>
              <a:spcBef>
                <a:spcPct val="20000"/>
              </a:spcBef>
              <a:buClr>
                <a:srgbClr val="3333CC"/>
              </a:buClr>
              <a:buSzPct val="85000"/>
              <a:buChar char="–"/>
            </a:pPr>
            <a:r>
              <a:rPr lang="en-US" altLang="zh-CN" sz="2400" dirty="0">
                <a:latin typeface="微软雅黑" panose="020B0503020204020204" pitchFamily="34" charset="-122"/>
                <a:ea typeface="微软雅黑" panose="020B0503020204020204" pitchFamily="34" charset="-122"/>
              </a:rPr>
              <a:t>P2P</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混合</a:t>
            </a: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应用服务器需要的服务</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 可靠，带宽，延时</a:t>
            </a: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网络运输层协议</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面向连接，可靠</a:t>
            </a:r>
            <a:r>
              <a:rPr lang="en-US" altLang="zh-CN" sz="2400" dirty="0">
                <a:latin typeface="微软雅黑" panose="020B0503020204020204" pitchFamily="34" charset="-122"/>
                <a:ea typeface="微软雅黑" panose="020B0503020204020204" pitchFamily="34" charset="-122"/>
              </a:rPr>
              <a:t>: TCP</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不可靠，数据报</a:t>
            </a:r>
            <a:r>
              <a:rPr lang="en-US" altLang="zh-CN" sz="2400" dirty="0">
                <a:latin typeface="微软雅黑" panose="020B0503020204020204" pitchFamily="34" charset="-122"/>
                <a:ea typeface="微软雅黑" panose="020B0503020204020204" pitchFamily="34" charset="-122"/>
              </a:rPr>
              <a:t>: UDP</a:t>
            </a:r>
          </a:p>
        </p:txBody>
      </p:sp>
      <p:sp>
        <p:nvSpPr>
          <p:cNvPr id="315395" name="Rectangle 4">
            <a:extLst>
              <a:ext uri="{FF2B5EF4-FFF2-40B4-BE49-F238E27FC236}">
                <a16:creationId xmlns:a16="http://schemas.microsoft.com/office/drawing/2014/main" id="{5B64100B-C38C-B541-A286-3693954F6051}"/>
              </a:ext>
            </a:extLst>
          </p:cNvPr>
          <p:cNvSpPr>
            <a:spLocks noChangeArrowheads="1"/>
          </p:cNvSpPr>
          <p:nvPr/>
        </p:nvSpPr>
        <p:spPr bwMode="auto">
          <a:xfrm>
            <a:off x="6881685" y="1281606"/>
            <a:ext cx="45148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Clr>
                <a:srgbClr val="3333CC"/>
              </a:buClr>
              <a:buSzPct val="85000"/>
            </a:pPr>
            <a:r>
              <a:rPr lang="zh-CN" altLang="en-US" sz="2800" dirty="0"/>
              <a:t>通用协议</a:t>
            </a:r>
            <a:r>
              <a:rPr lang="en-US" altLang="zh-CN" sz="2800" dirty="0"/>
              <a:t>:</a:t>
            </a:r>
          </a:p>
          <a:p>
            <a:pPr lvl="1">
              <a:lnSpc>
                <a:spcPct val="120000"/>
              </a:lnSpc>
              <a:buClr>
                <a:srgbClr val="3333CC"/>
              </a:buClr>
              <a:buSzPct val="85000"/>
            </a:pPr>
            <a:r>
              <a:rPr lang="en-US" altLang="zh-CN" sz="2400" dirty="0"/>
              <a:t>HTTP</a:t>
            </a:r>
          </a:p>
          <a:p>
            <a:pPr lvl="1">
              <a:lnSpc>
                <a:spcPct val="120000"/>
              </a:lnSpc>
              <a:buClr>
                <a:srgbClr val="3333CC"/>
              </a:buClr>
              <a:buSzPct val="85000"/>
            </a:pPr>
            <a:r>
              <a:rPr lang="en-US" altLang="zh-CN" sz="2400" dirty="0"/>
              <a:t>FTP</a:t>
            </a:r>
          </a:p>
          <a:p>
            <a:pPr lvl="1">
              <a:lnSpc>
                <a:spcPct val="120000"/>
              </a:lnSpc>
              <a:buClr>
                <a:srgbClr val="3333CC"/>
              </a:buClr>
              <a:buSzPct val="85000"/>
            </a:pPr>
            <a:r>
              <a:rPr lang="en-US" altLang="zh-CN" sz="2400" dirty="0"/>
              <a:t>SMTP, POP, IMAP</a:t>
            </a:r>
          </a:p>
          <a:p>
            <a:pPr lvl="1">
              <a:lnSpc>
                <a:spcPct val="120000"/>
              </a:lnSpc>
              <a:buClr>
                <a:srgbClr val="3333CC"/>
              </a:buClr>
              <a:buSzPct val="85000"/>
            </a:pPr>
            <a:r>
              <a:rPr lang="en-US" altLang="zh-CN" sz="2400" dirty="0"/>
              <a:t>DNS</a:t>
            </a:r>
          </a:p>
        </p:txBody>
      </p:sp>
      <p:sp>
        <p:nvSpPr>
          <p:cNvPr id="5" name="Title 1">
            <a:extLst>
              <a:ext uri="{FF2B5EF4-FFF2-40B4-BE49-F238E27FC236}">
                <a16:creationId xmlns:a16="http://schemas.microsoft.com/office/drawing/2014/main" id="{B1670B67-4C0F-054F-86C4-753DCD747D5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小结</a:t>
            </a:r>
          </a:p>
        </p:txBody>
      </p:sp>
    </p:spTree>
    <p:extLst>
      <p:ext uri="{BB962C8B-B14F-4D97-AF65-F5344CB8AC3E}">
        <p14:creationId xmlns:p14="http://schemas.microsoft.com/office/powerpoint/2010/main" val="13571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Rectangle 2">
            <a:extLst>
              <a:ext uri="{FF2B5EF4-FFF2-40B4-BE49-F238E27FC236}">
                <a16:creationId xmlns:a16="http://schemas.microsoft.com/office/drawing/2014/main" id="{4F4DB1EE-B9F1-4C46-8F43-DA5CA9A15AD1}"/>
              </a:ext>
            </a:extLst>
          </p:cNvPr>
          <p:cNvSpPr>
            <a:spLocks noGrp="1" noChangeArrowheads="1"/>
          </p:cNvSpPr>
          <p:nvPr>
            <p:ph type="title"/>
          </p:nvPr>
        </p:nvSpPr>
        <p:spPr>
          <a:xfrm>
            <a:off x="1686750" y="388675"/>
            <a:ext cx="7772400" cy="1014412"/>
          </a:xfrm>
        </p:spPr>
        <p:txBody>
          <a:bodyPr/>
          <a:lstStyle/>
          <a:p>
            <a:pPr algn="ctr">
              <a:defRPr/>
            </a:pPr>
            <a:r>
              <a:rPr lang="zh-CN" altLang="en-US" sz="3600" b="1" dirty="0">
                <a:solidFill>
                  <a:schemeClr val="accent1"/>
                </a:solidFill>
                <a:latin typeface="+mn-lt"/>
                <a:ea typeface="+mn-ea"/>
                <a:cs typeface="+mn-ea"/>
              </a:rPr>
              <a:t>小   结</a:t>
            </a:r>
          </a:p>
        </p:txBody>
      </p:sp>
      <p:sp>
        <p:nvSpPr>
          <p:cNvPr id="315394" name="Rectangle 3">
            <a:extLst>
              <a:ext uri="{FF2B5EF4-FFF2-40B4-BE49-F238E27FC236}">
                <a16:creationId xmlns:a16="http://schemas.microsoft.com/office/drawing/2014/main" id="{E0D88EF8-413F-7A44-A396-7DD12740AF9A}"/>
              </a:ext>
            </a:extLst>
          </p:cNvPr>
          <p:cNvSpPr>
            <a:spLocks noGrp="1" noChangeArrowheads="1"/>
          </p:cNvSpPr>
          <p:nvPr>
            <p:ph type="body" sz="half" idx="1"/>
          </p:nvPr>
        </p:nvSpPr>
        <p:spPr>
          <a:xfrm>
            <a:off x="961159" y="1312841"/>
            <a:ext cx="5032375" cy="3579813"/>
          </a:xfrm>
          <a:noFill/>
        </p:spPr>
        <p:txBody>
          <a:bodyPr/>
          <a:lstStyle/>
          <a:p>
            <a:pPr marL="0" indent="0">
              <a:lnSpc>
                <a:spcPct val="120000"/>
              </a:lnSpc>
              <a:spcBef>
                <a:spcPct val="20000"/>
              </a:spcBef>
              <a:buClr>
                <a:srgbClr val="3333CC"/>
              </a:buClr>
              <a:buSzPct val="85000"/>
              <a:buNone/>
            </a:pPr>
            <a:r>
              <a:rPr lang="zh-CN" altLang="en-US" sz="2800" dirty="0">
                <a:solidFill>
                  <a:schemeClr val="accent2"/>
                </a:solidFill>
              </a:rPr>
              <a:t>重点</a:t>
            </a:r>
            <a:r>
              <a:rPr lang="en-US" altLang="zh-CN" sz="2800" dirty="0">
                <a:solidFill>
                  <a:schemeClr val="accent2"/>
                </a:solidFill>
              </a:rPr>
              <a:t>: </a:t>
            </a:r>
            <a:r>
              <a:rPr lang="zh-CN" altLang="en-US" sz="2800" dirty="0">
                <a:solidFill>
                  <a:schemeClr val="accent2"/>
                </a:solidFill>
              </a:rPr>
              <a:t>掌握应用层协议</a:t>
            </a:r>
            <a:endParaRPr lang="en-US" altLang="zh-CN" sz="2800" dirty="0">
              <a:solidFill>
                <a:schemeClr val="accent2"/>
              </a:solidFill>
            </a:endParaRP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典型的请求</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应答消息交换</a:t>
            </a:r>
            <a:r>
              <a:rPr lang="en-US" altLang="zh-CN" sz="2800" dirty="0">
                <a:latin typeface="微软雅黑" panose="020B0503020204020204" pitchFamily="34" charset="-122"/>
                <a:ea typeface="微软雅黑" panose="020B0503020204020204" pitchFamily="34" charset="-122"/>
              </a:rPr>
              <a:t>:</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客户请求信息或服务</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服务器以数据或状态码应答</a:t>
            </a:r>
          </a:p>
          <a:p>
            <a:pPr marL="342900" indent="-342900">
              <a:lnSpc>
                <a:spcPct val="120000"/>
              </a:lnSpc>
              <a:spcBef>
                <a:spcPct val="20000"/>
              </a:spcBef>
              <a:buClr>
                <a:srgbClr val="3333CC"/>
              </a:buClr>
              <a:buSzPct val="85000"/>
            </a:pPr>
            <a:r>
              <a:rPr lang="zh-CN" altLang="en-US" sz="2800" dirty="0">
                <a:latin typeface="微软雅黑" panose="020B0503020204020204" pitchFamily="34" charset="-122"/>
                <a:ea typeface="微软雅黑" panose="020B0503020204020204" pitchFamily="34" charset="-122"/>
              </a:rPr>
              <a:t>消息格式</a:t>
            </a:r>
            <a:r>
              <a:rPr lang="en-US" altLang="zh-CN" sz="2800" dirty="0">
                <a:latin typeface="微软雅黑" panose="020B0503020204020204" pitchFamily="34" charset="-122"/>
                <a:ea typeface="微软雅黑" panose="020B0503020204020204" pitchFamily="34" charset="-122"/>
              </a:rPr>
              <a:t>:</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头部</a:t>
            </a:r>
          </a:p>
          <a:p>
            <a:pPr marL="742950" lvl="1" indent="-285750">
              <a:lnSpc>
                <a:spcPct val="120000"/>
              </a:lnSpc>
              <a:spcBef>
                <a:spcPct val="20000"/>
              </a:spcBef>
              <a:buClr>
                <a:srgbClr val="3333CC"/>
              </a:buClr>
              <a:buSzPct val="85000"/>
              <a:buChar char="–"/>
            </a:pPr>
            <a:r>
              <a:rPr lang="zh-CN" altLang="en-US" sz="2400" dirty="0">
                <a:latin typeface="微软雅黑" panose="020B0503020204020204" pitchFamily="34" charset="-122"/>
                <a:ea typeface="微软雅黑" panose="020B0503020204020204" pitchFamily="34" charset="-122"/>
              </a:rPr>
              <a:t>数据</a:t>
            </a:r>
          </a:p>
        </p:txBody>
      </p:sp>
      <p:sp>
        <p:nvSpPr>
          <p:cNvPr id="315395" name="Rectangle 4">
            <a:extLst>
              <a:ext uri="{FF2B5EF4-FFF2-40B4-BE49-F238E27FC236}">
                <a16:creationId xmlns:a16="http://schemas.microsoft.com/office/drawing/2014/main" id="{5B64100B-C38C-B541-A286-3693954F6051}"/>
              </a:ext>
            </a:extLst>
          </p:cNvPr>
          <p:cNvSpPr>
            <a:spLocks noChangeArrowheads="1"/>
          </p:cNvSpPr>
          <p:nvPr/>
        </p:nvSpPr>
        <p:spPr bwMode="auto">
          <a:xfrm>
            <a:off x="6668325" y="1921686"/>
            <a:ext cx="45148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20000"/>
              </a:lnSpc>
              <a:buClr>
                <a:srgbClr val="3333CC"/>
              </a:buClr>
              <a:buSzPct val="85000"/>
            </a:pPr>
            <a:r>
              <a:rPr lang="zh-CN" altLang="en-US" sz="2800" dirty="0"/>
              <a:t>控制报文 </a:t>
            </a:r>
            <a:r>
              <a:rPr lang="en-US" altLang="zh-CN" sz="2800" dirty="0"/>
              <a:t>vs. </a:t>
            </a:r>
            <a:r>
              <a:rPr lang="zh-CN" altLang="en-US" sz="2800" dirty="0"/>
              <a:t>数据报文</a:t>
            </a:r>
          </a:p>
          <a:p>
            <a:pPr lvl="1">
              <a:lnSpc>
                <a:spcPct val="120000"/>
              </a:lnSpc>
              <a:buClr>
                <a:srgbClr val="3333CC"/>
              </a:buClr>
              <a:buSzPct val="85000"/>
            </a:pPr>
            <a:r>
              <a:rPr lang="zh-CN" altLang="en-US" sz="2400" dirty="0"/>
              <a:t>带内，带外</a:t>
            </a:r>
          </a:p>
          <a:p>
            <a:pPr>
              <a:lnSpc>
                <a:spcPct val="120000"/>
              </a:lnSpc>
              <a:buClr>
                <a:srgbClr val="3333CC"/>
              </a:buClr>
              <a:buSzPct val="85000"/>
            </a:pPr>
            <a:r>
              <a:rPr lang="zh-CN" altLang="en-US" sz="2800" dirty="0"/>
              <a:t>集中 </a:t>
            </a:r>
            <a:r>
              <a:rPr lang="en-US" altLang="zh-CN" sz="2800" dirty="0"/>
              <a:t>vs. </a:t>
            </a:r>
            <a:r>
              <a:rPr lang="zh-CN" altLang="en-US" sz="2800" dirty="0"/>
              <a:t>分散 </a:t>
            </a:r>
          </a:p>
          <a:p>
            <a:pPr>
              <a:lnSpc>
                <a:spcPct val="120000"/>
              </a:lnSpc>
              <a:buClr>
                <a:srgbClr val="3333CC"/>
              </a:buClr>
              <a:buSzPct val="85000"/>
            </a:pPr>
            <a:r>
              <a:rPr lang="zh-CN" altLang="en-US" sz="2800" dirty="0"/>
              <a:t>可靠 </a:t>
            </a:r>
            <a:r>
              <a:rPr lang="en-US" altLang="zh-CN" sz="2800" dirty="0"/>
              <a:t>vs. </a:t>
            </a:r>
            <a:r>
              <a:rPr lang="zh-CN" altLang="en-US" sz="2800" dirty="0"/>
              <a:t>不可靠报文传输</a:t>
            </a:r>
          </a:p>
          <a:p>
            <a:pPr>
              <a:lnSpc>
                <a:spcPct val="120000"/>
              </a:lnSpc>
              <a:buClr>
                <a:srgbClr val="3333CC"/>
              </a:buClr>
              <a:buSzPct val="85000"/>
            </a:pPr>
            <a:r>
              <a:rPr lang="zh-CN" altLang="en-US" sz="2800" dirty="0"/>
              <a:t>“网络边缘的复杂性”</a:t>
            </a:r>
          </a:p>
          <a:p>
            <a:pPr>
              <a:lnSpc>
                <a:spcPct val="120000"/>
              </a:lnSpc>
              <a:buClr>
                <a:srgbClr val="3333CC"/>
              </a:buClr>
              <a:buSzPct val="85000"/>
            </a:pPr>
            <a:endParaRPr lang="zh-CN" altLang="en-US" sz="2800" dirty="0"/>
          </a:p>
        </p:txBody>
      </p:sp>
      <p:sp>
        <p:nvSpPr>
          <p:cNvPr id="5" name="Title 1">
            <a:extLst>
              <a:ext uri="{FF2B5EF4-FFF2-40B4-BE49-F238E27FC236}">
                <a16:creationId xmlns:a16="http://schemas.microsoft.com/office/drawing/2014/main" id="{B1670B67-4C0F-054F-86C4-753DCD747D5B}"/>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小结</a:t>
            </a:r>
          </a:p>
        </p:txBody>
      </p:sp>
    </p:spTree>
    <p:extLst>
      <p:ext uri="{BB962C8B-B14F-4D97-AF65-F5344CB8AC3E}">
        <p14:creationId xmlns:p14="http://schemas.microsoft.com/office/powerpoint/2010/main" val="362790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2">
            <a:extLst>
              <a:ext uri="{FF2B5EF4-FFF2-40B4-BE49-F238E27FC236}">
                <a16:creationId xmlns:a16="http://schemas.microsoft.com/office/drawing/2014/main" id="{188B9191-844E-5D40-8D83-3951CE6D7308}"/>
              </a:ext>
            </a:extLst>
          </p:cNvPr>
          <p:cNvSpPr>
            <a:spLocks noGrp="1" noChangeArrowheads="1"/>
          </p:cNvSpPr>
          <p:nvPr>
            <p:ph type="title"/>
          </p:nvPr>
        </p:nvSpPr>
        <p:spPr>
          <a:xfrm>
            <a:off x="4185063" y="769937"/>
            <a:ext cx="8229600" cy="922338"/>
          </a:xfrm>
        </p:spPr>
        <p:txBody>
          <a:bodyPr/>
          <a:lstStyle/>
          <a:p>
            <a:pPr>
              <a:defRPr/>
            </a:pPr>
            <a:r>
              <a:rPr lang="zh-CN" altLang="en-US" sz="3600" b="1" dirty="0">
                <a:solidFill>
                  <a:schemeClr val="accent1"/>
                </a:solidFill>
                <a:latin typeface="+mn-lt"/>
                <a:ea typeface="+mn-ea"/>
                <a:cs typeface="+mn-ea"/>
              </a:rPr>
              <a:t>第二章：复习大纲</a:t>
            </a:r>
          </a:p>
        </p:txBody>
      </p:sp>
      <p:sp>
        <p:nvSpPr>
          <p:cNvPr id="319490" name="Rectangle 3">
            <a:extLst>
              <a:ext uri="{FF2B5EF4-FFF2-40B4-BE49-F238E27FC236}">
                <a16:creationId xmlns:a16="http://schemas.microsoft.com/office/drawing/2014/main" id="{A4F2A654-88F3-4F45-B582-CABDFC97C066}"/>
              </a:ext>
            </a:extLst>
          </p:cNvPr>
          <p:cNvSpPr>
            <a:spLocks noGrp="1" noChangeArrowheads="1"/>
          </p:cNvSpPr>
          <p:nvPr>
            <p:ph type="body" sz="half" idx="2"/>
          </p:nvPr>
        </p:nvSpPr>
        <p:spPr>
          <a:xfrm>
            <a:off x="748921" y="1692275"/>
            <a:ext cx="5181600" cy="4010025"/>
          </a:xfrm>
          <a:noFill/>
        </p:spPr>
        <p:txBody>
          <a:bodyPr/>
          <a:lstStyle/>
          <a:p>
            <a:pPr eaLnBrk="1" hangingPunct="1">
              <a:lnSpc>
                <a:spcPct val="100000"/>
              </a:lnSpc>
            </a:pPr>
            <a:r>
              <a:rPr lang="zh-CN" altLang="en-US" sz="2800" dirty="0">
                <a:latin typeface="Microsoft YaHei" panose="020B0503020204020204" pitchFamily="34" charset="-122"/>
                <a:ea typeface="Microsoft YaHei" panose="020B0503020204020204" pitchFamily="34" charset="-122"/>
                <a:cs typeface="楷体_GB2312"/>
              </a:rPr>
              <a:t>网络应用程序体系结构</a:t>
            </a:r>
          </a:p>
          <a:p>
            <a:pPr eaLnBrk="1" hangingPunct="1">
              <a:lnSpc>
                <a:spcPct val="100000"/>
              </a:lnSpc>
            </a:pPr>
            <a:r>
              <a:rPr lang="en-US" altLang="zh-CN" sz="2800" dirty="0">
                <a:latin typeface="Microsoft YaHei" panose="020B0503020204020204" pitchFamily="34" charset="-122"/>
                <a:ea typeface="Microsoft YaHei" panose="020B0503020204020204" pitchFamily="34" charset="-122"/>
                <a:cs typeface="楷体_GB2312"/>
              </a:rPr>
              <a:t>Web</a:t>
            </a:r>
            <a:r>
              <a:rPr lang="zh-CN" altLang="en-US" sz="2800" dirty="0">
                <a:latin typeface="Microsoft YaHei" panose="020B0503020204020204" pitchFamily="34" charset="-122"/>
                <a:ea typeface="Microsoft YaHei" panose="020B0503020204020204" pitchFamily="34" charset="-122"/>
                <a:cs typeface="楷体_GB2312"/>
              </a:rPr>
              <a:t>应用和</a:t>
            </a:r>
            <a:r>
              <a:rPr lang="en-US" altLang="zh-CN" sz="2800" dirty="0">
                <a:latin typeface="Microsoft YaHei" panose="020B0503020204020204" pitchFamily="34" charset="-122"/>
                <a:ea typeface="Microsoft YaHei" panose="020B0503020204020204" pitchFamily="34" charset="-122"/>
                <a:cs typeface="楷体_GB2312"/>
              </a:rPr>
              <a:t>HTTP</a:t>
            </a:r>
            <a:r>
              <a:rPr lang="zh-CN" altLang="en-US" sz="2800" dirty="0">
                <a:latin typeface="Microsoft YaHei" panose="020B0503020204020204" pitchFamily="34" charset="-122"/>
                <a:ea typeface="Microsoft YaHei" panose="020B0503020204020204" pitchFamily="34" charset="-122"/>
                <a:cs typeface="楷体_GB2312"/>
              </a:rPr>
              <a:t>协议</a:t>
            </a: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基本术语（网页、</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等）</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HTTP</a:t>
            </a:r>
            <a:r>
              <a:rPr lang="zh-CN" altLang="en-US" sz="2400" dirty="0">
                <a:latin typeface="微软雅黑" panose="020B0503020204020204" pitchFamily="34" charset="-122"/>
                <a:ea typeface="微软雅黑" panose="020B0503020204020204" pitchFamily="34" charset="-122"/>
              </a:rPr>
              <a:t>的特性及其区别</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无状态、非持久和持久等</a:t>
            </a:r>
            <a:r>
              <a:rPr lang="en-US" altLang="zh-CN" sz="2400" dirty="0">
                <a:latin typeface="微软雅黑" panose="020B0503020204020204" pitchFamily="34" charset="-122"/>
                <a:ea typeface="微软雅黑" panose="020B0503020204020204" pitchFamily="34" charset="-122"/>
              </a:rPr>
              <a:t>)</a:t>
            </a:r>
          </a:p>
          <a:p>
            <a:pPr marL="742950" lvl="1" indent="-285750">
              <a:lnSpc>
                <a:spcPct val="120000"/>
              </a:lnSpc>
              <a:spcBef>
                <a:spcPct val="20000"/>
              </a:spcBef>
              <a:buClr>
                <a:srgbClr val="3333CC"/>
              </a:buClr>
              <a:buSzPct val="850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请求和响应报文</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技术</a:t>
            </a:r>
          </a:p>
          <a:p>
            <a:pPr marL="742950" lvl="1" indent="-285750">
              <a:lnSpc>
                <a:spcPct val="120000"/>
              </a:lnSpc>
              <a:spcBef>
                <a:spcPct val="20000"/>
              </a:spcBef>
              <a:buClr>
                <a:srgbClr val="3333CC"/>
              </a:buClr>
              <a:buSzPct val="850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缓存</a:t>
            </a:r>
          </a:p>
        </p:txBody>
      </p:sp>
      <p:sp>
        <p:nvSpPr>
          <p:cNvPr id="6" name="Rectangle 3">
            <a:extLst>
              <a:ext uri="{FF2B5EF4-FFF2-40B4-BE49-F238E27FC236}">
                <a16:creationId xmlns:a16="http://schemas.microsoft.com/office/drawing/2014/main" id="{0934A43C-5953-CD42-BCE0-D2258001DDF1}"/>
              </a:ext>
            </a:extLst>
          </p:cNvPr>
          <p:cNvSpPr txBox="1">
            <a:spLocks noChangeArrowheads="1"/>
          </p:cNvSpPr>
          <p:nvPr/>
        </p:nvSpPr>
        <p:spPr bwMode="auto">
          <a:xfrm>
            <a:off x="6006720" y="1692275"/>
            <a:ext cx="5738240"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marL="571500" indent="-228600" eaLnBrk="1" hangingPunct="1">
              <a:buFont typeface="Arial" panose="020B0604020202020204" pitchFamily="34" charset="0"/>
              <a:buChar char="•"/>
              <a:defRPr/>
            </a:pPr>
            <a:r>
              <a:rPr lang="zh-CN" altLang="en-US" sz="2800" dirty="0">
                <a:latin typeface="Microsoft YaHei" panose="020B0503020204020204" pitchFamily="34" charset="-122"/>
                <a:ea typeface="Microsoft YaHei" panose="020B0503020204020204" pitchFamily="34" charset="-122"/>
              </a:rPr>
              <a:t>文件传输协议</a:t>
            </a:r>
            <a:r>
              <a:rPr lang="en-US" altLang="zh-CN" sz="2800" dirty="0">
                <a:latin typeface="Microsoft YaHei" panose="020B0503020204020204" pitchFamily="34" charset="-122"/>
                <a:ea typeface="Microsoft YaHei" panose="020B0503020204020204" pitchFamily="34" charset="-122"/>
              </a:rPr>
              <a:t>FTP </a:t>
            </a:r>
            <a:r>
              <a:rPr lang="zh-CN" altLang="en-US" sz="2800" dirty="0">
                <a:latin typeface="Microsoft YaHei" panose="020B0503020204020204" pitchFamily="34" charset="-122"/>
                <a:ea typeface="Microsoft YaHei" panose="020B0503020204020204" pitchFamily="34" charset="-122"/>
              </a:rPr>
              <a:t>：两种连接</a:t>
            </a:r>
            <a:r>
              <a:rPr lang="en-US" altLang="zh-CN" sz="2800" dirty="0">
                <a:latin typeface="Microsoft YaHei" panose="020B0503020204020204" pitchFamily="34" charset="-122"/>
                <a:ea typeface="Microsoft YaHei" panose="020B0503020204020204" pitchFamily="34" charset="-122"/>
              </a:rPr>
              <a:t>*</a:t>
            </a:r>
            <a:endParaRPr lang="zh-CN" altLang="en-US" sz="2800" dirty="0">
              <a:latin typeface="Microsoft YaHei" panose="020B0503020204020204" pitchFamily="34" charset="-122"/>
              <a:ea typeface="Microsoft YaHei" panose="020B0503020204020204" pitchFamily="34" charset="-122"/>
            </a:endParaRPr>
          </a:p>
          <a:p>
            <a:pPr marL="571500" indent="-228600" eaLnBrk="1" hangingPunct="1">
              <a:buFont typeface="Arial" panose="020B0604020202020204" pitchFamily="34" charset="0"/>
              <a:buChar char="•"/>
              <a:defRPr/>
            </a:pPr>
            <a:r>
              <a:rPr lang="zh-CN" altLang="en-US" sz="2800" dirty="0">
                <a:latin typeface="Microsoft YaHei" panose="020B0503020204020204" pitchFamily="34" charset="-122"/>
                <a:ea typeface="Microsoft YaHei" panose="020B0503020204020204" pitchFamily="34" charset="-122"/>
              </a:rPr>
              <a:t>电子邮件：组成及其使用的协议</a:t>
            </a:r>
          </a:p>
          <a:p>
            <a:pPr marL="571500" indent="-228600" eaLnBrk="1" hangingPunct="1">
              <a:buFont typeface="Arial" panose="020B0604020202020204" pitchFamily="34" charset="0"/>
              <a:buChar char="•"/>
              <a:defRPr/>
            </a:pPr>
            <a:r>
              <a:rPr lang="en-US" altLang="zh-CN" sz="2800" dirty="0">
                <a:latin typeface="Microsoft YaHei" panose="020B0503020204020204" pitchFamily="34" charset="-122"/>
                <a:ea typeface="Microsoft YaHei" panose="020B0503020204020204" pitchFamily="34" charset="-122"/>
              </a:rPr>
              <a:t>DNS</a:t>
            </a:r>
            <a:r>
              <a:rPr lang="zh-CN" altLang="en-US" sz="2800" dirty="0">
                <a:latin typeface="Microsoft YaHei" panose="020B0503020204020204" pitchFamily="34" charset="-122"/>
                <a:ea typeface="Microsoft YaHei" panose="020B0503020204020204" pitchFamily="34" charset="-122"/>
              </a:rPr>
              <a:t>的功能和实现</a:t>
            </a:r>
          </a:p>
          <a:p>
            <a:pPr marL="571500" indent="-228600" eaLnBrk="1" hangingPunct="1">
              <a:buFont typeface="Arial" panose="020B0604020202020204" pitchFamily="34" charset="0"/>
              <a:buChar char="•"/>
              <a:defRPr/>
            </a:pPr>
            <a:r>
              <a:rPr lang="en-US" altLang="zh-CN" sz="2800" dirty="0">
                <a:latin typeface="Microsoft YaHei" panose="020B0503020204020204" pitchFamily="34" charset="-122"/>
                <a:ea typeface="Microsoft YaHei" panose="020B0503020204020204" pitchFamily="34" charset="-122"/>
              </a:rPr>
              <a:t>P2P</a:t>
            </a:r>
            <a:r>
              <a:rPr lang="zh-CN" altLang="en-US" sz="2800" dirty="0">
                <a:latin typeface="Microsoft YaHei" panose="020B0503020204020204" pitchFamily="34" charset="-122"/>
                <a:ea typeface="Microsoft YaHei" panose="020B0503020204020204" pitchFamily="34" charset="-122"/>
              </a:rPr>
              <a:t>文件共享原理和实现技术*</a:t>
            </a:r>
            <a:endParaRPr lang="en-US" altLang="zh-CN" sz="2800" dirty="0">
              <a:latin typeface="Microsoft YaHei" panose="020B0503020204020204" pitchFamily="34" charset="-122"/>
              <a:ea typeface="Microsoft YaHei" panose="020B0503020204020204" pitchFamily="34" charset="-122"/>
            </a:endParaRPr>
          </a:p>
          <a:p>
            <a:pPr marL="571500" indent="-228600" eaLnBrk="1" hangingPunct="1">
              <a:buFont typeface="Arial" panose="020B0604020202020204" pitchFamily="34" charset="0"/>
              <a:buChar char="•"/>
              <a:defRPr/>
            </a:pPr>
            <a:r>
              <a:rPr lang="en-US" altLang="zh-CN" sz="2800" dirty="0">
                <a:latin typeface="Microsoft YaHei" panose="020B0503020204020204" pitchFamily="34" charset="-122"/>
                <a:ea typeface="Microsoft YaHei" panose="020B0503020204020204" pitchFamily="34" charset="-122"/>
              </a:rPr>
              <a:t>CDN</a:t>
            </a:r>
          </a:p>
          <a:p>
            <a:pPr marL="571500" indent="-228600" eaLnBrk="1" hangingPunct="1">
              <a:buFont typeface="Arial" panose="020B0604020202020204" pitchFamily="34" charset="0"/>
              <a:buChar char="•"/>
              <a:defRPr/>
            </a:pPr>
            <a:r>
              <a:rPr lang="zh-CN" altLang="en-US" sz="2800" dirty="0">
                <a:latin typeface="Microsoft YaHei" panose="020B0503020204020204" pitchFamily="34" charset="-122"/>
                <a:ea typeface="Microsoft YaHei" panose="020B0503020204020204" pitchFamily="34" charset="-122"/>
              </a:rPr>
              <a:t>构造简单的</a:t>
            </a:r>
            <a:r>
              <a:rPr lang="en-US" altLang="zh-CN" sz="2800" dirty="0">
                <a:latin typeface="Microsoft YaHei" panose="020B0503020204020204" pitchFamily="34" charset="-122"/>
                <a:ea typeface="Microsoft YaHei" panose="020B0503020204020204" pitchFamily="34" charset="-122"/>
              </a:rPr>
              <a:t>web</a:t>
            </a:r>
            <a:r>
              <a:rPr lang="zh-CN" altLang="en-US" sz="2800" dirty="0">
                <a:latin typeface="Microsoft YaHei" panose="020B0503020204020204" pitchFamily="34" charset="-122"/>
                <a:ea typeface="Microsoft YaHei" panose="020B0503020204020204" pitchFamily="34" charset="-122"/>
              </a:rPr>
              <a:t>服务器*</a:t>
            </a:r>
          </a:p>
        </p:txBody>
      </p:sp>
      <p:sp>
        <p:nvSpPr>
          <p:cNvPr id="5" name="Title 1">
            <a:extLst>
              <a:ext uri="{FF2B5EF4-FFF2-40B4-BE49-F238E27FC236}">
                <a16:creationId xmlns:a16="http://schemas.microsoft.com/office/drawing/2014/main" id="{8EA1B800-7D38-9D4A-8DAF-EFB84F4BF337}"/>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复习</a:t>
            </a:r>
          </a:p>
        </p:txBody>
      </p:sp>
    </p:spTree>
    <p:extLst>
      <p:ext uri="{BB962C8B-B14F-4D97-AF65-F5344CB8AC3E}">
        <p14:creationId xmlns:p14="http://schemas.microsoft.com/office/powerpoint/2010/main" val="14165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1"/>
          <p:cNvSpPr>
            <a:spLocks/>
          </p:cNvSpPr>
          <p:nvPr/>
        </p:nvSpPr>
        <p:spPr bwMode="auto">
          <a:xfrm>
            <a:off x="4208767" y="1331478"/>
            <a:ext cx="4097775" cy="3617545"/>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2400">
              <a:cs typeface="+mn-ea"/>
              <a:sym typeface="+mn-lt"/>
            </a:endParaRPr>
          </a:p>
        </p:txBody>
      </p:sp>
      <p:sp>
        <p:nvSpPr>
          <p:cNvPr id="44034" name="Rectangle 2"/>
          <p:cNvSpPr>
            <a:spLocks noChangeArrowheads="1"/>
          </p:cNvSpPr>
          <p:nvPr/>
        </p:nvSpPr>
        <p:spPr bwMode="auto">
          <a:xfrm>
            <a:off x="1981200" y="5461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44035" name="Rectangle 3"/>
          <p:cNvSpPr>
            <a:spLocks noChangeArrowheads="1"/>
          </p:cNvSpPr>
          <p:nvPr/>
        </p:nvSpPr>
        <p:spPr bwMode="auto">
          <a:xfrm>
            <a:off x="1407646" y="1865313"/>
            <a:ext cx="46370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400" dirty="0">
              <a:latin typeface="+mn-lt"/>
              <a:ea typeface="+mn-ea"/>
              <a:cs typeface="+mn-ea"/>
              <a:sym typeface="+mn-lt"/>
            </a:endParaRPr>
          </a:p>
        </p:txBody>
      </p:sp>
      <p:sp>
        <p:nvSpPr>
          <p:cNvPr id="44036" name="Rectangle 4"/>
          <p:cNvSpPr>
            <a:spLocks noChangeArrowheads="1"/>
          </p:cNvSpPr>
          <p:nvPr/>
        </p:nvSpPr>
        <p:spPr bwMode="auto">
          <a:xfrm>
            <a:off x="1407646" y="4322763"/>
            <a:ext cx="49276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400" dirty="0">
              <a:latin typeface="+mn-lt"/>
              <a:ea typeface="+mn-ea"/>
              <a:cs typeface="+mn-ea"/>
              <a:sym typeface="+mn-lt"/>
            </a:endParaRPr>
          </a:p>
        </p:txBody>
      </p:sp>
      <p:sp>
        <p:nvSpPr>
          <p:cNvPr id="44037" name="Rectangle 5"/>
          <p:cNvSpPr>
            <a:spLocks noChangeArrowheads="1"/>
          </p:cNvSpPr>
          <p:nvPr/>
        </p:nvSpPr>
        <p:spPr bwMode="auto">
          <a:xfrm>
            <a:off x="6463833" y="1798638"/>
            <a:ext cx="4714875"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endParaRPr lang="zh-CN" altLang="en-US" sz="2400" dirty="0">
              <a:latin typeface="+mn-lt"/>
              <a:ea typeface="+mn-ea"/>
              <a:cs typeface="+mn-ea"/>
              <a:sym typeface="+mn-lt"/>
            </a:endParaRPr>
          </a:p>
        </p:txBody>
      </p:sp>
      <p:sp>
        <p:nvSpPr>
          <p:cNvPr id="7"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8" name="矩形 7"/>
          <p:cNvSpPr/>
          <p:nvPr/>
        </p:nvSpPr>
        <p:spPr>
          <a:xfrm>
            <a:off x="3502610" y="638266"/>
            <a:ext cx="5262979" cy="646331"/>
          </a:xfrm>
          <a:prstGeom prst="rect">
            <a:avLst/>
          </a:prstGeom>
        </p:spPr>
        <p:txBody>
          <a:bodyPr wrap="none">
            <a:spAutoFit/>
          </a:bodyPr>
          <a:lstStyle/>
          <a:p>
            <a:pPr algn="ctr"/>
            <a:r>
              <a:rPr lang="zh-CN" altLang="en-US" sz="3600" b="1" dirty="0">
                <a:solidFill>
                  <a:schemeClr val="accent1"/>
                </a:solidFill>
                <a:cs typeface="+mn-ea"/>
                <a:sym typeface="+mn-lt"/>
              </a:rPr>
              <a:t>应用需要什么样的服务？</a:t>
            </a:r>
          </a:p>
        </p:txBody>
      </p:sp>
      <p:sp>
        <p:nvSpPr>
          <p:cNvPr id="9" name="AutoShape 3"/>
          <p:cNvSpPr>
            <a:spLocks/>
          </p:cNvSpPr>
          <p:nvPr/>
        </p:nvSpPr>
        <p:spPr bwMode="auto">
          <a:xfrm rot="224277">
            <a:off x="4452304" y="1516876"/>
            <a:ext cx="3765882" cy="3323144"/>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grpSp>
        <p:nvGrpSpPr>
          <p:cNvPr id="10" name="Group 4"/>
          <p:cNvGrpSpPr>
            <a:grpSpLocks/>
          </p:cNvGrpSpPr>
          <p:nvPr/>
        </p:nvGrpSpPr>
        <p:grpSpPr bwMode="auto">
          <a:xfrm>
            <a:off x="4523375" y="2750685"/>
            <a:ext cx="3792372" cy="2088623"/>
            <a:chOff x="-1" y="-1"/>
            <a:chExt cx="5682117" cy="3128816"/>
          </a:xfrm>
        </p:grpSpPr>
        <p:sp>
          <p:nvSpPr>
            <p:cNvPr id="11" name="AutoShape 5"/>
            <p:cNvSpPr>
              <a:spLocks/>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sp>
          <p:nvSpPr>
            <p:cNvPr id="12" name="AutoShape 6"/>
            <p:cNvSpPr>
              <a:spLocks/>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sp>
          <p:nvSpPr>
            <p:cNvPr id="13" name="AutoShape 7"/>
            <p:cNvSpPr>
              <a:spLocks/>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4800">
                <a:solidFill>
                  <a:srgbClr val="575757"/>
                </a:solidFill>
                <a:cs typeface="+mn-ea"/>
                <a:sym typeface="+mn-lt"/>
              </a:endParaRPr>
            </a:p>
          </p:txBody>
        </p:sp>
      </p:grpSp>
      <p:sp>
        <p:nvSpPr>
          <p:cNvPr id="14" name="AutoShape 13"/>
          <p:cNvSpPr>
            <a:spLocks/>
          </p:cNvSpPr>
          <p:nvPr/>
        </p:nvSpPr>
        <p:spPr bwMode="auto">
          <a:xfrm>
            <a:off x="4685354" y="3296782"/>
            <a:ext cx="3360049" cy="6326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5" name="AutoShape 14"/>
          <p:cNvSpPr>
            <a:spLocks/>
          </p:cNvSpPr>
          <p:nvPr/>
        </p:nvSpPr>
        <p:spPr bwMode="auto">
          <a:xfrm>
            <a:off x="4830105" y="3361696"/>
            <a:ext cx="2877925" cy="51394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6" name="AutoShape 15"/>
          <p:cNvSpPr>
            <a:spLocks/>
          </p:cNvSpPr>
          <p:nvPr/>
        </p:nvSpPr>
        <p:spPr bwMode="auto">
          <a:xfrm>
            <a:off x="5014140" y="3421319"/>
            <a:ext cx="2318443" cy="40055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7" name="AutoShape 16"/>
          <p:cNvSpPr>
            <a:spLocks/>
          </p:cNvSpPr>
          <p:nvPr/>
        </p:nvSpPr>
        <p:spPr bwMode="auto">
          <a:xfrm>
            <a:off x="5220924" y="3462829"/>
            <a:ext cx="1682673" cy="323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8" name="AutoShape 17"/>
          <p:cNvSpPr>
            <a:spLocks/>
          </p:cNvSpPr>
          <p:nvPr/>
        </p:nvSpPr>
        <p:spPr bwMode="auto">
          <a:xfrm>
            <a:off x="5337413" y="3059224"/>
            <a:ext cx="1257766" cy="693029"/>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p:spPr>
        <p:txBody>
          <a:bodyPr lIns="0" tIns="0" rIns="0" bIns="0" anchor="ctr"/>
          <a:lstStyle/>
          <a:p>
            <a:pPr>
              <a:lnSpc>
                <a:spcPct val="120000"/>
              </a:lnSpc>
              <a:defRPr/>
            </a:pPr>
            <a:endParaRPr lang="es-ES" sz="5400" dirty="0">
              <a:solidFill>
                <a:srgbClr val="575757"/>
              </a:solidFill>
              <a:effectLst>
                <a:outerShdw blurRad="38100" dist="38100" dir="2700000" algn="tl">
                  <a:srgbClr val="000000"/>
                </a:outerShdw>
              </a:effectLst>
              <a:cs typeface="+mn-ea"/>
              <a:sym typeface="+mn-lt"/>
            </a:endParaRPr>
          </a:p>
        </p:txBody>
      </p:sp>
      <p:sp>
        <p:nvSpPr>
          <p:cNvPr id="19" name="Line 20"/>
          <p:cNvSpPr>
            <a:spLocks noChangeShapeType="1"/>
          </p:cNvSpPr>
          <p:nvPr/>
        </p:nvSpPr>
        <p:spPr bwMode="auto">
          <a:xfrm flipH="1">
            <a:off x="3770699" y="3240705"/>
            <a:ext cx="740618" cy="6214"/>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98504">
              <a:defRPr/>
            </a:pPr>
            <a:endParaRPr lang="es-ES" sz="1400" dirty="0">
              <a:solidFill>
                <a:srgbClr val="575757"/>
              </a:solidFill>
              <a:cs typeface="+mn-ea"/>
              <a:sym typeface="+mn-lt"/>
            </a:endParaRPr>
          </a:p>
        </p:txBody>
      </p:sp>
      <p:sp>
        <p:nvSpPr>
          <p:cNvPr id="21" name="Line 22"/>
          <p:cNvSpPr>
            <a:spLocks noChangeShapeType="1"/>
          </p:cNvSpPr>
          <p:nvPr/>
        </p:nvSpPr>
        <p:spPr bwMode="auto">
          <a:xfrm flipV="1">
            <a:off x="7947718" y="3156014"/>
            <a:ext cx="1236077" cy="0"/>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98504">
              <a:defRPr/>
            </a:pPr>
            <a:endParaRPr lang="es-ES" sz="1400" dirty="0">
              <a:solidFill>
                <a:srgbClr val="575757"/>
              </a:solidFill>
              <a:cs typeface="+mn-ea"/>
              <a:sym typeface="+mn-lt"/>
            </a:endParaRPr>
          </a:p>
        </p:txBody>
      </p:sp>
      <p:sp>
        <p:nvSpPr>
          <p:cNvPr id="22" name="Line 23"/>
          <p:cNvSpPr>
            <a:spLocks noChangeShapeType="1"/>
          </p:cNvSpPr>
          <p:nvPr/>
        </p:nvSpPr>
        <p:spPr bwMode="auto">
          <a:xfrm flipH="1">
            <a:off x="4908426" y="3172092"/>
            <a:ext cx="813496" cy="2003588"/>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98504">
              <a:defRPr/>
            </a:pPr>
            <a:endParaRPr lang="es-ES" sz="1400" dirty="0">
              <a:solidFill>
                <a:srgbClr val="575757"/>
              </a:solidFill>
              <a:cs typeface="+mn-ea"/>
              <a:sym typeface="+mn-lt"/>
            </a:endParaRPr>
          </a:p>
        </p:txBody>
      </p:sp>
      <p:sp>
        <p:nvSpPr>
          <p:cNvPr id="23" name="Line 24"/>
          <p:cNvSpPr>
            <a:spLocks noChangeShapeType="1"/>
          </p:cNvSpPr>
          <p:nvPr/>
        </p:nvSpPr>
        <p:spPr bwMode="auto">
          <a:xfrm>
            <a:off x="6524441" y="3705108"/>
            <a:ext cx="1423277" cy="1021142"/>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98504">
              <a:defRPr/>
            </a:pPr>
            <a:endParaRPr lang="es-ES" sz="1400" dirty="0">
              <a:solidFill>
                <a:srgbClr val="575757"/>
              </a:solidFill>
              <a:cs typeface="+mn-ea"/>
              <a:sym typeface="+mn-lt"/>
            </a:endParaRPr>
          </a:p>
        </p:txBody>
      </p:sp>
      <p:sp>
        <p:nvSpPr>
          <p:cNvPr id="24" name="AutoShape 25"/>
          <p:cNvSpPr>
            <a:spLocks/>
          </p:cNvSpPr>
          <p:nvPr/>
        </p:nvSpPr>
        <p:spPr bwMode="auto">
          <a:xfrm>
            <a:off x="9183795" y="3478091"/>
            <a:ext cx="2708637" cy="270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39"/>
              </a:spcBef>
            </a:pPr>
            <a:r>
              <a:rPr lang="zh-CN" altLang="en-US" sz="1600" b="0" dirty="0">
                <a:solidFill>
                  <a:srgbClr val="575757"/>
                </a:solidFill>
                <a:latin typeface="+mn-lt"/>
                <a:ea typeface="+mn-ea"/>
                <a:cs typeface="+mn-ea"/>
                <a:sym typeface="+mn-lt"/>
              </a:rPr>
              <a:t>加密，数据完整性等</a:t>
            </a:r>
          </a:p>
        </p:txBody>
      </p:sp>
      <p:sp>
        <p:nvSpPr>
          <p:cNvPr id="25" name="AutoShape 26"/>
          <p:cNvSpPr>
            <a:spLocks/>
          </p:cNvSpPr>
          <p:nvPr/>
        </p:nvSpPr>
        <p:spPr bwMode="auto">
          <a:xfrm>
            <a:off x="9125021" y="2614865"/>
            <a:ext cx="3275924"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6543" tIns="16543" rIns="16543" bIns="16543"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安全</a:t>
            </a:r>
          </a:p>
        </p:txBody>
      </p:sp>
      <p:sp>
        <p:nvSpPr>
          <p:cNvPr id="26" name="AutoShape 27"/>
          <p:cNvSpPr>
            <a:spLocks/>
          </p:cNvSpPr>
          <p:nvPr/>
        </p:nvSpPr>
        <p:spPr bwMode="auto">
          <a:xfrm>
            <a:off x="8045403" y="5444672"/>
            <a:ext cx="2707391" cy="12716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39"/>
              </a:spcBef>
            </a:pPr>
            <a:r>
              <a:rPr lang="zh-CN" altLang="en-US" sz="1600" b="0" dirty="0">
                <a:solidFill>
                  <a:srgbClr val="575757"/>
                </a:solidFill>
                <a:latin typeface="+mn-lt"/>
                <a:ea typeface="+mn-ea"/>
                <a:cs typeface="+mn-ea"/>
                <a:sym typeface="+mn-lt"/>
              </a:rPr>
              <a:t>一些应用（如：多媒体）必须要达到所需带宽</a:t>
            </a:r>
          </a:p>
          <a:p>
            <a:pPr eaLnBrk="1">
              <a:lnSpc>
                <a:spcPct val="120000"/>
              </a:lnSpc>
              <a:spcBef>
                <a:spcPts val="739"/>
              </a:spcBef>
            </a:pPr>
            <a:r>
              <a:rPr lang="zh-CN" altLang="en-US" sz="1600" b="0" dirty="0">
                <a:solidFill>
                  <a:srgbClr val="575757"/>
                </a:solidFill>
                <a:latin typeface="+mn-lt"/>
                <a:ea typeface="+mn-ea"/>
                <a:cs typeface="+mn-ea"/>
                <a:sym typeface="+mn-lt"/>
              </a:rPr>
              <a:t>另一些应用（弹性应用）根据需要充分利用可供使用的带宽</a:t>
            </a:r>
          </a:p>
        </p:txBody>
      </p:sp>
      <p:sp>
        <p:nvSpPr>
          <p:cNvPr id="27" name="AutoShape 28"/>
          <p:cNvSpPr>
            <a:spLocks/>
          </p:cNvSpPr>
          <p:nvPr/>
        </p:nvSpPr>
        <p:spPr bwMode="auto">
          <a:xfrm>
            <a:off x="8045403" y="4791810"/>
            <a:ext cx="2170355"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6543" tIns="16543" rIns="16543" bIns="16543"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带宽和吞吐量</a:t>
            </a:r>
          </a:p>
        </p:txBody>
      </p:sp>
      <p:sp>
        <p:nvSpPr>
          <p:cNvPr id="28" name="AutoShape 29"/>
          <p:cNvSpPr>
            <a:spLocks/>
          </p:cNvSpPr>
          <p:nvPr/>
        </p:nvSpPr>
        <p:spPr bwMode="auto">
          <a:xfrm>
            <a:off x="4153670" y="5791616"/>
            <a:ext cx="2543080" cy="5654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739"/>
              </a:spcBef>
            </a:pPr>
            <a:r>
              <a:rPr lang="zh-CN" altLang="en-US" sz="1600" b="0" dirty="0">
                <a:solidFill>
                  <a:srgbClr val="575757"/>
                </a:solidFill>
                <a:latin typeface="+mn-lt"/>
                <a:ea typeface="+mn-ea"/>
                <a:cs typeface="+mn-ea"/>
                <a:sym typeface="+mn-lt"/>
              </a:rPr>
              <a:t>一些应用（如：因特网电话、多方游戏）要求低时延</a:t>
            </a:r>
          </a:p>
        </p:txBody>
      </p:sp>
      <p:sp>
        <p:nvSpPr>
          <p:cNvPr id="29" name="AutoShape 30"/>
          <p:cNvSpPr>
            <a:spLocks/>
          </p:cNvSpPr>
          <p:nvPr/>
        </p:nvSpPr>
        <p:spPr bwMode="auto">
          <a:xfrm>
            <a:off x="4181932" y="5269990"/>
            <a:ext cx="2306787" cy="3051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6543" tIns="16543" rIns="16543" bIns="16543"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2800" b="0" dirty="0">
                <a:solidFill>
                  <a:srgbClr val="575757"/>
                </a:solidFill>
                <a:latin typeface="+mn-lt"/>
                <a:ea typeface="+mn-ea"/>
                <a:cs typeface="+mn-ea"/>
                <a:sym typeface="+mn-lt"/>
              </a:rPr>
              <a:t>定时</a:t>
            </a:r>
          </a:p>
        </p:txBody>
      </p:sp>
      <p:sp>
        <p:nvSpPr>
          <p:cNvPr id="32" name="AutoShape 33"/>
          <p:cNvSpPr>
            <a:spLocks/>
          </p:cNvSpPr>
          <p:nvPr/>
        </p:nvSpPr>
        <p:spPr bwMode="auto">
          <a:xfrm>
            <a:off x="1210482" y="3478091"/>
            <a:ext cx="2729608" cy="15670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739"/>
              </a:spcBef>
            </a:pPr>
            <a:r>
              <a:rPr lang="zh-CN" altLang="en-US" sz="1600" b="0" dirty="0">
                <a:solidFill>
                  <a:srgbClr val="575757"/>
                </a:solidFill>
                <a:latin typeface="+mn-lt"/>
                <a:ea typeface="+mn-ea"/>
                <a:cs typeface="+mn-ea"/>
                <a:sym typeface="+mn-lt"/>
              </a:rPr>
              <a:t>一些应用 （如：实时音频）能容忍一定程度的数据丢失</a:t>
            </a:r>
          </a:p>
          <a:p>
            <a:pPr algn="r" eaLnBrk="1">
              <a:lnSpc>
                <a:spcPct val="120000"/>
              </a:lnSpc>
              <a:spcBef>
                <a:spcPts val="739"/>
              </a:spcBef>
            </a:pPr>
            <a:r>
              <a:rPr lang="zh-CN" altLang="en-US" sz="1600" b="0" dirty="0">
                <a:solidFill>
                  <a:srgbClr val="575757"/>
                </a:solidFill>
                <a:latin typeface="+mn-lt"/>
                <a:ea typeface="+mn-ea"/>
                <a:cs typeface="+mn-ea"/>
                <a:sym typeface="+mn-lt"/>
              </a:rPr>
              <a:t>另一些应用（如：文件传输，</a:t>
            </a:r>
            <a:r>
              <a:rPr lang="en-US" altLang="zh-CN" sz="1600" b="0" dirty="0">
                <a:solidFill>
                  <a:srgbClr val="575757"/>
                </a:solidFill>
                <a:latin typeface="+mn-lt"/>
                <a:ea typeface="+mn-ea"/>
                <a:cs typeface="+mn-ea"/>
                <a:sym typeface="+mn-lt"/>
              </a:rPr>
              <a:t>telnet</a:t>
            </a:r>
            <a:r>
              <a:rPr lang="zh-CN" altLang="en-US" sz="1600" b="0" dirty="0">
                <a:solidFill>
                  <a:srgbClr val="575757"/>
                </a:solidFill>
                <a:latin typeface="+mn-lt"/>
                <a:ea typeface="+mn-ea"/>
                <a:cs typeface="+mn-ea"/>
                <a:sym typeface="+mn-lt"/>
              </a:rPr>
              <a:t>）需要</a:t>
            </a:r>
            <a:r>
              <a:rPr lang="en-US" altLang="zh-CN" sz="1600" b="0" dirty="0">
                <a:solidFill>
                  <a:srgbClr val="575757"/>
                </a:solidFill>
                <a:latin typeface="+mn-lt"/>
                <a:ea typeface="+mn-ea"/>
                <a:cs typeface="+mn-ea"/>
                <a:sym typeface="+mn-lt"/>
              </a:rPr>
              <a:t>100</a:t>
            </a:r>
            <a:r>
              <a:rPr lang="zh-CN" altLang="en-US" sz="1600" b="0" dirty="0">
                <a:solidFill>
                  <a:srgbClr val="575757"/>
                </a:solidFill>
                <a:latin typeface="+mn-lt"/>
                <a:ea typeface="+mn-ea"/>
                <a:cs typeface="+mn-ea"/>
                <a:sym typeface="+mn-lt"/>
              </a:rPr>
              <a:t>％可靠的数据传输</a:t>
            </a:r>
          </a:p>
        </p:txBody>
      </p:sp>
      <p:sp>
        <p:nvSpPr>
          <p:cNvPr id="33" name="AutoShape 34"/>
          <p:cNvSpPr>
            <a:spLocks/>
          </p:cNvSpPr>
          <p:nvPr/>
        </p:nvSpPr>
        <p:spPr bwMode="auto">
          <a:xfrm>
            <a:off x="611560" y="2699064"/>
            <a:ext cx="3159140" cy="505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6543" tIns="16543" rIns="16543" bIns="16543"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2800" b="0" dirty="0">
                <a:solidFill>
                  <a:srgbClr val="575757"/>
                </a:solidFill>
                <a:latin typeface="+mn-lt"/>
                <a:ea typeface="+mn-ea"/>
                <a:cs typeface="+mn-ea"/>
                <a:sym typeface="+mn-lt"/>
              </a:rPr>
              <a:t>数据丢失率</a:t>
            </a:r>
          </a:p>
        </p:txBody>
      </p:sp>
    </p:spTree>
    <p:extLst>
      <p:ext uri="{BB962C8B-B14F-4D97-AF65-F5344CB8AC3E}">
        <p14:creationId xmlns:p14="http://schemas.microsoft.com/office/powerpoint/2010/main" val="2483330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out)">
                                      <p:cBhvr>
                                        <p:cTn id="18" dur="500"/>
                                        <p:tgtEl>
                                          <p:spTgt spid="9"/>
                                        </p:tgtEl>
                                      </p:cBhvr>
                                    </p:animEffect>
                                  </p:childTnLst>
                                </p:cTn>
                              </p:par>
                            </p:childTnLst>
                          </p:cTn>
                        </p:par>
                        <p:par>
                          <p:cTn id="19" fill="hold">
                            <p:stCondLst>
                              <p:cond delay="500"/>
                            </p:stCondLst>
                            <p:childTnLst>
                              <p:par>
                                <p:cTn id="20" presetID="23" presetClass="entr" presetSubtype="16" fill="hold" nodeType="afterEffect">
                                  <p:stCondLst>
                                    <p:cond delay="1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9" presetClass="entr" presetSubtype="0" fill="hold" nodeType="after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1700"/>
                            </p:stCondLst>
                            <p:childTnLst>
                              <p:par>
                                <p:cTn id="29" presetID="9" presetClass="entr" presetSubtype="0" fill="hold" nodeType="afterEffect">
                                  <p:stCondLst>
                                    <p:cond delay="10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p:stCondLst>
                              <p:cond delay="2300"/>
                            </p:stCondLst>
                            <p:childTnLst>
                              <p:par>
                                <p:cTn id="33" presetID="9" presetClass="entr" presetSubtype="0" fill="hold" nodeType="after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p:stCondLst>
                              <p:cond delay="2900"/>
                            </p:stCondLst>
                            <p:childTnLst>
                              <p:par>
                                <p:cTn id="37" presetID="9" presetClass="entr" presetSubtype="0" fill="hold" nodeType="afterEffect">
                                  <p:stCondLst>
                                    <p:cond delay="10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p:stCondLst>
                              <p:cond delay="3500"/>
                            </p:stCondLst>
                            <p:childTnLst>
                              <p:par>
                                <p:cTn id="41" presetID="9" presetClass="entr" presetSubtype="0" fill="hold" nodeType="afterEffect">
                                  <p:stCondLst>
                                    <p:cond delay="10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par>
                          <p:cTn id="44" fill="hold">
                            <p:stCondLst>
                              <p:cond delay="4100"/>
                            </p:stCondLst>
                            <p:childTnLst>
                              <p:par>
                                <p:cTn id="45" presetID="22" presetClass="entr" presetSubtype="8" fill="hold" nodeType="afterEffect">
                                  <p:stCondLst>
                                    <p:cond delay="1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4700"/>
                            </p:stCondLst>
                            <p:childTnLst>
                              <p:par>
                                <p:cTn id="49" presetID="22" presetClass="entr" presetSubtype="8" fill="hold" nodeType="afterEffect">
                                  <p:stCondLst>
                                    <p:cond delay="10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5300"/>
                            </p:stCondLst>
                            <p:childTnLst>
                              <p:par>
                                <p:cTn id="53" presetID="22" presetClass="entr" presetSubtype="8" fill="hold" nodeType="afterEffect">
                                  <p:stCondLst>
                                    <p:cond delay="1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par>
                          <p:cTn id="56" fill="hold">
                            <p:stCondLst>
                              <p:cond delay="5900"/>
                            </p:stCondLst>
                            <p:childTnLst>
                              <p:par>
                                <p:cTn id="57" presetID="22" presetClass="entr" presetSubtype="8" fill="hold" nodeType="afterEffect">
                                  <p:stCondLst>
                                    <p:cond delay="10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6500"/>
                            </p:stCondLst>
                            <p:childTnLst>
                              <p:par>
                                <p:cTn id="61" presetID="2" presetClass="entr" presetSubtype="4" fill="hold" grpId="0" nodeType="afterEffect">
                                  <p:stCondLst>
                                    <p:cond delay="10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childTnLst>
                          </p:cTn>
                        </p:par>
                        <p:par>
                          <p:cTn id="65" fill="hold">
                            <p:stCondLst>
                              <p:cond delay="7100"/>
                            </p:stCondLst>
                            <p:childTnLst>
                              <p:par>
                                <p:cTn id="66" presetID="2" presetClass="entr" presetSubtype="2" fill="hold" grpId="0" nodeType="afterEffect">
                                  <p:stCondLst>
                                    <p:cond delay="1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1+#ppt_w/2"/>
                                          </p:val>
                                        </p:tav>
                                        <p:tav tm="100000">
                                          <p:val>
                                            <p:strVal val="#ppt_x"/>
                                          </p:val>
                                        </p:tav>
                                      </p:tavLst>
                                    </p:anim>
                                    <p:anim calcmode="lin" valueType="num">
                                      <p:cBhvr additive="base">
                                        <p:cTn id="69" dur="500" fill="hold"/>
                                        <p:tgtEl>
                                          <p:spTgt spid="24"/>
                                        </p:tgtEl>
                                        <p:attrNameLst>
                                          <p:attrName>ppt_y</p:attrName>
                                        </p:attrNameLst>
                                      </p:cBhvr>
                                      <p:tavLst>
                                        <p:tav tm="0">
                                          <p:val>
                                            <p:strVal val="#ppt_y"/>
                                          </p:val>
                                        </p:tav>
                                        <p:tav tm="100000">
                                          <p:val>
                                            <p:strVal val="#ppt_y"/>
                                          </p:val>
                                        </p:tav>
                                      </p:tavLst>
                                    </p:anim>
                                  </p:childTnLst>
                                </p:cTn>
                              </p:par>
                            </p:childTnLst>
                          </p:cTn>
                        </p:par>
                        <p:par>
                          <p:cTn id="70" fill="hold">
                            <p:stCondLst>
                              <p:cond delay="7700"/>
                            </p:stCondLst>
                            <p:childTnLst>
                              <p:par>
                                <p:cTn id="71" presetID="2" presetClass="entr" presetSubtype="4" fill="hold" grpId="0" nodeType="afterEffect">
                                  <p:stCondLst>
                                    <p:cond delay="10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par>
                          <p:cTn id="75" fill="hold">
                            <p:stCondLst>
                              <p:cond delay="8300"/>
                            </p:stCondLst>
                            <p:childTnLst>
                              <p:par>
                                <p:cTn id="76" presetID="2" presetClass="entr" presetSubtype="2" fill="hold" grpId="0" nodeType="afterEffect">
                                  <p:stCondLst>
                                    <p:cond delay="10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childTnLst>
                          </p:cTn>
                        </p:par>
                        <p:par>
                          <p:cTn id="80" fill="hold">
                            <p:stCondLst>
                              <p:cond delay="8900"/>
                            </p:stCondLst>
                            <p:childTnLst>
                              <p:par>
                                <p:cTn id="81" presetID="2" presetClass="entr" presetSubtype="4" fill="hold" grpId="0" nodeType="afterEffect">
                                  <p:stCondLst>
                                    <p:cond delay="1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childTnLst>
                          </p:cTn>
                        </p:par>
                        <p:par>
                          <p:cTn id="85" fill="hold">
                            <p:stCondLst>
                              <p:cond delay="9500"/>
                            </p:stCondLst>
                            <p:childTnLst>
                              <p:par>
                                <p:cTn id="86" presetID="2" presetClass="entr" presetSubtype="2" fill="hold" grpId="0" nodeType="afterEffect">
                                  <p:stCondLst>
                                    <p:cond delay="10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1+#ppt_w/2"/>
                                          </p:val>
                                        </p:tav>
                                        <p:tav tm="100000">
                                          <p:val>
                                            <p:strVal val="#ppt_x"/>
                                          </p:val>
                                        </p:tav>
                                      </p:tavLst>
                                    </p:anim>
                                    <p:anim calcmode="lin" valueType="num">
                                      <p:cBhvr additive="base">
                                        <p:cTn id="89" dur="500" fill="hold"/>
                                        <p:tgtEl>
                                          <p:spTgt spid="28"/>
                                        </p:tgtEl>
                                        <p:attrNameLst>
                                          <p:attrName>ppt_y</p:attrName>
                                        </p:attrNameLst>
                                      </p:cBhvr>
                                      <p:tavLst>
                                        <p:tav tm="0">
                                          <p:val>
                                            <p:strVal val="#ppt_y"/>
                                          </p:val>
                                        </p:tav>
                                        <p:tav tm="100000">
                                          <p:val>
                                            <p:strVal val="#ppt_y"/>
                                          </p:val>
                                        </p:tav>
                                      </p:tavLst>
                                    </p:anim>
                                  </p:childTnLst>
                                </p:cTn>
                              </p:par>
                            </p:childTnLst>
                          </p:cTn>
                        </p:par>
                        <p:par>
                          <p:cTn id="90" fill="hold">
                            <p:stCondLst>
                              <p:cond delay="10100"/>
                            </p:stCondLst>
                            <p:childTnLst>
                              <p:par>
                                <p:cTn id="91" presetID="2" presetClass="entr" presetSubtype="4" fill="hold" grpId="0" nodeType="afterEffect">
                                  <p:stCondLst>
                                    <p:cond delay="10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ppt_x"/>
                                          </p:val>
                                        </p:tav>
                                        <p:tav tm="100000">
                                          <p:val>
                                            <p:strVal val="#ppt_x"/>
                                          </p:val>
                                        </p:tav>
                                      </p:tavLst>
                                    </p:anim>
                                    <p:anim calcmode="lin" valueType="num">
                                      <p:cBhvr additive="base">
                                        <p:cTn id="94" dur="500" fill="hold"/>
                                        <p:tgtEl>
                                          <p:spTgt spid="33"/>
                                        </p:tgtEl>
                                        <p:attrNameLst>
                                          <p:attrName>ppt_y</p:attrName>
                                        </p:attrNameLst>
                                      </p:cBhvr>
                                      <p:tavLst>
                                        <p:tav tm="0">
                                          <p:val>
                                            <p:strVal val="1+#ppt_h/2"/>
                                          </p:val>
                                        </p:tav>
                                        <p:tav tm="100000">
                                          <p:val>
                                            <p:strVal val="#ppt_y"/>
                                          </p:val>
                                        </p:tav>
                                      </p:tavLst>
                                    </p:anim>
                                  </p:childTnLst>
                                </p:cTn>
                              </p:par>
                            </p:childTnLst>
                          </p:cTn>
                        </p:par>
                        <p:par>
                          <p:cTn id="95" fill="hold">
                            <p:stCondLst>
                              <p:cond delay="10700"/>
                            </p:stCondLst>
                            <p:childTnLst>
                              <p:par>
                                <p:cTn id="96" presetID="2" presetClass="entr" presetSubtype="2" fill="hold" grpId="0" nodeType="afterEffect">
                                  <p:stCondLst>
                                    <p:cond delay="100"/>
                                  </p:stCondLst>
                                  <p:childTnLst>
                                    <p:set>
                                      <p:cBhvr>
                                        <p:cTn id="97" dur="1" fill="hold">
                                          <p:stCondLst>
                                            <p:cond delay="0"/>
                                          </p:stCondLst>
                                        </p:cTn>
                                        <p:tgtEl>
                                          <p:spTgt spid="32"/>
                                        </p:tgtEl>
                                        <p:attrNameLst>
                                          <p:attrName>style.visibility</p:attrName>
                                        </p:attrNameLst>
                                      </p:cBhvr>
                                      <p:to>
                                        <p:strVal val="visible"/>
                                      </p:to>
                                    </p:set>
                                    <p:anim calcmode="lin" valueType="num">
                                      <p:cBhvr additive="base">
                                        <p:cTn id="98" dur="500" fill="hold"/>
                                        <p:tgtEl>
                                          <p:spTgt spid="32"/>
                                        </p:tgtEl>
                                        <p:attrNameLst>
                                          <p:attrName>ppt_x</p:attrName>
                                        </p:attrNameLst>
                                      </p:cBhvr>
                                      <p:tavLst>
                                        <p:tav tm="0">
                                          <p:val>
                                            <p:strVal val="1+#ppt_w/2"/>
                                          </p:val>
                                        </p:tav>
                                        <p:tav tm="100000">
                                          <p:val>
                                            <p:strVal val="#ppt_x"/>
                                          </p:val>
                                        </p:tav>
                                      </p:tavLst>
                                    </p:anim>
                                    <p:anim calcmode="lin" valueType="num">
                                      <p:cBhvr additive="base">
                                        <p:cTn id="99" dur="500" fill="hold"/>
                                        <p:tgtEl>
                                          <p:spTgt spid="32"/>
                                        </p:tgtEl>
                                        <p:attrNameLst>
                                          <p:attrName>ppt_y</p:attrName>
                                        </p:attrNameLst>
                                      </p:cBhvr>
                                      <p:tavLst>
                                        <p:tav tm="0">
                                          <p:val>
                                            <p:strVal val="#ppt_y"/>
                                          </p:val>
                                        </p:tav>
                                        <p:tav tm="100000">
                                          <p:val>
                                            <p:strVal val="#ppt_y"/>
                                          </p:val>
                                        </p:tav>
                                      </p:tavLst>
                                    </p:anim>
                                  </p:childTnLst>
                                </p:cTn>
                              </p:par>
                            </p:childTnLst>
                          </p:cTn>
                        </p:par>
                        <p:par>
                          <p:cTn id="100" fill="hold">
                            <p:stCondLst>
                              <p:cond delay="11300"/>
                            </p:stCondLst>
                            <p:childTnLst>
                              <p:par>
                                <p:cTn id="101" presetID="4" presetClass="entr" presetSubtype="32" fill="hold" grpId="0" nodeType="afterEffect">
                                  <p:stCondLst>
                                    <p:cond delay="300"/>
                                  </p:stCondLst>
                                  <p:childTnLst>
                                    <p:set>
                                      <p:cBhvr>
                                        <p:cTn id="102" dur="1" fill="hold">
                                          <p:stCondLst>
                                            <p:cond delay="0"/>
                                          </p:stCondLst>
                                        </p:cTn>
                                        <p:tgtEl>
                                          <p:spTgt spid="34"/>
                                        </p:tgtEl>
                                        <p:attrNameLst>
                                          <p:attrName>style.visibility</p:attrName>
                                        </p:attrNameLst>
                                      </p:cBhvr>
                                      <p:to>
                                        <p:strVal val="visible"/>
                                      </p:to>
                                    </p:set>
                                    <p:animEffect transition="in" filter="box(out)">
                                      <p:cBhvr>
                                        <p:cTn id="10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p:bldP spid="8" grpId="0"/>
      <p:bldP spid="9" grpId="0" animBg="1"/>
      <p:bldP spid="24" grpId="0" autoUpdateAnimBg="0"/>
      <p:bldP spid="25" grpId="0" autoUpdateAnimBg="0"/>
      <p:bldP spid="26" grpId="0" autoUpdateAnimBg="0"/>
      <p:bldP spid="27" grpId="0" autoUpdateAnimBg="0"/>
      <p:bldP spid="28" grpId="0" autoUpdateAnimBg="0"/>
      <p:bldP spid="29" grpId="0" autoUpdateAnimBg="0"/>
      <p:bldP spid="32" grpId="0" autoUpdateAnimBg="0"/>
      <p:bldP spid="3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033588" y="368300"/>
            <a:ext cx="82010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3600" u="sng" dirty="0">
              <a:solidFill>
                <a:srgbClr val="00007F"/>
              </a:solidFill>
              <a:latin typeface="+mn-lt"/>
              <a:ea typeface="+mn-ea"/>
              <a:cs typeface="+mn-ea"/>
              <a:sym typeface="+mn-lt"/>
            </a:endParaRPr>
          </a:p>
        </p:txBody>
      </p:sp>
      <p:sp>
        <p:nvSpPr>
          <p:cNvPr id="16"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17" name="矩形 16"/>
          <p:cNvSpPr/>
          <p:nvPr/>
        </p:nvSpPr>
        <p:spPr>
          <a:xfrm>
            <a:off x="3464511" y="710268"/>
            <a:ext cx="5262979" cy="646331"/>
          </a:xfrm>
          <a:prstGeom prst="rect">
            <a:avLst/>
          </a:prstGeom>
        </p:spPr>
        <p:txBody>
          <a:bodyPr wrap="none">
            <a:spAutoFit/>
          </a:bodyPr>
          <a:lstStyle/>
          <a:p>
            <a:pPr algn="ctr"/>
            <a:r>
              <a:rPr lang="zh-CN" altLang="en-US" sz="3600" b="1" dirty="0">
                <a:solidFill>
                  <a:schemeClr val="accent1"/>
                </a:solidFill>
                <a:cs typeface="+mn-ea"/>
                <a:sym typeface="+mn-lt"/>
              </a:rPr>
              <a:t>常见应用的传输服务需求</a:t>
            </a:r>
          </a:p>
        </p:txBody>
      </p:sp>
      <p:graphicFrame>
        <p:nvGraphicFramePr>
          <p:cNvPr id="2" name="表格 1"/>
          <p:cNvGraphicFramePr>
            <a:graphicFrameLocks noGrp="1"/>
          </p:cNvGraphicFramePr>
          <p:nvPr>
            <p:extLst>
              <p:ext uri="{D42A27DB-BD31-4B8C-83A1-F6EECF244321}">
                <p14:modId xmlns:p14="http://schemas.microsoft.com/office/powerpoint/2010/main" val="1337684842"/>
              </p:ext>
            </p:extLst>
          </p:nvPr>
        </p:nvGraphicFramePr>
        <p:xfrm>
          <a:off x="1248836" y="2034157"/>
          <a:ext cx="9694329" cy="3985641"/>
        </p:xfrm>
        <a:graphic>
          <a:graphicData uri="http://schemas.openxmlformats.org/drawingml/2006/table">
            <a:tbl>
              <a:tblPr firstRow="1" bandRow="1">
                <a:tableStyleId>{5C22544A-7EE6-4342-B048-85BDC9FD1C3A}</a:tableStyleId>
              </a:tblPr>
              <a:tblGrid>
                <a:gridCol w="2423582">
                  <a:extLst>
                    <a:ext uri="{9D8B030D-6E8A-4147-A177-3AD203B41FA5}">
                      <a16:colId xmlns:a16="http://schemas.microsoft.com/office/drawing/2014/main" val="4220541833"/>
                    </a:ext>
                  </a:extLst>
                </a:gridCol>
                <a:gridCol w="2423582">
                  <a:extLst>
                    <a:ext uri="{9D8B030D-6E8A-4147-A177-3AD203B41FA5}">
                      <a16:colId xmlns:a16="http://schemas.microsoft.com/office/drawing/2014/main" val="4292682478"/>
                    </a:ext>
                  </a:extLst>
                </a:gridCol>
                <a:gridCol w="2838242">
                  <a:extLst>
                    <a:ext uri="{9D8B030D-6E8A-4147-A177-3AD203B41FA5}">
                      <a16:colId xmlns:a16="http://schemas.microsoft.com/office/drawing/2014/main" val="3490234842"/>
                    </a:ext>
                  </a:extLst>
                </a:gridCol>
                <a:gridCol w="2008923">
                  <a:extLst>
                    <a:ext uri="{9D8B030D-6E8A-4147-A177-3AD203B41FA5}">
                      <a16:colId xmlns:a16="http://schemas.microsoft.com/office/drawing/2014/main" val="321622404"/>
                    </a:ext>
                  </a:extLst>
                </a:gridCol>
              </a:tblGrid>
              <a:tr h="4222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应用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数据丢失</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带宽</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mn-lt"/>
                          <a:ea typeface="+mn-ea"/>
                          <a:cs typeface="+mn-ea"/>
                          <a:sym typeface="+mn-lt"/>
                        </a:rPr>
                        <a:t>时间敏感</a:t>
                      </a:r>
                    </a:p>
                  </a:txBody>
                  <a:tcPr/>
                </a:tc>
                <a:extLst>
                  <a:ext uri="{0D108BD9-81ED-4DB2-BD59-A6C34878D82A}">
                    <a16:rowId xmlns:a16="http://schemas.microsoft.com/office/drawing/2014/main" val="2700408237"/>
                  </a:ext>
                </a:extLst>
              </a:tr>
              <a:tr h="42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文件传输</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2703683025"/>
                  </a:ext>
                </a:extLst>
              </a:tr>
              <a:tr h="42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电子邮件</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1181108840"/>
                  </a:ext>
                </a:extLst>
              </a:tr>
              <a:tr h="42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575757"/>
                          </a:solidFill>
                          <a:latin typeface="+mn-lt"/>
                          <a:ea typeface="+mn-ea"/>
                          <a:cs typeface="+mn-ea"/>
                          <a:sym typeface="+mn-lt"/>
                        </a:rPr>
                        <a:t>Web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a:t>
                      </a:r>
                    </a:p>
                  </a:txBody>
                  <a:tcPr/>
                </a:tc>
                <a:extLst>
                  <a:ext uri="{0D108BD9-81ED-4DB2-BD59-A6C34878D82A}">
                    <a16:rowId xmlns:a16="http://schemas.microsoft.com/office/drawing/2014/main" val="4144746652"/>
                  </a:ext>
                </a:extLst>
              </a:tr>
              <a:tr h="42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实时音频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a:t>
                      </a:r>
                      <a:r>
                        <a:rPr lang="en-US" altLang="zh-CN" sz="1800" dirty="0">
                          <a:solidFill>
                            <a:srgbClr val="575757"/>
                          </a:solidFill>
                          <a:latin typeface="+mn-lt"/>
                          <a:ea typeface="+mn-ea"/>
                          <a:cs typeface="+mn-ea"/>
                          <a:sym typeface="+mn-lt"/>
                        </a:rPr>
                        <a:t>kbps-1Mbps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extLst>
                  <a:ext uri="{0D108BD9-81ED-4DB2-BD59-A6C34878D82A}">
                    <a16:rowId xmlns:a16="http://schemas.microsoft.com/office/drawing/2014/main" val="3612648319"/>
                  </a:ext>
                </a:extLst>
              </a:tr>
              <a:tr h="4512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575757"/>
                          </a:solidFill>
                          <a:latin typeface="+mn-lt"/>
                          <a:ea typeface="+mn-ea"/>
                          <a:cs typeface="+mn-ea"/>
                          <a:sym typeface="+mn-lt"/>
                        </a:rPr>
                        <a:t>存储</a:t>
                      </a:r>
                      <a:r>
                        <a:rPr lang="zh-CN" altLang="en-US" sz="1800" dirty="0">
                          <a:solidFill>
                            <a:srgbClr val="575757"/>
                          </a:solidFill>
                          <a:latin typeface="+mn-lt"/>
                          <a:ea typeface="+mn-ea"/>
                          <a:cs typeface="+mn-ea"/>
                          <a:sym typeface="+mn-lt"/>
                        </a:rPr>
                        <a:t>音频</a:t>
                      </a:r>
                      <a:r>
                        <a:rPr lang="en-US" altLang="zh-CN" sz="1800" dirty="0">
                          <a:solidFill>
                            <a:srgbClr val="575757"/>
                          </a:solidFill>
                          <a:latin typeface="+mn-lt"/>
                          <a:ea typeface="+mn-ea"/>
                          <a:cs typeface="+mn-ea"/>
                          <a:sym typeface="+mn-lt"/>
                        </a:rPr>
                        <a:t>/</a:t>
                      </a:r>
                      <a:r>
                        <a:rPr lang="zh-CN" altLang="en-US" sz="1800" dirty="0">
                          <a:solidFill>
                            <a:srgbClr val="575757"/>
                          </a:solidFill>
                          <a:latin typeface="+mn-lt"/>
                          <a:ea typeface="+mn-ea"/>
                          <a:cs typeface="+mn-ea"/>
                          <a:sym typeface="+mn-lt"/>
                        </a:rPr>
                        <a:t>视频</a:t>
                      </a:r>
                      <a:endParaRPr lang="zh-CN" altLang="en-US" sz="2000" dirty="0">
                        <a:solidFill>
                          <a:srgbClr val="575757"/>
                        </a:solidFill>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a:t>
                      </a:r>
                      <a:r>
                        <a:rPr lang="zh-CN" altLang="en-US" sz="1800" dirty="0">
                          <a:solidFill>
                            <a:srgbClr val="575757"/>
                          </a:solidFill>
                          <a:latin typeface="+mn-lt"/>
                          <a:ea typeface="+mn-ea"/>
                          <a:cs typeface="+mn-ea"/>
                          <a:sym typeface="+mn-lt"/>
                        </a:rPr>
                        <a:t>几秒</a:t>
                      </a:r>
                    </a:p>
                  </a:txBody>
                  <a:tcPr/>
                </a:tc>
                <a:extLst>
                  <a:ext uri="{0D108BD9-81ED-4DB2-BD59-A6C34878D82A}">
                    <a16:rowId xmlns:a16="http://schemas.microsoft.com/office/drawing/2014/main" val="2021291364"/>
                  </a:ext>
                </a:extLst>
              </a:tr>
              <a:tr h="42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交互式游戏</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容忍丢失</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视频</a:t>
                      </a:r>
                      <a:r>
                        <a:rPr lang="en-US" altLang="zh-CN" sz="1800" dirty="0">
                          <a:solidFill>
                            <a:srgbClr val="575757"/>
                          </a:solidFill>
                          <a:latin typeface="+mn-lt"/>
                          <a:ea typeface="+mn-ea"/>
                          <a:cs typeface="+mn-ea"/>
                          <a:sym typeface="+mn-lt"/>
                        </a:rPr>
                        <a:t>:10kbps-5Mbps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a:t>
                      </a:r>
                      <a:r>
                        <a:rPr lang="en-US" altLang="zh-CN" sz="1800" dirty="0">
                          <a:solidFill>
                            <a:srgbClr val="575757"/>
                          </a:solidFill>
                          <a:latin typeface="+mn-lt"/>
                          <a:ea typeface="+mn-ea"/>
                          <a:cs typeface="+mn-ea"/>
                          <a:sym typeface="+mn-lt"/>
                        </a:rPr>
                        <a:t>, 100 </a:t>
                      </a:r>
                      <a:r>
                        <a:rPr lang="en-US" altLang="zh-CN" sz="1800" dirty="0" err="1">
                          <a:solidFill>
                            <a:srgbClr val="575757"/>
                          </a:solidFill>
                          <a:latin typeface="+mn-lt"/>
                          <a:ea typeface="+mn-ea"/>
                          <a:cs typeface="+mn-ea"/>
                          <a:sym typeface="+mn-lt"/>
                        </a:rPr>
                        <a:t>msec</a:t>
                      </a:r>
                      <a:endParaRPr lang="en-US" altLang="zh-CN" sz="1800" dirty="0">
                        <a:solidFill>
                          <a:srgbClr val="575757"/>
                        </a:solidFill>
                        <a:latin typeface="+mn-lt"/>
                        <a:ea typeface="+mn-ea"/>
                        <a:cs typeface="+mn-ea"/>
                        <a:sym typeface="+mn-lt"/>
                      </a:endParaRPr>
                    </a:p>
                  </a:txBody>
                  <a:tcPr/>
                </a:tc>
                <a:extLst>
                  <a:ext uri="{0D108BD9-81ED-4DB2-BD59-A6C34878D82A}">
                    <a16:rowId xmlns:a16="http://schemas.microsoft.com/office/drawing/2014/main" val="2114123477"/>
                  </a:ext>
                </a:extLst>
              </a:tr>
              <a:tr h="100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即时讯息</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不能丢失</a:t>
                      </a:r>
                    </a:p>
                  </a:txBody>
                  <a:tcPr/>
                </a:tc>
                <a:tc>
                  <a:txBody>
                    <a:bodyPr/>
                    <a:lstStyle/>
                    <a:p>
                      <a:pPr>
                        <a:lnSpc>
                          <a:spcPts val="3275"/>
                        </a:lnSpc>
                        <a:spcBef>
                          <a:spcPct val="0"/>
                        </a:spcBef>
                        <a:buFontTx/>
                        <a:buNone/>
                      </a:pPr>
                      <a:r>
                        <a:rPr lang="zh-CN" altLang="en-US" sz="1800" dirty="0">
                          <a:solidFill>
                            <a:srgbClr val="575757"/>
                          </a:solidFill>
                          <a:latin typeface="+mn-lt"/>
                          <a:ea typeface="+mn-ea"/>
                          <a:cs typeface="+mn-ea"/>
                          <a:sym typeface="+mn-lt"/>
                        </a:rPr>
                        <a:t>几 </a:t>
                      </a:r>
                      <a:r>
                        <a:rPr lang="en-US" altLang="zh-CN" sz="1800" dirty="0">
                          <a:solidFill>
                            <a:srgbClr val="575757"/>
                          </a:solidFill>
                          <a:latin typeface="+mn-lt"/>
                          <a:ea typeface="+mn-ea"/>
                          <a:cs typeface="+mn-ea"/>
                          <a:sym typeface="+mn-lt"/>
                        </a:rPr>
                        <a:t>kbps </a:t>
                      </a:r>
                      <a:r>
                        <a:rPr lang="zh-CN" altLang="en-US" sz="1800" dirty="0">
                          <a:solidFill>
                            <a:srgbClr val="575757"/>
                          </a:solidFill>
                          <a:latin typeface="+mn-lt"/>
                          <a:ea typeface="+mn-ea"/>
                          <a:cs typeface="+mn-ea"/>
                          <a:sym typeface="+mn-lt"/>
                        </a:rPr>
                        <a:t>以上 </a:t>
                      </a:r>
                      <a:endParaRPr lang="en-US" altLang="zh-CN" sz="1800" dirty="0">
                        <a:solidFill>
                          <a:srgbClr val="575757"/>
                        </a:solidFill>
                        <a:latin typeface="+mn-lt"/>
                        <a:ea typeface="+mn-ea"/>
                        <a:cs typeface="+mn-ea"/>
                        <a:sym typeface="+mn-lt"/>
                      </a:endParaRPr>
                    </a:p>
                    <a:p>
                      <a:pPr>
                        <a:lnSpc>
                          <a:spcPts val="3275"/>
                        </a:lnSpc>
                        <a:spcBef>
                          <a:spcPct val="0"/>
                        </a:spcBef>
                        <a:buFontTx/>
                        <a:buNone/>
                      </a:pPr>
                      <a:r>
                        <a:rPr lang="zh-CN" altLang="en-US" sz="1800" dirty="0">
                          <a:solidFill>
                            <a:srgbClr val="575757"/>
                          </a:solidFill>
                          <a:latin typeface="+mn-lt"/>
                          <a:ea typeface="+mn-ea"/>
                          <a:cs typeface="+mn-ea"/>
                          <a:sym typeface="+mn-lt"/>
                        </a:rPr>
                        <a:t>弹性</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575757"/>
                          </a:solidFill>
                          <a:latin typeface="+mn-lt"/>
                          <a:ea typeface="+mn-ea"/>
                          <a:cs typeface="+mn-ea"/>
                          <a:sym typeface="+mn-lt"/>
                        </a:rPr>
                        <a:t>是和不是</a:t>
                      </a:r>
                    </a:p>
                  </a:txBody>
                  <a:tcPr/>
                </a:tc>
                <a:extLst>
                  <a:ext uri="{0D108BD9-81ED-4DB2-BD59-A6C34878D82A}">
                    <a16:rowId xmlns:a16="http://schemas.microsoft.com/office/drawing/2014/main" val="1152422938"/>
                  </a:ext>
                </a:extLst>
              </a:tr>
            </a:tbl>
          </a:graphicData>
        </a:graphic>
      </p:graphicFrame>
    </p:spTree>
    <p:extLst>
      <p:ext uri="{BB962C8B-B14F-4D97-AF65-F5344CB8AC3E}">
        <p14:creationId xmlns:p14="http://schemas.microsoft.com/office/powerpoint/2010/main" val="1194858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2330450" y="533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3600" u="sng" dirty="0">
              <a:solidFill>
                <a:srgbClr val="00007F"/>
              </a:solidFill>
              <a:latin typeface="+mn-lt"/>
              <a:ea typeface="+mn-ea"/>
              <a:cs typeface="+mn-ea"/>
              <a:sym typeface="+mn-lt"/>
            </a:endParaRPr>
          </a:p>
        </p:txBody>
      </p:sp>
      <p:sp>
        <p:nvSpPr>
          <p:cNvPr id="48131" name="Rectangle 3"/>
          <p:cNvSpPr>
            <a:spLocks noChangeArrowheads="1"/>
          </p:cNvSpPr>
          <p:nvPr/>
        </p:nvSpPr>
        <p:spPr bwMode="auto">
          <a:xfrm>
            <a:off x="8728867" y="-760412"/>
            <a:ext cx="5016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000" dirty="0">
                <a:solidFill>
                  <a:srgbClr val="7030A0"/>
                </a:solidFill>
                <a:latin typeface="+mn-lt"/>
                <a:ea typeface="+mn-ea"/>
                <a:cs typeface="+mn-ea"/>
                <a:sym typeface="+mn-lt"/>
              </a:rPr>
              <a:t>:</a:t>
            </a:r>
          </a:p>
        </p:txBody>
      </p:sp>
      <p:sp>
        <p:nvSpPr>
          <p:cNvPr id="48132" name="Rectangle 4"/>
          <p:cNvSpPr>
            <a:spLocks noChangeArrowheads="1"/>
          </p:cNvSpPr>
          <p:nvPr/>
        </p:nvSpPr>
        <p:spPr bwMode="auto">
          <a:xfrm>
            <a:off x="7610475" y="2389188"/>
            <a:ext cx="49847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en-US" altLang="zh-CN" sz="20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6" name="矩形 5"/>
          <p:cNvSpPr/>
          <p:nvPr/>
        </p:nvSpPr>
        <p:spPr>
          <a:xfrm>
            <a:off x="2925902" y="710268"/>
            <a:ext cx="6340198" cy="707886"/>
          </a:xfrm>
          <a:prstGeom prst="rect">
            <a:avLst/>
          </a:prstGeom>
        </p:spPr>
        <p:txBody>
          <a:bodyPr wrap="none">
            <a:spAutoFit/>
          </a:bodyPr>
          <a:lstStyle/>
          <a:p>
            <a:pPr algn="ctr"/>
            <a:r>
              <a:rPr lang="zh-CN" altLang="en-US" sz="4000" b="1" dirty="0">
                <a:solidFill>
                  <a:schemeClr val="accent1"/>
                </a:solidFill>
                <a:cs typeface="+mn-ea"/>
                <a:sym typeface="+mn-lt"/>
              </a:rPr>
              <a:t>因特网运输协议提供的服务</a:t>
            </a:r>
          </a:p>
        </p:txBody>
      </p:sp>
      <p:grpSp>
        <p:nvGrpSpPr>
          <p:cNvPr id="2" name="组合 1"/>
          <p:cNvGrpSpPr/>
          <p:nvPr/>
        </p:nvGrpSpPr>
        <p:grpSpPr>
          <a:xfrm>
            <a:off x="183632" y="2034157"/>
            <a:ext cx="5646525" cy="3825990"/>
            <a:chOff x="5259514" y="1620130"/>
            <a:chExt cx="5646525" cy="3825990"/>
          </a:xfrm>
        </p:grpSpPr>
        <p:grpSp>
          <p:nvGrpSpPr>
            <p:cNvPr id="7" name="组合 6"/>
            <p:cNvGrpSpPr/>
            <p:nvPr/>
          </p:nvGrpSpPr>
          <p:grpSpPr>
            <a:xfrm>
              <a:off x="6166981" y="1620130"/>
              <a:ext cx="2019883" cy="598486"/>
              <a:chOff x="6176209" y="1793439"/>
              <a:chExt cx="2019883" cy="598486"/>
            </a:xfrm>
          </p:grpSpPr>
          <p:sp>
            <p:nvSpPr>
              <p:cNvPr id="8" name="圆角矩形 7"/>
              <p:cNvSpPr/>
              <p:nvPr/>
            </p:nvSpPr>
            <p:spPr>
              <a:xfrm>
                <a:off x="6176209"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375673" y="1834567"/>
                <a:ext cx="1620957" cy="523220"/>
              </a:xfrm>
              <a:prstGeom prst="rect">
                <a:avLst/>
              </a:prstGeom>
            </p:spPr>
            <p:txBody>
              <a:bodyPr wrap="none">
                <a:spAutoFit/>
              </a:bodyPr>
              <a:lstStyle/>
              <a:p>
                <a:r>
                  <a:rPr lang="en-US" altLang="zh-CN" sz="2800" b="1" dirty="0">
                    <a:solidFill>
                      <a:schemeClr val="bg1"/>
                    </a:solidFill>
                    <a:cs typeface="+mn-ea"/>
                    <a:sym typeface="+mn-lt"/>
                  </a:rPr>
                  <a:t>TCP</a:t>
                </a:r>
                <a:r>
                  <a:rPr lang="zh-CN" altLang="en-US" sz="2800" b="1" dirty="0">
                    <a:solidFill>
                      <a:schemeClr val="bg1"/>
                    </a:solidFill>
                    <a:cs typeface="+mn-ea"/>
                    <a:sym typeface="+mn-lt"/>
                  </a:rPr>
                  <a:t>服务</a:t>
                </a:r>
              </a:p>
            </p:txBody>
          </p:sp>
        </p:grpSp>
        <p:sp>
          <p:nvSpPr>
            <p:cNvPr id="10" name="矩形 9"/>
            <p:cNvSpPr/>
            <p:nvPr/>
          </p:nvSpPr>
          <p:spPr>
            <a:xfrm>
              <a:off x="5259514" y="2583798"/>
              <a:ext cx="5646525" cy="286232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面向连接的服务</a:t>
              </a:r>
              <a:r>
                <a:rPr lang="zh-CN" altLang="en-US" sz="2000" dirty="0">
                  <a:solidFill>
                    <a:srgbClr val="575757"/>
                  </a:solidFill>
                  <a:cs typeface="+mn-ea"/>
                  <a:sym typeface="+mn-lt"/>
                </a:rPr>
                <a:t>：在客户机程序和服务器程序之间必须建立连接</a:t>
              </a: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可靠的传输服务</a:t>
              </a:r>
              <a:r>
                <a:rPr lang="zh-CN" altLang="en-US" sz="2000" dirty="0">
                  <a:solidFill>
                    <a:srgbClr val="575757"/>
                  </a:solidFill>
                  <a:cs typeface="+mn-ea"/>
                  <a:sym typeface="+mn-lt"/>
                </a:rPr>
                <a:t>： 接收和发送进程间</a:t>
              </a: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流量控制</a:t>
              </a:r>
              <a:r>
                <a:rPr lang="en-US" altLang="zh-CN" sz="2000" dirty="0">
                  <a:solidFill>
                    <a:srgbClr val="575757"/>
                  </a:solidFill>
                  <a:cs typeface="+mn-ea"/>
                  <a:sym typeface="+mn-lt"/>
                </a:rPr>
                <a:t>: </a:t>
              </a:r>
              <a:r>
                <a:rPr lang="zh-CN" altLang="en-US" sz="2000" dirty="0">
                  <a:solidFill>
                    <a:srgbClr val="575757"/>
                  </a:solidFill>
                  <a:cs typeface="+mn-ea"/>
                  <a:sym typeface="+mn-lt"/>
                </a:rPr>
                <a:t>发送方不会淹没接收方</a:t>
              </a: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 拥塞控制</a:t>
              </a:r>
              <a:r>
                <a:rPr lang="en-US" altLang="zh-CN" sz="2000" dirty="0">
                  <a:solidFill>
                    <a:srgbClr val="575757"/>
                  </a:solidFill>
                  <a:cs typeface="+mn-ea"/>
                  <a:sym typeface="+mn-lt"/>
                </a:rPr>
                <a:t>: </a:t>
              </a:r>
              <a:r>
                <a:rPr lang="zh-CN" altLang="en-US" sz="2000" dirty="0">
                  <a:solidFill>
                    <a:srgbClr val="575757"/>
                  </a:solidFill>
                  <a:cs typeface="+mn-ea"/>
                  <a:sym typeface="+mn-lt"/>
                </a:rPr>
                <a:t>网络出现拥塞时抑制发送进程</a:t>
              </a:r>
            </a:p>
            <a:p>
              <a:pPr marL="800100" lvl="1" indent="-342900">
                <a:lnSpc>
                  <a:spcPct val="150000"/>
                </a:lnSpc>
                <a:buSzPct val="85000"/>
                <a:buFont typeface="Wingdings" panose="05000000000000000000" pitchFamily="2" charset="2"/>
                <a:buChar char="l"/>
              </a:pPr>
              <a:r>
                <a:rPr lang="zh-CN" altLang="en-US" sz="2000" dirty="0">
                  <a:solidFill>
                    <a:schemeClr val="accent2"/>
                  </a:solidFill>
                  <a:cs typeface="+mn-ea"/>
                  <a:sym typeface="+mn-lt"/>
                </a:rPr>
                <a:t>没有提供</a:t>
              </a:r>
              <a:r>
                <a:rPr lang="zh-CN" altLang="en-US" sz="2000" dirty="0">
                  <a:solidFill>
                    <a:srgbClr val="575757"/>
                  </a:solidFill>
                  <a:cs typeface="+mn-ea"/>
                  <a:sym typeface="+mn-lt"/>
                </a:rPr>
                <a:t>：时延保证，最小带宽保证</a:t>
              </a:r>
            </a:p>
          </p:txBody>
        </p:sp>
      </p:grpSp>
      <p:grpSp>
        <p:nvGrpSpPr>
          <p:cNvPr id="3" name="组合 2"/>
          <p:cNvGrpSpPr/>
          <p:nvPr/>
        </p:nvGrpSpPr>
        <p:grpSpPr>
          <a:xfrm>
            <a:off x="5942120" y="2034157"/>
            <a:ext cx="5646525" cy="2440996"/>
            <a:chOff x="5184066" y="4119139"/>
            <a:chExt cx="5646525" cy="2440996"/>
          </a:xfrm>
        </p:grpSpPr>
        <p:grpSp>
          <p:nvGrpSpPr>
            <p:cNvPr id="11" name="组合 10"/>
            <p:cNvGrpSpPr/>
            <p:nvPr/>
          </p:nvGrpSpPr>
          <p:grpSpPr>
            <a:xfrm>
              <a:off x="5987446" y="4119139"/>
              <a:ext cx="2019883" cy="598486"/>
              <a:chOff x="5996674" y="1793439"/>
              <a:chExt cx="2019883" cy="598486"/>
            </a:xfrm>
          </p:grpSpPr>
          <p:sp>
            <p:nvSpPr>
              <p:cNvPr id="12" name="圆角矩形 11"/>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6129644" y="1834567"/>
                <a:ext cx="1753942" cy="523220"/>
              </a:xfrm>
              <a:prstGeom prst="rect">
                <a:avLst/>
              </a:prstGeom>
            </p:spPr>
            <p:txBody>
              <a:bodyPr wrap="none">
                <a:spAutoFit/>
              </a:bodyPr>
              <a:lstStyle/>
              <a:p>
                <a:r>
                  <a:rPr lang="en-US" altLang="zh-CN" sz="2800" b="1" dirty="0">
                    <a:solidFill>
                      <a:schemeClr val="bg1"/>
                    </a:solidFill>
                    <a:cs typeface="+mn-ea"/>
                    <a:sym typeface="+mn-lt"/>
                  </a:rPr>
                  <a:t>UDP </a:t>
                </a:r>
                <a:r>
                  <a:rPr lang="zh-CN" altLang="en-US" sz="2800" b="1" dirty="0">
                    <a:solidFill>
                      <a:schemeClr val="bg1"/>
                    </a:solidFill>
                    <a:cs typeface="+mn-ea"/>
                    <a:sym typeface="+mn-lt"/>
                  </a:rPr>
                  <a:t>服务</a:t>
                </a:r>
              </a:p>
            </p:txBody>
          </p:sp>
        </p:grpSp>
        <p:sp>
          <p:nvSpPr>
            <p:cNvPr id="14" name="矩形 13"/>
            <p:cNvSpPr/>
            <p:nvPr/>
          </p:nvSpPr>
          <p:spPr>
            <a:xfrm>
              <a:off x="5184066" y="5082807"/>
              <a:ext cx="5646525"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chemeClr val="accent1"/>
                  </a:solidFill>
                  <a:cs typeface="+mn-ea"/>
                  <a:sym typeface="+mn-lt"/>
                </a:rPr>
                <a:t>不可靠数据传输</a:t>
              </a:r>
            </a:p>
            <a:p>
              <a:pPr marL="800100" lvl="1" indent="-342900">
                <a:lnSpc>
                  <a:spcPct val="150000"/>
                </a:lnSpc>
                <a:buSzPct val="85000"/>
                <a:buFont typeface="Wingdings" panose="05000000000000000000" pitchFamily="2" charset="2"/>
                <a:buChar char="l"/>
              </a:pPr>
              <a:r>
                <a:rPr lang="zh-CN" altLang="en-US" sz="2000" dirty="0">
                  <a:solidFill>
                    <a:schemeClr val="accent1"/>
                  </a:solidFill>
                  <a:cs typeface="+mn-ea"/>
                  <a:sym typeface="+mn-lt"/>
                </a:rPr>
                <a:t>没有提供</a:t>
              </a:r>
              <a:r>
                <a:rPr lang="zh-CN" altLang="en-US" sz="2000" dirty="0">
                  <a:solidFill>
                    <a:srgbClr val="575757"/>
                  </a:solidFill>
                  <a:cs typeface="+mn-ea"/>
                  <a:sym typeface="+mn-lt"/>
                </a:rPr>
                <a:t>：建立连接，可靠性，流量控制，拥塞控制，时延和带宽保证</a:t>
              </a:r>
            </a:p>
          </p:txBody>
        </p:sp>
      </p:grpSp>
    </p:spTree>
    <p:extLst>
      <p:ext uri="{BB962C8B-B14F-4D97-AF65-F5344CB8AC3E}">
        <p14:creationId xmlns:p14="http://schemas.microsoft.com/office/powerpoint/2010/main" val="573143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ChangeArrowheads="1"/>
          </p:cNvSpPr>
          <p:nvPr/>
        </p:nvSpPr>
        <p:spPr bwMode="auto">
          <a:xfrm>
            <a:off x="661567" y="1396068"/>
            <a:ext cx="5006789" cy="83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400" dirty="0">
              <a:latin typeface="+mn-lt"/>
              <a:ea typeface="+mn-ea"/>
              <a:cs typeface="+mn-ea"/>
              <a:sym typeface="+mn-lt"/>
            </a:endParaRPr>
          </a:p>
          <a:p>
            <a:pPr>
              <a:spcBef>
                <a:spcPct val="0"/>
              </a:spcBef>
              <a:buFontTx/>
              <a:buNone/>
            </a:pPr>
            <a:endParaRPr lang="zh-CN" altLang="en-US" sz="2400" dirty="0">
              <a:latin typeface="+mn-lt"/>
              <a:ea typeface="+mn-ea"/>
              <a:cs typeface="+mn-ea"/>
              <a:sym typeface="+mn-lt"/>
            </a:endParaRPr>
          </a:p>
        </p:txBody>
      </p:sp>
      <p:sp>
        <p:nvSpPr>
          <p:cNvPr id="13"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14" name="矩形 13"/>
          <p:cNvSpPr/>
          <p:nvPr/>
        </p:nvSpPr>
        <p:spPr>
          <a:xfrm>
            <a:off x="2310348" y="710268"/>
            <a:ext cx="7571304" cy="646331"/>
          </a:xfrm>
          <a:prstGeom prst="rect">
            <a:avLst/>
          </a:prstGeom>
        </p:spPr>
        <p:txBody>
          <a:bodyPr wrap="none">
            <a:spAutoFit/>
          </a:bodyPr>
          <a:lstStyle/>
          <a:p>
            <a:pPr algn="ctr"/>
            <a:r>
              <a:rPr lang="zh-CN" altLang="en-US" sz="3600" b="1" dirty="0">
                <a:solidFill>
                  <a:schemeClr val="accent1"/>
                </a:solidFill>
                <a:cs typeface="+mn-ea"/>
                <a:sym typeface="+mn-lt"/>
              </a:rPr>
              <a:t>因特网应用：应用层协议，传输协议</a:t>
            </a:r>
          </a:p>
        </p:txBody>
      </p:sp>
      <p:graphicFrame>
        <p:nvGraphicFramePr>
          <p:cNvPr id="2" name="表格 1"/>
          <p:cNvGraphicFramePr>
            <a:graphicFrameLocks noGrp="1"/>
          </p:cNvGraphicFramePr>
          <p:nvPr>
            <p:extLst>
              <p:ext uri="{D42A27DB-BD31-4B8C-83A1-F6EECF244321}">
                <p14:modId xmlns:p14="http://schemas.microsoft.com/office/powerpoint/2010/main" val="3245457623"/>
              </p:ext>
            </p:extLst>
          </p:nvPr>
        </p:nvGraphicFramePr>
        <p:xfrm>
          <a:off x="1143000" y="1811887"/>
          <a:ext cx="9906000" cy="4702401"/>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727121933"/>
                    </a:ext>
                  </a:extLst>
                </a:gridCol>
                <a:gridCol w="3302000">
                  <a:extLst>
                    <a:ext uri="{9D8B030D-6E8A-4147-A177-3AD203B41FA5}">
                      <a16:colId xmlns:a16="http://schemas.microsoft.com/office/drawing/2014/main" val="2514352155"/>
                    </a:ext>
                  </a:extLst>
                </a:gridCol>
                <a:gridCol w="3302000">
                  <a:extLst>
                    <a:ext uri="{9D8B030D-6E8A-4147-A177-3AD203B41FA5}">
                      <a16:colId xmlns:a16="http://schemas.microsoft.com/office/drawing/2014/main" val="1743887411"/>
                    </a:ext>
                  </a:extLst>
                </a:gridCol>
              </a:tblGrid>
              <a:tr h="58760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应用</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应用层协议</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n-lt"/>
                          <a:ea typeface="+mn-ea"/>
                          <a:cs typeface="+mn-ea"/>
                          <a:sym typeface="+mn-lt"/>
                        </a:rPr>
                        <a:t>下面的传输协议</a:t>
                      </a:r>
                    </a:p>
                  </a:txBody>
                  <a:tcPr/>
                </a:tc>
                <a:extLst>
                  <a:ext uri="{0D108BD9-81ED-4DB2-BD59-A6C34878D82A}">
                    <a16:rowId xmlns:a16="http://schemas.microsoft.com/office/drawing/2014/main" val="678281695"/>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电子邮件</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SMTP [RFC 2821]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2903635833"/>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远程终端访问</a:t>
                      </a:r>
                      <a:endParaRPr lang="zh-CN" altLang="en-US" dirty="0">
                        <a:latin typeface="+mn-lt"/>
                        <a:ea typeface="+mn-ea"/>
                        <a:cs typeface="+mn-ea"/>
                        <a:sym typeface="+mn-lt"/>
                      </a:endParaRPr>
                    </a:p>
                  </a:txBody>
                  <a:tcPr/>
                </a:tc>
                <a:tc>
                  <a:txBody>
                    <a:bodyPr/>
                    <a:lstStyle/>
                    <a:p>
                      <a:r>
                        <a:rPr lang="en-US" altLang="zh-CN" dirty="0">
                          <a:latin typeface="+mn-lt"/>
                          <a:ea typeface="+mn-ea"/>
                          <a:cs typeface="+mn-ea"/>
                          <a:sym typeface="+mn-lt"/>
                        </a:rPr>
                        <a:t>Telnet [RFC 854]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1644201244"/>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Web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HTTP [RFC 2616]</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3972516217"/>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文件传输</a:t>
                      </a:r>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FTP [RFC 959]</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a:t>
                      </a:r>
                    </a:p>
                    <a:p>
                      <a:endParaRPr lang="zh-CN" altLang="en-US" dirty="0">
                        <a:latin typeface="+mn-lt"/>
                        <a:ea typeface="+mn-ea"/>
                        <a:cs typeface="+mn-ea"/>
                        <a:sym typeface="+mn-lt"/>
                      </a:endParaRPr>
                    </a:p>
                  </a:txBody>
                  <a:tcPr/>
                </a:tc>
                <a:extLst>
                  <a:ext uri="{0D108BD9-81ED-4DB2-BD59-A6C34878D82A}">
                    <a16:rowId xmlns:a16="http://schemas.microsoft.com/office/drawing/2014/main" val="298282881"/>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流媒体</a:t>
                      </a:r>
                      <a:endParaRPr lang="zh-CN" altLang="en-US" dirty="0">
                        <a:latin typeface="+mn-lt"/>
                        <a:ea typeface="+mn-ea"/>
                        <a:cs typeface="+mn-ea"/>
                        <a:sym typeface="+mn-lt"/>
                      </a:endParaRPr>
                    </a:p>
                  </a:txBody>
                  <a:tcPr/>
                </a:tc>
                <a:tc>
                  <a:txBody>
                    <a:bodyPr/>
                    <a:lstStyle/>
                    <a:p>
                      <a:pPr>
                        <a:spcBef>
                          <a:spcPct val="0"/>
                        </a:spcBef>
                        <a:buFontTx/>
                        <a:buNone/>
                      </a:pPr>
                      <a:r>
                        <a:rPr lang="zh-CN" altLang="en-US" sz="1800" dirty="0">
                          <a:latin typeface="+mn-lt"/>
                          <a:ea typeface="+mn-ea"/>
                          <a:cs typeface="+mn-ea"/>
                          <a:sym typeface="+mn-lt"/>
                        </a:rPr>
                        <a:t>通常专用</a:t>
                      </a:r>
                    </a:p>
                    <a:p>
                      <a:pPr>
                        <a:spcBef>
                          <a:spcPct val="0"/>
                        </a:spcBef>
                        <a:buFontTx/>
                        <a:buNone/>
                      </a:pPr>
                      <a:r>
                        <a:rPr lang="en-US" altLang="zh-CN" sz="1800" dirty="0">
                          <a:latin typeface="+mn-lt"/>
                          <a:ea typeface="+mn-ea"/>
                          <a:cs typeface="+mn-ea"/>
                          <a:sym typeface="+mn-lt"/>
                        </a:rPr>
                        <a:t>(e.g. </a:t>
                      </a:r>
                      <a:r>
                        <a:rPr lang="en-US" altLang="zh-CN" sz="1800" dirty="0" err="1">
                          <a:latin typeface="+mn-lt"/>
                          <a:ea typeface="+mn-ea"/>
                          <a:cs typeface="+mn-ea"/>
                          <a:sym typeface="+mn-lt"/>
                        </a:rPr>
                        <a:t>RealNetworks</a:t>
                      </a:r>
                      <a:r>
                        <a:rPr lang="en-US" altLang="zh-CN" sz="1800" dirty="0">
                          <a:latin typeface="+mn-lt"/>
                          <a:ea typeface="+mn-ea"/>
                          <a:cs typeface="+mn-ea"/>
                          <a:sym typeface="+mn-lt"/>
                        </a:rPr>
                        <a:t>)</a:t>
                      </a:r>
                    </a:p>
                    <a:p>
                      <a:endParaRPr lang="zh-CN" altLang="en-US" dirty="0">
                        <a:latin typeface="+mn-lt"/>
                        <a:ea typeface="+mn-ea"/>
                        <a:cs typeface="+mn-ea"/>
                        <a:sym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mn-lt"/>
                          <a:ea typeface="+mn-ea"/>
                          <a:cs typeface="+mn-ea"/>
                          <a:sym typeface="+mn-lt"/>
                        </a:rPr>
                        <a:t>TCP or UDP</a:t>
                      </a:r>
                    </a:p>
                    <a:p>
                      <a:endParaRPr lang="zh-CN" altLang="en-US" dirty="0">
                        <a:latin typeface="+mn-lt"/>
                        <a:ea typeface="+mn-ea"/>
                        <a:cs typeface="+mn-ea"/>
                        <a:sym typeface="+mn-lt"/>
                      </a:endParaRPr>
                    </a:p>
                  </a:txBody>
                  <a:tcPr/>
                </a:tc>
                <a:extLst>
                  <a:ext uri="{0D108BD9-81ED-4DB2-BD59-A6C34878D82A}">
                    <a16:rowId xmlns:a16="http://schemas.microsoft.com/office/drawing/2014/main" val="2421230073"/>
                  </a:ext>
                </a:extLst>
              </a:tr>
              <a:tr h="6392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因特网电话</a:t>
                      </a:r>
                    </a:p>
                  </a:txBody>
                  <a:tcPr/>
                </a:tc>
                <a:tc>
                  <a:txBody>
                    <a:bodyPr/>
                    <a:lstStyle/>
                    <a:p>
                      <a:pPr>
                        <a:spcBef>
                          <a:spcPct val="0"/>
                        </a:spcBef>
                        <a:buFontTx/>
                        <a:buNone/>
                      </a:pPr>
                      <a:r>
                        <a:rPr lang="zh-CN" altLang="en-US" sz="1800" dirty="0">
                          <a:latin typeface="+mn-lt"/>
                          <a:ea typeface="+mn-ea"/>
                          <a:cs typeface="+mn-ea"/>
                          <a:sym typeface="+mn-lt"/>
                        </a:rPr>
                        <a:t>通常专用</a:t>
                      </a:r>
                    </a:p>
                    <a:p>
                      <a:pPr>
                        <a:spcBef>
                          <a:spcPct val="0"/>
                        </a:spcBef>
                        <a:buFontTx/>
                        <a:buNone/>
                      </a:pPr>
                      <a:r>
                        <a:rPr lang="en-US" altLang="zh-CN" sz="1800" dirty="0">
                          <a:latin typeface="+mn-lt"/>
                          <a:ea typeface="+mn-ea"/>
                          <a:cs typeface="+mn-ea"/>
                          <a:sym typeface="+mn-lt"/>
                        </a:rPr>
                        <a:t>(e.g., Skype)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lt"/>
                          <a:ea typeface="+mn-ea"/>
                          <a:cs typeface="+mn-ea"/>
                          <a:sym typeface="+mn-lt"/>
                        </a:rPr>
                        <a:t>典型用 </a:t>
                      </a:r>
                      <a:r>
                        <a:rPr lang="en-US" altLang="zh-CN" sz="1800" dirty="0">
                          <a:latin typeface="+mn-lt"/>
                          <a:ea typeface="+mn-ea"/>
                          <a:cs typeface="+mn-ea"/>
                          <a:sym typeface="+mn-lt"/>
                        </a:rPr>
                        <a:t>UDP</a:t>
                      </a:r>
                    </a:p>
                    <a:p>
                      <a:endParaRPr lang="zh-CN" altLang="en-US" dirty="0">
                        <a:latin typeface="+mn-lt"/>
                        <a:ea typeface="+mn-ea"/>
                        <a:cs typeface="+mn-ea"/>
                        <a:sym typeface="+mn-lt"/>
                      </a:endParaRPr>
                    </a:p>
                  </a:txBody>
                  <a:tcPr/>
                </a:tc>
                <a:extLst>
                  <a:ext uri="{0D108BD9-81ED-4DB2-BD59-A6C34878D82A}">
                    <a16:rowId xmlns:a16="http://schemas.microsoft.com/office/drawing/2014/main" val="740129758"/>
                  </a:ext>
                </a:extLst>
              </a:tr>
            </a:tbl>
          </a:graphicData>
        </a:graphic>
      </p:graphicFrame>
    </p:spTree>
    <p:extLst>
      <p:ext uri="{BB962C8B-B14F-4D97-AF65-F5344CB8AC3E}">
        <p14:creationId xmlns:p14="http://schemas.microsoft.com/office/powerpoint/2010/main" val="4734367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73441" y="390213"/>
            <a:ext cx="4072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endParaRPr lang="en-US" altLang="zh-CN" sz="2400" dirty="0">
              <a:latin typeface="+mn-lt"/>
              <a:ea typeface="+mn-ea"/>
              <a:cs typeface="+mn-ea"/>
              <a:sym typeface="+mn-lt"/>
            </a:endParaRPr>
          </a:p>
        </p:txBody>
      </p:sp>
      <p:sp>
        <p:nvSpPr>
          <p:cNvPr id="5"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学习目的</a:t>
            </a:r>
          </a:p>
        </p:txBody>
      </p:sp>
      <p:grpSp>
        <p:nvGrpSpPr>
          <p:cNvPr id="7" name="组合 6"/>
          <p:cNvGrpSpPr/>
          <p:nvPr/>
        </p:nvGrpSpPr>
        <p:grpSpPr>
          <a:xfrm>
            <a:off x="332509" y="1938994"/>
            <a:ext cx="5199381" cy="1576971"/>
            <a:chOff x="1617421" y="1456171"/>
            <a:chExt cx="4154543" cy="1234483"/>
          </a:xfrm>
        </p:grpSpPr>
        <p:grpSp>
          <p:nvGrpSpPr>
            <p:cNvPr id="8" name="组合 7"/>
            <p:cNvGrpSpPr/>
            <p:nvPr/>
          </p:nvGrpSpPr>
          <p:grpSpPr>
            <a:xfrm>
              <a:off x="4559236" y="1456171"/>
              <a:ext cx="1212728" cy="1234483"/>
              <a:chOff x="4816253" y="1456171"/>
              <a:chExt cx="1212728" cy="1234483"/>
            </a:xfrm>
          </p:grpSpPr>
          <p:sp>
            <p:nvSpPr>
              <p:cNvPr id="12" name="对角圆角矩形 26"/>
              <p:cNvSpPr/>
              <p:nvPr/>
            </p:nvSpPr>
            <p:spPr>
              <a:xfrm rot="16200000">
                <a:off x="4805375" y="1467049"/>
                <a:ext cx="1234483" cy="1212728"/>
              </a:xfrm>
              <a:prstGeom prst="round2DiagRect">
                <a:avLst>
                  <a:gd name="adj1" fmla="val 50000"/>
                  <a:gd name="adj2"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13" name="对角圆角矩形 27"/>
              <p:cNvSpPr/>
              <p:nvPr/>
            </p:nvSpPr>
            <p:spPr>
              <a:xfrm rot="16200000">
                <a:off x="4916607" y="1564059"/>
                <a:ext cx="1034918" cy="1016679"/>
              </a:xfrm>
              <a:prstGeom prst="round2DiagRect">
                <a:avLst>
                  <a:gd name="adj1" fmla="val 50000"/>
                  <a:gd name="adj2" fmla="val 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14" name="任意多边形 28"/>
              <p:cNvSpPr>
                <a:spLocks/>
              </p:cNvSpPr>
              <p:nvPr/>
            </p:nvSpPr>
            <p:spPr bwMode="auto">
              <a:xfrm>
                <a:off x="5250981" y="1792284"/>
                <a:ext cx="393853" cy="57995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endParaRPr sz="1600">
                  <a:cs typeface="+mn-ea"/>
                  <a:sym typeface="+mn-lt"/>
                </a:endParaRPr>
              </a:p>
            </p:txBody>
          </p:sp>
        </p:grpSp>
        <p:grpSp>
          <p:nvGrpSpPr>
            <p:cNvPr id="9" name="组合 8"/>
            <p:cNvGrpSpPr/>
            <p:nvPr/>
          </p:nvGrpSpPr>
          <p:grpSpPr>
            <a:xfrm>
              <a:off x="1617421" y="1627593"/>
              <a:ext cx="2941815" cy="891638"/>
              <a:chOff x="1649555" y="1734048"/>
              <a:chExt cx="2617646" cy="891638"/>
            </a:xfrm>
          </p:grpSpPr>
          <p:sp>
            <p:nvSpPr>
              <p:cNvPr id="10" name="文本框 18"/>
              <p:cNvSpPr txBox="1"/>
              <p:nvPr/>
            </p:nvSpPr>
            <p:spPr>
              <a:xfrm>
                <a:off x="1649555" y="2071688"/>
                <a:ext cx="2617646" cy="553998"/>
              </a:xfrm>
              <a:prstGeom prst="rect">
                <a:avLst/>
              </a:prstGeom>
              <a:noFill/>
            </p:spPr>
            <p:txBody>
              <a:bodyPr wrap="square" rIns="360000" anchor="t" anchorCtr="0">
                <a:noAutofit/>
              </a:bodyPr>
              <a:lstStyle/>
              <a:p>
                <a:pPr algn="r">
                  <a:lnSpc>
                    <a:spcPct val="120000"/>
                  </a:lnSpc>
                </a:pPr>
                <a:endParaRPr lang="zh-CN" altLang="en-US" sz="1600" dirty="0">
                  <a:solidFill>
                    <a:schemeClr val="dk1">
                      <a:lumMod val="100000"/>
                    </a:schemeClr>
                  </a:solidFill>
                  <a:cs typeface="+mn-ea"/>
                  <a:sym typeface="+mn-lt"/>
                </a:endParaRPr>
              </a:p>
              <a:p>
                <a:pPr algn="r">
                  <a:lnSpc>
                    <a:spcPct val="120000"/>
                  </a:lnSpc>
                </a:pPr>
                <a:r>
                  <a:rPr lang="zh-CN" altLang="en-US" sz="2400" dirty="0">
                    <a:solidFill>
                      <a:schemeClr val="dk1">
                        <a:lumMod val="100000"/>
                      </a:schemeClr>
                    </a:solidFill>
                    <a:cs typeface="+mn-ea"/>
                    <a:sym typeface="+mn-lt"/>
                  </a:rPr>
                  <a:t>传输层服务模型</a:t>
                </a:r>
              </a:p>
              <a:p>
                <a:pPr algn="r">
                  <a:lnSpc>
                    <a:spcPct val="120000"/>
                  </a:lnSpc>
                </a:pPr>
                <a:r>
                  <a:rPr lang="zh-CN" altLang="en-US" sz="2400" dirty="0">
                    <a:solidFill>
                      <a:schemeClr val="dk1">
                        <a:lumMod val="100000"/>
                      </a:schemeClr>
                    </a:solidFill>
                    <a:cs typeface="+mn-ea"/>
                    <a:sym typeface="+mn-lt"/>
                  </a:rPr>
                  <a:t>客户服务器模式</a:t>
                </a:r>
              </a:p>
              <a:p>
                <a:pPr algn="r">
                  <a:lnSpc>
                    <a:spcPct val="120000"/>
                  </a:lnSpc>
                </a:pPr>
                <a:r>
                  <a:rPr lang="zh-CN" altLang="en-US" sz="2400" dirty="0">
                    <a:solidFill>
                      <a:schemeClr val="dk1">
                        <a:lumMod val="100000"/>
                      </a:schemeClr>
                    </a:solidFill>
                    <a:cs typeface="+mn-ea"/>
                    <a:sym typeface="+mn-lt"/>
                  </a:rPr>
                  <a:t>对等模式</a:t>
                </a:r>
                <a:r>
                  <a:rPr lang="en-US" altLang="zh-CN" sz="2400" dirty="0">
                    <a:solidFill>
                      <a:schemeClr val="dk1">
                        <a:lumMod val="100000"/>
                      </a:schemeClr>
                    </a:solidFill>
                    <a:cs typeface="+mn-ea"/>
                    <a:sym typeface="+mn-lt"/>
                  </a:rPr>
                  <a:t>peer-to-peer</a:t>
                </a:r>
              </a:p>
            </p:txBody>
          </p:sp>
          <p:sp>
            <p:nvSpPr>
              <p:cNvPr id="11" name="矩形 10"/>
              <p:cNvSpPr/>
              <p:nvPr/>
            </p:nvSpPr>
            <p:spPr>
              <a:xfrm>
                <a:off x="2835312" y="1734048"/>
                <a:ext cx="1431889" cy="323165"/>
              </a:xfrm>
              <a:prstGeom prst="rect">
                <a:avLst/>
              </a:prstGeom>
            </p:spPr>
            <p:txBody>
              <a:bodyPr wrap="none" lIns="0" tIns="0" rIns="360000" bIns="0" anchor="b" anchorCtr="0">
                <a:noAutofit/>
              </a:bodyPr>
              <a:lstStyle/>
              <a:p>
                <a:pPr algn="r"/>
                <a:r>
                  <a:rPr lang="zh-CN" altLang="en-US" sz="2800" b="1" dirty="0">
                    <a:solidFill>
                      <a:schemeClr val="accent1">
                        <a:lumMod val="100000"/>
                      </a:schemeClr>
                    </a:solidFill>
                    <a:cs typeface="+mn-ea"/>
                    <a:sym typeface="+mn-lt"/>
                  </a:rPr>
                  <a:t>网络应用及应用</a:t>
                </a:r>
                <a:endParaRPr lang="en-US" altLang="zh-CN" sz="2800" b="1" dirty="0">
                  <a:solidFill>
                    <a:schemeClr val="accent1">
                      <a:lumMod val="100000"/>
                    </a:schemeClr>
                  </a:solidFill>
                  <a:cs typeface="+mn-ea"/>
                  <a:sym typeface="+mn-lt"/>
                </a:endParaRPr>
              </a:p>
              <a:p>
                <a:pPr algn="r"/>
                <a:r>
                  <a:rPr lang="zh-CN" altLang="en-US" sz="2800" b="1" dirty="0">
                    <a:solidFill>
                      <a:schemeClr val="accent1">
                        <a:lumMod val="100000"/>
                      </a:schemeClr>
                    </a:solidFill>
                    <a:cs typeface="+mn-ea"/>
                    <a:sym typeface="+mn-lt"/>
                  </a:rPr>
                  <a:t>层协议的概念、实现</a:t>
                </a:r>
              </a:p>
            </p:txBody>
          </p:sp>
        </p:grpSp>
      </p:grpSp>
      <p:grpSp>
        <p:nvGrpSpPr>
          <p:cNvPr id="15" name="组合 14"/>
          <p:cNvGrpSpPr/>
          <p:nvPr/>
        </p:nvGrpSpPr>
        <p:grpSpPr>
          <a:xfrm>
            <a:off x="6410483" y="1765941"/>
            <a:ext cx="5781517" cy="2629152"/>
            <a:chOff x="6359436" y="2593047"/>
            <a:chExt cx="4619697" cy="2058151"/>
          </a:xfrm>
        </p:grpSpPr>
        <p:grpSp>
          <p:nvGrpSpPr>
            <p:cNvPr id="16" name="组合 15"/>
            <p:cNvGrpSpPr/>
            <p:nvPr/>
          </p:nvGrpSpPr>
          <p:grpSpPr>
            <a:xfrm>
              <a:off x="6359436" y="2728516"/>
              <a:ext cx="1212728" cy="1234483"/>
              <a:chOff x="6129344" y="2728516"/>
              <a:chExt cx="1212728" cy="1234483"/>
            </a:xfrm>
          </p:grpSpPr>
          <p:sp>
            <p:nvSpPr>
              <p:cNvPr id="20" name="对角圆角矩形 23"/>
              <p:cNvSpPr/>
              <p:nvPr/>
            </p:nvSpPr>
            <p:spPr>
              <a:xfrm rot="16200000">
                <a:off x="6118466" y="2739394"/>
                <a:ext cx="1234483" cy="1212728"/>
              </a:xfrm>
              <a:prstGeom prst="round2DiagRect">
                <a:avLst>
                  <a:gd name="adj1" fmla="val 50000"/>
                  <a:gd name="adj2" fmla="val 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1" name="对角圆角矩形 24"/>
              <p:cNvSpPr/>
              <p:nvPr/>
            </p:nvSpPr>
            <p:spPr>
              <a:xfrm rot="16200000">
                <a:off x="6229698" y="2836404"/>
                <a:ext cx="1034918" cy="1016679"/>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2" name="任意多边形 25"/>
              <p:cNvSpPr>
                <a:spLocks/>
              </p:cNvSpPr>
              <p:nvPr/>
            </p:nvSpPr>
            <p:spPr bwMode="auto">
              <a:xfrm flipH="1">
                <a:off x="6553991" y="3036256"/>
                <a:ext cx="353336" cy="59449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sz="1600">
                  <a:cs typeface="+mn-ea"/>
                  <a:sym typeface="+mn-lt"/>
                </a:endParaRPr>
              </a:p>
            </p:txBody>
          </p:sp>
        </p:grpSp>
        <p:grpSp>
          <p:nvGrpSpPr>
            <p:cNvPr id="17" name="组合 16"/>
            <p:cNvGrpSpPr/>
            <p:nvPr/>
          </p:nvGrpSpPr>
          <p:grpSpPr>
            <a:xfrm>
              <a:off x="7572160" y="2593047"/>
              <a:ext cx="3406973" cy="2058151"/>
              <a:chOff x="7996808" y="1430323"/>
              <a:chExt cx="3044706" cy="2058151"/>
            </a:xfrm>
          </p:grpSpPr>
          <p:sp>
            <p:nvSpPr>
              <p:cNvPr id="18" name="文本框 17"/>
              <p:cNvSpPr txBox="1"/>
              <p:nvPr/>
            </p:nvSpPr>
            <p:spPr>
              <a:xfrm>
                <a:off x="8017273" y="2934476"/>
                <a:ext cx="3024241" cy="553998"/>
              </a:xfrm>
              <a:prstGeom prst="rect">
                <a:avLst/>
              </a:prstGeom>
              <a:noFill/>
            </p:spPr>
            <p:txBody>
              <a:bodyPr wrap="square" lIns="360000" rIns="216000" anchor="ctr" anchorCtr="0">
                <a:noAutofit/>
              </a:bodyPr>
              <a:lstStyle/>
              <a:p>
                <a:pPr>
                  <a:lnSpc>
                    <a:spcPct val="120000"/>
                  </a:lnSpc>
                </a:pPr>
                <a:r>
                  <a:rPr lang="en-US" altLang="zh-CN" sz="2400" dirty="0">
                    <a:solidFill>
                      <a:schemeClr val="dk1">
                        <a:lumMod val="100000"/>
                      </a:schemeClr>
                    </a:solidFill>
                    <a:cs typeface="+mn-ea"/>
                    <a:sym typeface="+mn-lt"/>
                  </a:rPr>
                  <a:t>HTTP</a:t>
                </a:r>
              </a:p>
              <a:p>
                <a:pPr>
                  <a:lnSpc>
                    <a:spcPct val="120000"/>
                  </a:lnSpc>
                </a:pPr>
                <a:r>
                  <a:rPr lang="en-US" altLang="zh-CN" sz="2400" dirty="0">
                    <a:solidFill>
                      <a:schemeClr val="dk1">
                        <a:lumMod val="100000"/>
                      </a:schemeClr>
                    </a:solidFill>
                    <a:cs typeface="+mn-ea"/>
                    <a:sym typeface="+mn-lt"/>
                  </a:rPr>
                  <a:t>FTP</a:t>
                </a:r>
              </a:p>
              <a:p>
                <a:pPr>
                  <a:lnSpc>
                    <a:spcPct val="120000"/>
                  </a:lnSpc>
                </a:pPr>
                <a:r>
                  <a:rPr lang="en-US" altLang="zh-CN" sz="2400" dirty="0">
                    <a:solidFill>
                      <a:schemeClr val="dk1">
                        <a:lumMod val="100000"/>
                      </a:schemeClr>
                    </a:solidFill>
                    <a:cs typeface="+mn-ea"/>
                    <a:sym typeface="+mn-lt"/>
                  </a:rPr>
                  <a:t>SMTP / POP3 / IMAP</a:t>
                </a:r>
              </a:p>
              <a:p>
                <a:pPr>
                  <a:lnSpc>
                    <a:spcPct val="120000"/>
                  </a:lnSpc>
                </a:pPr>
                <a:r>
                  <a:rPr lang="en-US" altLang="zh-CN" sz="2400" dirty="0">
                    <a:solidFill>
                      <a:schemeClr val="dk1">
                        <a:lumMod val="100000"/>
                      </a:schemeClr>
                    </a:solidFill>
                    <a:cs typeface="+mn-ea"/>
                    <a:sym typeface="+mn-lt"/>
                  </a:rPr>
                  <a:t>DNS</a:t>
                </a:r>
              </a:p>
            </p:txBody>
          </p:sp>
          <p:sp>
            <p:nvSpPr>
              <p:cNvPr id="19" name="矩形 18"/>
              <p:cNvSpPr/>
              <p:nvPr/>
            </p:nvSpPr>
            <p:spPr>
              <a:xfrm>
                <a:off x="7996808" y="1430323"/>
                <a:ext cx="2820250" cy="1011921"/>
              </a:xfrm>
              <a:prstGeom prst="rect">
                <a:avLst/>
              </a:prstGeom>
            </p:spPr>
            <p:txBody>
              <a:bodyPr wrap="square" lIns="360000" tIns="0" rIns="216000" bIns="0" anchor="ctr" anchorCtr="0">
                <a:spAutoFit/>
              </a:bodyPr>
              <a:lstStyle/>
              <a:p>
                <a:r>
                  <a:rPr lang="zh-CN" altLang="en-US" sz="2800" b="1" dirty="0">
                    <a:solidFill>
                      <a:schemeClr val="accent2">
                        <a:lumMod val="100000"/>
                      </a:schemeClr>
                    </a:solidFill>
                    <a:cs typeface="+mn-ea"/>
                    <a:sym typeface="+mn-lt"/>
                  </a:rPr>
                  <a:t>通过对主流应用层协议分析来掌握应用层协议</a:t>
                </a:r>
              </a:p>
            </p:txBody>
          </p:sp>
        </p:grpSp>
      </p:grpSp>
      <p:grpSp>
        <p:nvGrpSpPr>
          <p:cNvPr id="23" name="组合 22"/>
          <p:cNvGrpSpPr/>
          <p:nvPr/>
        </p:nvGrpSpPr>
        <p:grpSpPr>
          <a:xfrm>
            <a:off x="2000250" y="4395093"/>
            <a:ext cx="4968622" cy="1519742"/>
            <a:chOff x="1801808" y="3535572"/>
            <a:chExt cx="3970156" cy="1189683"/>
          </a:xfrm>
        </p:grpSpPr>
        <p:grpSp>
          <p:nvGrpSpPr>
            <p:cNvPr id="24" name="组合 23"/>
            <p:cNvGrpSpPr/>
            <p:nvPr/>
          </p:nvGrpSpPr>
          <p:grpSpPr>
            <a:xfrm>
              <a:off x="4603247" y="3535572"/>
              <a:ext cx="1168717" cy="1189683"/>
              <a:chOff x="4852515" y="3535572"/>
              <a:chExt cx="1168717" cy="1189683"/>
            </a:xfrm>
          </p:grpSpPr>
          <p:sp>
            <p:nvSpPr>
              <p:cNvPr id="28" name="对角圆角矩形 29"/>
              <p:cNvSpPr/>
              <p:nvPr/>
            </p:nvSpPr>
            <p:spPr>
              <a:xfrm rot="16200000">
                <a:off x="4842032" y="3546055"/>
                <a:ext cx="1189683" cy="1168717"/>
              </a:xfrm>
              <a:prstGeom prst="round2DiagRect">
                <a:avLst>
                  <a:gd name="adj1" fmla="val 50000"/>
                  <a:gd name="adj2" fmla="val 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29" name="对角圆角矩形 30"/>
              <p:cNvSpPr/>
              <p:nvPr/>
            </p:nvSpPr>
            <p:spPr>
              <a:xfrm rot="16200000">
                <a:off x="4949228" y="3639545"/>
                <a:ext cx="997360" cy="979782"/>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cs typeface="+mn-ea"/>
                  <a:sym typeface="+mn-lt"/>
                </a:endParaRPr>
              </a:p>
            </p:txBody>
          </p:sp>
          <p:sp>
            <p:nvSpPr>
              <p:cNvPr id="30" name="任意多边形 31"/>
              <p:cNvSpPr>
                <a:spLocks/>
              </p:cNvSpPr>
              <p:nvPr/>
            </p:nvSpPr>
            <p:spPr bwMode="auto">
              <a:xfrm rot="10800000" flipV="1">
                <a:off x="5200395" y="3857401"/>
                <a:ext cx="444440" cy="482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anchor="ctr"/>
              <a:lstStyle/>
              <a:p>
                <a:pPr algn="ctr"/>
                <a:endParaRPr sz="1600">
                  <a:cs typeface="+mn-ea"/>
                  <a:sym typeface="+mn-lt"/>
                </a:endParaRPr>
              </a:p>
            </p:txBody>
          </p:sp>
        </p:grpSp>
        <p:grpSp>
          <p:nvGrpSpPr>
            <p:cNvPr id="25" name="组合 24"/>
            <p:cNvGrpSpPr/>
            <p:nvPr/>
          </p:nvGrpSpPr>
          <p:grpSpPr>
            <a:xfrm>
              <a:off x="1801808" y="3684594"/>
              <a:ext cx="2757428" cy="943522"/>
              <a:chOff x="1813624" y="1734048"/>
              <a:chExt cx="2453577" cy="943522"/>
            </a:xfrm>
          </p:grpSpPr>
          <p:sp>
            <p:nvSpPr>
              <p:cNvPr id="26" name="文本框 14"/>
              <p:cNvSpPr txBox="1"/>
              <p:nvPr/>
            </p:nvSpPr>
            <p:spPr>
              <a:xfrm>
                <a:off x="1813624" y="2123572"/>
                <a:ext cx="2348822" cy="553998"/>
              </a:xfrm>
              <a:prstGeom prst="rect">
                <a:avLst/>
              </a:prstGeom>
              <a:noFill/>
            </p:spPr>
            <p:txBody>
              <a:bodyPr wrap="square" rIns="360000" anchor="t" anchorCtr="0">
                <a:normAutofit/>
              </a:bodyPr>
              <a:lstStyle/>
              <a:p>
                <a:pPr algn="r">
                  <a:lnSpc>
                    <a:spcPct val="120000"/>
                  </a:lnSpc>
                </a:pPr>
                <a:r>
                  <a:rPr lang="en-US" altLang="zh-CN" sz="2400" dirty="0">
                    <a:solidFill>
                      <a:schemeClr val="dk1">
                        <a:lumMod val="100000"/>
                      </a:schemeClr>
                    </a:solidFill>
                    <a:cs typeface="+mn-ea"/>
                    <a:sym typeface="+mn-lt"/>
                  </a:rPr>
                  <a:t>socket API</a:t>
                </a:r>
              </a:p>
            </p:txBody>
          </p:sp>
          <p:sp>
            <p:nvSpPr>
              <p:cNvPr id="27" name="矩形 26"/>
              <p:cNvSpPr/>
              <p:nvPr/>
            </p:nvSpPr>
            <p:spPr>
              <a:xfrm>
                <a:off x="2985227" y="1734048"/>
                <a:ext cx="1281974" cy="323165"/>
              </a:xfrm>
              <a:prstGeom prst="rect">
                <a:avLst/>
              </a:prstGeom>
            </p:spPr>
            <p:txBody>
              <a:bodyPr wrap="none" lIns="0" tIns="0" rIns="360000" bIns="0" anchor="b" anchorCtr="0">
                <a:normAutofit lnSpcReduction="10000"/>
              </a:bodyPr>
              <a:lstStyle/>
              <a:p>
                <a:pPr algn="r"/>
                <a:r>
                  <a:rPr lang="zh-CN" altLang="en-US" sz="2800" b="1" dirty="0">
                    <a:solidFill>
                      <a:schemeClr val="accent3">
                        <a:lumMod val="100000"/>
                      </a:schemeClr>
                    </a:solidFill>
                    <a:cs typeface="+mn-ea"/>
                    <a:sym typeface="+mn-lt"/>
                  </a:rPr>
                  <a:t>网络应用编程</a:t>
                </a:r>
              </a:p>
            </p:txBody>
          </p:sp>
        </p:grpSp>
      </p:grpSp>
    </p:spTree>
    <p:extLst>
      <p:ext uri="{BB962C8B-B14F-4D97-AF65-F5344CB8AC3E}">
        <p14:creationId xmlns:p14="http://schemas.microsoft.com/office/powerpoint/2010/main" val="6095729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940D4EFC-0409-7B4E-84D9-000E30534681}"/>
              </a:ext>
            </a:extLst>
          </p:cNvPr>
          <p:cNvSpPr>
            <a:spLocks noChangeArrowheads="1"/>
          </p:cNvSpPr>
          <p:nvPr/>
        </p:nvSpPr>
        <p:spPr bwMode="auto">
          <a:xfrm>
            <a:off x="1752600" y="503238"/>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Wingdings" pitchFamily="2" charset="2"/>
              <a:buNone/>
              <a:defRPr/>
            </a:pPr>
            <a:endParaRPr lang="zh-CN" altLang="en-US" sz="4000" b="0" u="sng" dirty="0">
              <a:solidFill>
                <a:schemeClr val="accent2">
                  <a:lumMod val="50000"/>
                </a:schemeClr>
              </a:solidFill>
              <a:latin typeface="+mn-lt"/>
              <a:ea typeface="+mn-ea"/>
              <a:cs typeface="+mn-ea"/>
              <a:sym typeface="+mn-lt"/>
            </a:endParaRPr>
          </a:p>
        </p:txBody>
      </p:sp>
      <p:sp>
        <p:nvSpPr>
          <p:cNvPr id="52227" name="Rectangle 3"/>
          <p:cNvSpPr>
            <a:spLocks noChangeArrowheads="1"/>
          </p:cNvSpPr>
          <p:nvPr/>
        </p:nvSpPr>
        <p:spPr bwMode="auto">
          <a:xfrm>
            <a:off x="7748588" y="-11636"/>
            <a:ext cx="5554662"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52228" name="Rectangle 4"/>
          <p:cNvSpPr>
            <a:spLocks noChangeArrowheads="1"/>
          </p:cNvSpPr>
          <p:nvPr/>
        </p:nvSpPr>
        <p:spPr bwMode="auto">
          <a:xfrm>
            <a:off x="5044048" y="-138546"/>
            <a:ext cx="5478462"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52229" name="Rectangle 5"/>
          <p:cNvSpPr>
            <a:spLocks noChangeArrowheads="1"/>
          </p:cNvSpPr>
          <p:nvPr/>
        </p:nvSpPr>
        <p:spPr bwMode="auto">
          <a:xfrm>
            <a:off x="6705600" y="1717675"/>
            <a:ext cx="466566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dirty="0">
              <a:latin typeface="+mn-lt"/>
              <a:ea typeface="+mn-ea"/>
              <a:cs typeface="+mn-ea"/>
              <a:sym typeface="+mn-lt"/>
            </a:endParaRPr>
          </a:p>
        </p:txBody>
      </p:sp>
      <p:sp>
        <p:nvSpPr>
          <p:cNvPr id="6"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7" name="矩形 6"/>
          <p:cNvSpPr/>
          <p:nvPr/>
        </p:nvSpPr>
        <p:spPr>
          <a:xfrm>
            <a:off x="5080338" y="710268"/>
            <a:ext cx="2031325" cy="646331"/>
          </a:xfrm>
          <a:prstGeom prst="rect">
            <a:avLst/>
          </a:prstGeom>
        </p:spPr>
        <p:txBody>
          <a:bodyPr wrap="none">
            <a:spAutoFit/>
          </a:bodyPr>
          <a:lstStyle/>
          <a:p>
            <a:pPr algn="ctr"/>
            <a:r>
              <a:rPr lang="zh-CN" altLang="en-US" sz="3600" b="1" dirty="0">
                <a:solidFill>
                  <a:schemeClr val="accent1"/>
                </a:solidFill>
                <a:cs typeface="+mn-ea"/>
                <a:sym typeface="+mn-lt"/>
              </a:rPr>
              <a:t>安全</a:t>
            </a:r>
            <a:r>
              <a:rPr lang="en-US" altLang="zh-CN" sz="3600" b="1" dirty="0">
                <a:solidFill>
                  <a:schemeClr val="accent1"/>
                </a:solidFill>
                <a:cs typeface="+mn-ea"/>
                <a:sym typeface="+mn-lt"/>
              </a:rPr>
              <a:t>TCP</a:t>
            </a:r>
          </a:p>
        </p:txBody>
      </p:sp>
      <p:grpSp>
        <p:nvGrpSpPr>
          <p:cNvPr id="2" name="组合 1"/>
          <p:cNvGrpSpPr/>
          <p:nvPr/>
        </p:nvGrpSpPr>
        <p:grpSpPr>
          <a:xfrm>
            <a:off x="737149" y="1853268"/>
            <a:ext cx="2891820" cy="3936197"/>
            <a:chOff x="3336132" y="3007668"/>
            <a:chExt cx="1707967" cy="2324798"/>
          </a:xfrm>
        </p:grpSpPr>
        <p:grpSp>
          <p:nvGrpSpPr>
            <p:cNvPr id="8" name="组合 7"/>
            <p:cNvGrpSpPr>
              <a:grpSpLocks noChangeAspect="1"/>
            </p:cNvGrpSpPr>
            <p:nvPr/>
          </p:nvGrpSpPr>
          <p:grpSpPr>
            <a:xfrm>
              <a:off x="3336132" y="3007668"/>
              <a:ext cx="1707967" cy="1719421"/>
              <a:chOff x="1983909" y="2663640"/>
              <a:chExt cx="1657350" cy="1668463"/>
            </a:xfrm>
            <a:solidFill>
              <a:schemeClr val="accent1"/>
            </a:solidFill>
          </p:grpSpPr>
          <p:sp>
            <p:nvSpPr>
              <p:cNvPr id="9" name="任意多边形: 形状 42"/>
              <p:cNvSpPr>
                <a:spLocks/>
              </p:cNvSpPr>
              <p:nvPr/>
            </p:nvSpPr>
            <p:spPr bwMode="auto">
              <a:xfrm>
                <a:off x="1983909" y="3062103"/>
                <a:ext cx="1216025"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0" name="任意多边形: 形状 43"/>
              <p:cNvSpPr>
                <a:spLocks/>
              </p:cNvSpPr>
              <p:nvPr/>
            </p:nvSpPr>
            <p:spPr bwMode="auto">
              <a:xfrm>
                <a:off x="2433171" y="2674753"/>
                <a:ext cx="1208088"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1" name="任意多边形: 形状 44"/>
              <p:cNvSpPr>
                <a:spLocks/>
              </p:cNvSpPr>
              <p:nvPr/>
            </p:nvSpPr>
            <p:spPr bwMode="auto">
              <a:xfrm>
                <a:off x="3277721" y="4006665"/>
                <a:ext cx="358775" cy="315913"/>
              </a:xfrm>
              <a:custGeom>
                <a:avLst/>
                <a:gdLst>
                  <a:gd name="T0" fmla="*/ 43 w 159"/>
                  <a:gd name="T1" fmla="*/ 69 h 140"/>
                  <a:gd name="T2" fmla="*/ 34 w 159"/>
                  <a:gd name="T3" fmla="*/ 61 h 140"/>
                  <a:gd name="T4" fmla="*/ 24 w 159"/>
                  <a:gd name="T5" fmla="*/ 61 h 140"/>
                  <a:gd name="T6" fmla="*/ 7 w 159"/>
                  <a:gd name="T7" fmla="*/ 52 h 140"/>
                  <a:gd name="T8" fmla="*/ 0 w 159"/>
                  <a:gd name="T9" fmla="*/ 32 h 140"/>
                  <a:gd name="T10" fmla="*/ 10 w 159"/>
                  <a:gd name="T11" fmla="*/ 9 h 140"/>
                  <a:gd name="T12" fmla="*/ 34 w 159"/>
                  <a:gd name="T13" fmla="*/ 0 h 140"/>
                  <a:gd name="T14" fmla="*/ 61 w 159"/>
                  <a:gd name="T15" fmla="*/ 13 h 140"/>
                  <a:gd name="T16" fmla="*/ 72 w 159"/>
                  <a:gd name="T17" fmla="*/ 47 h 140"/>
                  <a:gd name="T18" fmla="*/ 42 w 159"/>
                  <a:gd name="T19" fmla="*/ 126 h 140"/>
                  <a:gd name="T20" fmla="*/ 23 w 159"/>
                  <a:gd name="T21" fmla="*/ 140 h 140"/>
                  <a:gd name="T22" fmla="*/ 13 w 159"/>
                  <a:gd name="T23" fmla="*/ 131 h 140"/>
                  <a:gd name="T24" fmla="*/ 18 w 159"/>
                  <a:gd name="T25" fmla="*/ 120 h 140"/>
                  <a:gd name="T26" fmla="*/ 36 w 159"/>
                  <a:gd name="T27" fmla="*/ 92 h 140"/>
                  <a:gd name="T28" fmla="*/ 43 w 159"/>
                  <a:gd name="T29" fmla="*/ 69 h 140"/>
                  <a:gd name="T30" fmla="*/ 130 w 159"/>
                  <a:gd name="T31" fmla="*/ 69 h 140"/>
                  <a:gd name="T32" fmla="*/ 121 w 159"/>
                  <a:gd name="T33" fmla="*/ 61 h 140"/>
                  <a:gd name="T34" fmla="*/ 112 w 159"/>
                  <a:gd name="T35" fmla="*/ 61 h 140"/>
                  <a:gd name="T36" fmla="*/ 94 w 159"/>
                  <a:gd name="T37" fmla="*/ 52 h 140"/>
                  <a:gd name="T38" fmla="*/ 87 w 159"/>
                  <a:gd name="T39" fmla="*/ 32 h 140"/>
                  <a:gd name="T40" fmla="*/ 96 w 159"/>
                  <a:gd name="T41" fmla="*/ 9 h 140"/>
                  <a:gd name="T42" fmla="*/ 120 w 159"/>
                  <a:gd name="T43" fmla="*/ 0 h 140"/>
                  <a:gd name="T44" fmla="*/ 148 w 159"/>
                  <a:gd name="T45" fmla="*/ 13 h 140"/>
                  <a:gd name="T46" fmla="*/ 159 w 159"/>
                  <a:gd name="T47" fmla="*/ 47 h 140"/>
                  <a:gd name="T48" fmla="*/ 129 w 159"/>
                  <a:gd name="T49" fmla="*/ 126 h 140"/>
                  <a:gd name="T50" fmla="*/ 109 w 159"/>
                  <a:gd name="T51" fmla="*/ 140 h 140"/>
                  <a:gd name="T52" fmla="*/ 100 w 159"/>
                  <a:gd name="T53" fmla="*/ 131 h 140"/>
                  <a:gd name="T54" fmla="*/ 106 w 159"/>
                  <a:gd name="T55" fmla="*/ 120 h 140"/>
                  <a:gd name="T56" fmla="*/ 122 w 159"/>
                  <a:gd name="T57" fmla="*/ 92 h 140"/>
                  <a:gd name="T58" fmla="*/ 130 w 159"/>
                  <a:gd name="T59" fmla="*/ 6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9" h="140">
                    <a:moveTo>
                      <a:pt x="43" y="69"/>
                    </a:moveTo>
                    <a:cubicBezTo>
                      <a:pt x="43" y="64"/>
                      <a:pt x="40" y="61"/>
                      <a:pt x="34" y="61"/>
                    </a:cubicBezTo>
                    <a:cubicBezTo>
                      <a:pt x="24" y="61"/>
                      <a:pt x="24" y="61"/>
                      <a:pt x="24" y="61"/>
                    </a:cubicBezTo>
                    <a:cubicBezTo>
                      <a:pt x="18" y="60"/>
                      <a:pt x="12" y="57"/>
                      <a:pt x="7" y="52"/>
                    </a:cubicBezTo>
                    <a:cubicBezTo>
                      <a:pt x="2" y="46"/>
                      <a:pt x="0" y="40"/>
                      <a:pt x="0" y="32"/>
                    </a:cubicBezTo>
                    <a:cubicBezTo>
                      <a:pt x="0" y="23"/>
                      <a:pt x="3" y="15"/>
                      <a:pt x="10" y="9"/>
                    </a:cubicBezTo>
                    <a:cubicBezTo>
                      <a:pt x="16" y="3"/>
                      <a:pt x="24" y="0"/>
                      <a:pt x="34" y="0"/>
                    </a:cubicBezTo>
                    <a:cubicBezTo>
                      <a:pt x="44" y="0"/>
                      <a:pt x="54" y="4"/>
                      <a:pt x="61" y="13"/>
                    </a:cubicBezTo>
                    <a:cubicBezTo>
                      <a:pt x="68" y="22"/>
                      <a:pt x="72" y="33"/>
                      <a:pt x="72" y="47"/>
                    </a:cubicBezTo>
                    <a:cubicBezTo>
                      <a:pt x="72" y="73"/>
                      <a:pt x="62" y="99"/>
                      <a:pt x="42" y="126"/>
                    </a:cubicBezTo>
                    <a:cubicBezTo>
                      <a:pt x="34" y="136"/>
                      <a:pt x="28" y="140"/>
                      <a:pt x="23" y="140"/>
                    </a:cubicBezTo>
                    <a:cubicBezTo>
                      <a:pt x="16" y="140"/>
                      <a:pt x="13" y="137"/>
                      <a:pt x="13" y="131"/>
                    </a:cubicBezTo>
                    <a:cubicBezTo>
                      <a:pt x="13" y="128"/>
                      <a:pt x="15" y="125"/>
                      <a:pt x="18" y="120"/>
                    </a:cubicBezTo>
                    <a:cubicBezTo>
                      <a:pt x="25" y="112"/>
                      <a:pt x="30" y="103"/>
                      <a:pt x="36" y="92"/>
                    </a:cubicBezTo>
                    <a:cubicBezTo>
                      <a:pt x="41" y="82"/>
                      <a:pt x="43" y="74"/>
                      <a:pt x="43" y="69"/>
                    </a:cubicBezTo>
                    <a:close/>
                    <a:moveTo>
                      <a:pt x="130" y="69"/>
                    </a:moveTo>
                    <a:cubicBezTo>
                      <a:pt x="130" y="64"/>
                      <a:pt x="127" y="61"/>
                      <a:pt x="121" y="61"/>
                    </a:cubicBezTo>
                    <a:cubicBezTo>
                      <a:pt x="112" y="61"/>
                      <a:pt x="112" y="61"/>
                      <a:pt x="112" y="61"/>
                    </a:cubicBezTo>
                    <a:cubicBezTo>
                      <a:pt x="105" y="60"/>
                      <a:pt x="99" y="57"/>
                      <a:pt x="94" y="52"/>
                    </a:cubicBezTo>
                    <a:cubicBezTo>
                      <a:pt x="89" y="46"/>
                      <a:pt x="87" y="40"/>
                      <a:pt x="87" y="32"/>
                    </a:cubicBezTo>
                    <a:cubicBezTo>
                      <a:pt x="87" y="23"/>
                      <a:pt x="90" y="15"/>
                      <a:pt x="96" y="9"/>
                    </a:cubicBezTo>
                    <a:cubicBezTo>
                      <a:pt x="103" y="3"/>
                      <a:pt x="111" y="0"/>
                      <a:pt x="120" y="0"/>
                    </a:cubicBezTo>
                    <a:cubicBezTo>
                      <a:pt x="132" y="0"/>
                      <a:pt x="141" y="4"/>
                      <a:pt x="148" y="13"/>
                    </a:cubicBezTo>
                    <a:cubicBezTo>
                      <a:pt x="155" y="22"/>
                      <a:pt x="159" y="33"/>
                      <a:pt x="159" y="47"/>
                    </a:cubicBezTo>
                    <a:cubicBezTo>
                      <a:pt x="159" y="73"/>
                      <a:pt x="149" y="99"/>
                      <a:pt x="129" y="126"/>
                    </a:cubicBezTo>
                    <a:cubicBezTo>
                      <a:pt x="121" y="136"/>
                      <a:pt x="115" y="140"/>
                      <a:pt x="109" y="140"/>
                    </a:cubicBezTo>
                    <a:cubicBezTo>
                      <a:pt x="103" y="140"/>
                      <a:pt x="100" y="137"/>
                      <a:pt x="100" y="131"/>
                    </a:cubicBezTo>
                    <a:cubicBezTo>
                      <a:pt x="100" y="128"/>
                      <a:pt x="102" y="125"/>
                      <a:pt x="106" y="120"/>
                    </a:cubicBezTo>
                    <a:cubicBezTo>
                      <a:pt x="112" y="112"/>
                      <a:pt x="117" y="103"/>
                      <a:pt x="122" y="92"/>
                    </a:cubicBezTo>
                    <a:cubicBezTo>
                      <a:pt x="127" y="82"/>
                      <a:pt x="130" y="74"/>
                      <a:pt x="13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45"/>
              <p:cNvSpPr>
                <a:spLocks/>
              </p:cNvSpPr>
              <p:nvPr/>
            </p:nvSpPr>
            <p:spPr bwMode="auto">
              <a:xfrm>
                <a:off x="1983909" y="2663640"/>
                <a:ext cx="355600" cy="317500"/>
              </a:xfrm>
              <a:custGeom>
                <a:avLst/>
                <a:gdLst>
                  <a:gd name="T0" fmla="*/ 115 w 158"/>
                  <a:gd name="T1" fmla="*/ 72 h 141"/>
                  <a:gd name="T2" fmla="*/ 124 w 158"/>
                  <a:gd name="T3" fmla="*/ 80 h 141"/>
                  <a:gd name="T4" fmla="*/ 134 w 158"/>
                  <a:gd name="T5" fmla="*/ 80 h 141"/>
                  <a:gd name="T6" fmla="*/ 151 w 158"/>
                  <a:gd name="T7" fmla="*/ 89 h 141"/>
                  <a:gd name="T8" fmla="*/ 158 w 158"/>
                  <a:gd name="T9" fmla="*/ 109 h 141"/>
                  <a:gd name="T10" fmla="*/ 149 w 158"/>
                  <a:gd name="T11" fmla="*/ 132 h 141"/>
                  <a:gd name="T12" fmla="*/ 125 w 158"/>
                  <a:gd name="T13" fmla="*/ 141 h 141"/>
                  <a:gd name="T14" fmla="*/ 98 w 158"/>
                  <a:gd name="T15" fmla="*/ 128 h 141"/>
                  <a:gd name="T16" fmla="*/ 87 w 158"/>
                  <a:gd name="T17" fmla="*/ 94 h 141"/>
                  <a:gd name="T18" fmla="*/ 117 w 158"/>
                  <a:gd name="T19" fmla="*/ 15 h 141"/>
                  <a:gd name="T20" fmla="*/ 136 w 158"/>
                  <a:gd name="T21" fmla="*/ 0 h 141"/>
                  <a:gd name="T22" fmla="*/ 145 w 158"/>
                  <a:gd name="T23" fmla="*/ 10 h 141"/>
                  <a:gd name="T24" fmla="*/ 140 w 158"/>
                  <a:gd name="T25" fmla="*/ 21 h 141"/>
                  <a:gd name="T26" fmla="*/ 123 w 158"/>
                  <a:gd name="T27" fmla="*/ 48 h 141"/>
                  <a:gd name="T28" fmla="*/ 115 w 158"/>
                  <a:gd name="T29" fmla="*/ 72 h 141"/>
                  <a:gd name="T30" fmla="*/ 28 w 158"/>
                  <a:gd name="T31" fmla="*/ 72 h 141"/>
                  <a:gd name="T32" fmla="*/ 37 w 158"/>
                  <a:gd name="T33" fmla="*/ 80 h 141"/>
                  <a:gd name="T34" fmla="*/ 47 w 158"/>
                  <a:gd name="T35" fmla="*/ 80 h 141"/>
                  <a:gd name="T36" fmla="*/ 64 w 158"/>
                  <a:gd name="T37" fmla="*/ 89 h 141"/>
                  <a:gd name="T38" fmla="*/ 72 w 158"/>
                  <a:gd name="T39" fmla="*/ 109 h 141"/>
                  <a:gd name="T40" fmla="*/ 62 w 158"/>
                  <a:gd name="T41" fmla="*/ 132 h 141"/>
                  <a:gd name="T42" fmla="*/ 38 w 158"/>
                  <a:gd name="T43" fmla="*/ 141 h 141"/>
                  <a:gd name="T44" fmla="*/ 10 w 158"/>
                  <a:gd name="T45" fmla="*/ 128 h 141"/>
                  <a:gd name="T46" fmla="*/ 0 w 158"/>
                  <a:gd name="T47" fmla="*/ 94 h 141"/>
                  <a:gd name="T48" fmla="*/ 30 w 158"/>
                  <a:gd name="T49" fmla="*/ 15 h 141"/>
                  <a:gd name="T50" fmla="*/ 49 w 158"/>
                  <a:gd name="T51" fmla="*/ 0 h 141"/>
                  <a:gd name="T52" fmla="*/ 58 w 158"/>
                  <a:gd name="T53" fmla="*/ 10 h 141"/>
                  <a:gd name="T54" fmla="*/ 53 w 158"/>
                  <a:gd name="T55" fmla="*/ 21 h 141"/>
                  <a:gd name="T56" fmla="*/ 36 w 158"/>
                  <a:gd name="T57" fmla="*/ 48 h 141"/>
                  <a:gd name="T58" fmla="*/ 28 w 158"/>
                  <a:gd name="T5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141">
                    <a:moveTo>
                      <a:pt x="115" y="72"/>
                    </a:moveTo>
                    <a:cubicBezTo>
                      <a:pt x="115" y="77"/>
                      <a:pt x="118" y="80"/>
                      <a:pt x="124" y="80"/>
                    </a:cubicBezTo>
                    <a:cubicBezTo>
                      <a:pt x="134" y="80"/>
                      <a:pt x="134" y="80"/>
                      <a:pt x="134" y="80"/>
                    </a:cubicBezTo>
                    <a:cubicBezTo>
                      <a:pt x="140" y="80"/>
                      <a:pt x="146" y="83"/>
                      <a:pt x="151" y="89"/>
                    </a:cubicBezTo>
                    <a:cubicBezTo>
                      <a:pt x="156" y="95"/>
                      <a:pt x="158" y="101"/>
                      <a:pt x="158" y="109"/>
                    </a:cubicBezTo>
                    <a:cubicBezTo>
                      <a:pt x="158" y="118"/>
                      <a:pt x="155" y="126"/>
                      <a:pt x="149" y="132"/>
                    </a:cubicBezTo>
                    <a:cubicBezTo>
                      <a:pt x="142" y="138"/>
                      <a:pt x="134" y="141"/>
                      <a:pt x="125" y="141"/>
                    </a:cubicBezTo>
                    <a:cubicBezTo>
                      <a:pt x="114" y="141"/>
                      <a:pt x="105" y="137"/>
                      <a:pt x="98" y="128"/>
                    </a:cubicBezTo>
                    <a:cubicBezTo>
                      <a:pt x="90" y="119"/>
                      <a:pt x="87" y="108"/>
                      <a:pt x="87" y="94"/>
                    </a:cubicBezTo>
                    <a:cubicBezTo>
                      <a:pt x="87" y="68"/>
                      <a:pt x="97" y="42"/>
                      <a:pt x="117" y="15"/>
                    </a:cubicBezTo>
                    <a:cubicBezTo>
                      <a:pt x="124" y="5"/>
                      <a:pt x="130" y="0"/>
                      <a:pt x="136" y="0"/>
                    </a:cubicBezTo>
                    <a:cubicBezTo>
                      <a:pt x="142" y="0"/>
                      <a:pt x="145" y="4"/>
                      <a:pt x="145" y="10"/>
                    </a:cubicBezTo>
                    <a:cubicBezTo>
                      <a:pt x="145" y="13"/>
                      <a:pt x="144" y="16"/>
                      <a:pt x="140" y="21"/>
                    </a:cubicBezTo>
                    <a:cubicBezTo>
                      <a:pt x="134" y="29"/>
                      <a:pt x="128" y="38"/>
                      <a:pt x="123" y="48"/>
                    </a:cubicBezTo>
                    <a:cubicBezTo>
                      <a:pt x="118" y="59"/>
                      <a:pt x="115" y="67"/>
                      <a:pt x="115" y="72"/>
                    </a:cubicBezTo>
                    <a:close/>
                    <a:moveTo>
                      <a:pt x="28" y="72"/>
                    </a:moveTo>
                    <a:cubicBezTo>
                      <a:pt x="28" y="77"/>
                      <a:pt x="31" y="80"/>
                      <a:pt x="37" y="80"/>
                    </a:cubicBezTo>
                    <a:cubicBezTo>
                      <a:pt x="47" y="80"/>
                      <a:pt x="47" y="80"/>
                      <a:pt x="47" y="80"/>
                    </a:cubicBezTo>
                    <a:cubicBezTo>
                      <a:pt x="53" y="80"/>
                      <a:pt x="59" y="83"/>
                      <a:pt x="64" y="89"/>
                    </a:cubicBezTo>
                    <a:cubicBezTo>
                      <a:pt x="69" y="95"/>
                      <a:pt x="72" y="101"/>
                      <a:pt x="72" y="109"/>
                    </a:cubicBezTo>
                    <a:cubicBezTo>
                      <a:pt x="72" y="118"/>
                      <a:pt x="68" y="126"/>
                      <a:pt x="62" y="132"/>
                    </a:cubicBezTo>
                    <a:cubicBezTo>
                      <a:pt x="56" y="138"/>
                      <a:pt x="48" y="141"/>
                      <a:pt x="38" y="141"/>
                    </a:cubicBezTo>
                    <a:cubicBezTo>
                      <a:pt x="27" y="141"/>
                      <a:pt x="18" y="137"/>
                      <a:pt x="10" y="128"/>
                    </a:cubicBezTo>
                    <a:cubicBezTo>
                      <a:pt x="3" y="119"/>
                      <a:pt x="0" y="108"/>
                      <a:pt x="0" y="94"/>
                    </a:cubicBezTo>
                    <a:cubicBezTo>
                      <a:pt x="0" y="68"/>
                      <a:pt x="10" y="42"/>
                      <a:pt x="30" y="15"/>
                    </a:cubicBezTo>
                    <a:cubicBezTo>
                      <a:pt x="37" y="5"/>
                      <a:pt x="44" y="0"/>
                      <a:pt x="49" y="0"/>
                    </a:cubicBezTo>
                    <a:cubicBezTo>
                      <a:pt x="55" y="0"/>
                      <a:pt x="58" y="4"/>
                      <a:pt x="58" y="10"/>
                    </a:cubicBezTo>
                    <a:cubicBezTo>
                      <a:pt x="58" y="13"/>
                      <a:pt x="56" y="16"/>
                      <a:pt x="53" y="21"/>
                    </a:cubicBezTo>
                    <a:cubicBezTo>
                      <a:pt x="47" y="29"/>
                      <a:pt x="41" y="38"/>
                      <a:pt x="36" y="48"/>
                    </a:cubicBezTo>
                    <a:cubicBezTo>
                      <a:pt x="31" y="59"/>
                      <a:pt x="28" y="67"/>
                      <a:pt x="2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23" name="矩形 22">
              <a:extLst>
                <a:ext uri="{FF2B5EF4-FFF2-40B4-BE49-F238E27FC236}">
                  <a16:creationId xmlns:a16="http://schemas.microsoft.com/office/drawing/2014/main" id="{5D58713D-4D52-4F7E-A480-489F098AAB3B}"/>
                </a:ext>
              </a:extLst>
            </p:cNvPr>
            <p:cNvSpPr/>
            <p:nvPr/>
          </p:nvSpPr>
          <p:spPr>
            <a:xfrm>
              <a:off x="3519772" y="3491517"/>
              <a:ext cx="1333118" cy="73734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1">
                      <a:lumMod val="100000"/>
                    </a:schemeClr>
                  </a:solidFill>
                  <a:cs typeface="+mn-ea"/>
                  <a:sym typeface="+mn-lt"/>
                </a:rPr>
                <a:t>没有加密</a:t>
              </a:r>
            </a:p>
            <a:p>
              <a:pPr marL="285750" indent="-285750">
                <a:lnSpc>
                  <a:spcPct val="110000"/>
                </a:lnSpc>
                <a:buFont typeface="Wingdings" panose="05000000000000000000" pitchFamily="2" charset="2"/>
                <a:buChar char="l"/>
              </a:pPr>
              <a:r>
                <a:rPr lang="zh-CN" altLang="en-US" b="1" spc="30" dirty="0">
                  <a:solidFill>
                    <a:schemeClr val="accent1">
                      <a:lumMod val="100000"/>
                    </a:schemeClr>
                  </a:solidFill>
                  <a:cs typeface="+mn-ea"/>
                  <a:sym typeface="+mn-lt"/>
                </a:rPr>
                <a:t>网络明文传输，如用户名和口令信息等</a:t>
              </a:r>
              <a:endParaRPr lang="en-US" altLang="zh-CN" b="1" spc="30" dirty="0">
                <a:solidFill>
                  <a:schemeClr val="accent1">
                    <a:lumMod val="100000"/>
                  </a:schemeClr>
                </a:solidFill>
                <a:cs typeface="+mn-ea"/>
                <a:sym typeface="+mn-lt"/>
              </a:endParaRPr>
            </a:p>
          </p:txBody>
        </p:sp>
        <p:sp>
          <p:nvSpPr>
            <p:cNvPr id="30" name="文本框 59"/>
            <p:cNvSpPr txBox="1"/>
            <p:nvPr/>
          </p:nvSpPr>
          <p:spPr>
            <a:xfrm>
              <a:off x="3415732" y="5077077"/>
              <a:ext cx="1370166" cy="255389"/>
            </a:xfrm>
            <a:prstGeom prst="roundRect">
              <a:avLst/>
            </a:prstGeom>
            <a:solidFill>
              <a:schemeClr val="accent1"/>
            </a:solidFill>
          </p:spPr>
          <p:txBody>
            <a:bodyPr wrap="none">
              <a:noAutofit/>
            </a:bodyPr>
            <a:lstStyle/>
            <a:p>
              <a:pPr algn="ctr"/>
              <a:r>
                <a:rPr lang="en-US" altLang="zh-CN" sz="2000" b="1" dirty="0">
                  <a:solidFill>
                    <a:schemeClr val="bg2"/>
                  </a:solidFill>
                  <a:cs typeface="+mn-ea"/>
                  <a:sym typeface="+mn-lt"/>
                </a:rPr>
                <a:t>TCP</a:t>
              </a:r>
              <a:r>
                <a:rPr lang="zh-CN" altLang="en-US" sz="2000" b="1" dirty="0">
                  <a:solidFill>
                    <a:schemeClr val="bg2"/>
                  </a:solidFill>
                  <a:cs typeface="+mn-ea"/>
                  <a:sym typeface="+mn-lt"/>
                </a:rPr>
                <a:t>和</a:t>
              </a:r>
              <a:r>
                <a:rPr lang="en-US" altLang="zh-CN" sz="2000" b="1" dirty="0">
                  <a:solidFill>
                    <a:schemeClr val="bg2"/>
                  </a:solidFill>
                  <a:cs typeface="+mn-ea"/>
                  <a:sym typeface="+mn-lt"/>
                </a:rPr>
                <a:t>UDP</a:t>
              </a:r>
            </a:p>
          </p:txBody>
        </p:sp>
      </p:grpSp>
      <p:grpSp>
        <p:nvGrpSpPr>
          <p:cNvPr id="3" name="组合 2"/>
          <p:cNvGrpSpPr/>
          <p:nvPr/>
        </p:nvGrpSpPr>
        <p:grpSpPr>
          <a:xfrm>
            <a:off x="4660306" y="1853268"/>
            <a:ext cx="2921769" cy="3952819"/>
            <a:chOff x="5247779" y="2997851"/>
            <a:chExt cx="1725656" cy="2334615"/>
          </a:xfrm>
        </p:grpSpPr>
        <p:grpSp>
          <p:nvGrpSpPr>
            <p:cNvPr id="13" name="组合 12"/>
            <p:cNvGrpSpPr>
              <a:grpSpLocks noChangeAspect="1"/>
            </p:cNvGrpSpPr>
            <p:nvPr/>
          </p:nvGrpSpPr>
          <p:grpSpPr>
            <a:xfrm>
              <a:off x="5247779" y="2997851"/>
              <a:ext cx="1716225" cy="1719421"/>
              <a:chOff x="4052421" y="2654115"/>
              <a:chExt cx="1704976" cy="1708150"/>
            </a:xfrm>
            <a:solidFill>
              <a:schemeClr val="accent2"/>
            </a:solidFill>
          </p:grpSpPr>
          <p:sp>
            <p:nvSpPr>
              <p:cNvPr id="14" name="任意多边形: 形状 38"/>
              <p:cNvSpPr>
                <a:spLocks/>
              </p:cNvSpPr>
              <p:nvPr/>
            </p:nvSpPr>
            <p:spPr bwMode="auto">
              <a:xfrm>
                <a:off x="4052421" y="2735078"/>
                <a:ext cx="471488" cy="1528763"/>
              </a:xfrm>
              <a:custGeom>
                <a:avLst/>
                <a:gdLst>
                  <a:gd name="T0" fmla="*/ 25 w 209"/>
                  <a:gd name="T1" fmla="*/ 340 h 679"/>
                  <a:gd name="T2" fmla="*/ 209 w 209"/>
                  <a:gd name="T3" fmla="*/ 29 h 679"/>
                  <a:gd name="T4" fmla="*/ 209 w 209"/>
                  <a:gd name="T5" fmla="*/ 0 h 679"/>
                  <a:gd name="T6" fmla="*/ 0 w 209"/>
                  <a:gd name="T7" fmla="*/ 340 h 679"/>
                  <a:gd name="T8" fmla="*/ 209 w 209"/>
                  <a:gd name="T9" fmla="*/ 679 h 679"/>
                  <a:gd name="T10" fmla="*/ 209 w 209"/>
                  <a:gd name="T11" fmla="*/ 651 h 679"/>
                  <a:gd name="T12" fmla="*/ 25 w 209"/>
                  <a:gd name="T13" fmla="*/ 340 h 679"/>
                </a:gdLst>
                <a:ahLst/>
                <a:cxnLst>
                  <a:cxn ang="0">
                    <a:pos x="T0" y="T1"/>
                  </a:cxn>
                  <a:cxn ang="0">
                    <a:pos x="T2" y="T3"/>
                  </a:cxn>
                  <a:cxn ang="0">
                    <a:pos x="T4" y="T5"/>
                  </a:cxn>
                  <a:cxn ang="0">
                    <a:pos x="T6" y="T7"/>
                  </a:cxn>
                  <a:cxn ang="0">
                    <a:pos x="T8" y="T9"/>
                  </a:cxn>
                  <a:cxn ang="0">
                    <a:pos x="T10" y="T11"/>
                  </a:cxn>
                  <a:cxn ang="0">
                    <a:pos x="T12" y="T13"/>
                  </a:cxn>
                </a:cxnLst>
                <a:rect l="0" t="0" r="r" b="b"/>
                <a:pathLst>
                  <a:path w="209" h="679">
                    <a:moveTo>
                      <a:pt x="25" y="340"/>
                    </a:moveTo>
                    <a:cubicBezTo>
                      <a:pt x="25" y="206"/>
                      <a:pt x="97" y="89"/>
                      <a:pt x="209" y="29"/>
                    </a:cubicBezTo>
                    <a:cubicBezTo>
                      <a:pt x="209" y="0"/>
                      <a:pt x="209" y="0"/>
                      <a:pt x="209" y="0"/>
                    </a:cubicBezTo>
                    <a:cubicBezTo>
                      <a:pt x="85" y="63"/>
                      <a:pt x="0" y="192"/>
                      <a:pt x="0" y="340"/>
                    </a:cubicBezTo>
                    <a:cubicBezTo>
                      <a:pt x="0" y="488"/>
                      <a:pt x="85" y="617"/>
                      <a:pt x="209" y="679"/>
                    </a:cubicBezTo>
                    <a:cubicBezTo>
                      <a:pt x="209" y="651"/>
                      <a:pt x="209" y="651"/>
                      <a:pt x="209" y="651"/>
                    </a:cubicBezTo>
                    <a:cubicBezTo>
                      <a:pt x="97" y="590"/>
                      <a:pt x="25" y="474"/>
                      <a:pt x="25"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5" name="任意多边形: 形状 39"/>
              <p:cNvSpPr>
                <a:spLocks/>
              </p:cNvSpPr>
              <p:nvPr/>
            </p:nvSpPr>
            <p:spPr bwMode="auto">
              <a:xfrm>
                <a:off x="5270034" y="2728728"/>
                <a:ext cx="487363" cy="1544638"/>
              </a:xfrm>
              <a:custGeom>
                <a:avLst/>
                <a:gdLst>
                  <a:gd name="T0" fmla="*/ 216 w 216"/>
                  <a:gd name="T1" fmla="*/ 343 h 686"/>
                  <a:gd name="T2" fmla="*/ 0 w 216"/>
                  <a:gd name="T3" fmla="*/ 0 h 686"/>
                  <a:gd name="T4" fmla="*/ 0 w 216"/>
                  <a:gd name="T5" fmla="*/ 28 h 686"/>
                  <a:gd name="T6" fmla="*/ 191 w 216"/>
                  <a:gd name="T7" fmla="*/ 343 h 686"/>
                  <a:gd name="T8" fmla="*/ 0 w 216"/>
                  <a:gd name="T9" fmla="*/ 657 h 686"/>
                  <a:gd name="T10" fmla="*/ 0 w 216"/>
                  <a:gd name="T11" fmla="*/ 686 h 686"/>
                  <a:gd name="T12" fmla="*/ 216 w 216"/>
                  <a:gd name="T13" fmla="*/ 343 h 686"/>
                </a:gdLst>
                <a:ahLst/>
                <a:cxnLst>
                  <a:cxn ang="0">
                    <a:pos x="T0" y="T1"/>
                  </a:cxn>
                  <a:cxn ang="0">
                    <a:pos x="T2" y="T3"/>
                  </a:cxn>
                  <a:cxn ang="0">
                    <a:pos x="T4" y="T5"/>
                  </a:cxn>
                  <a:cxn ang="0">
                    <a:pos x="T6" y="T7"/>
                  </a:cxn>
                  <a:cxn ang="0">
                    <a:pos x="T8" y="T9"/>
                  </a:cxn>
                  <a:cxn ang="0">
                    <a:pos x="T10" y="T11"/>
                  </a:cxn>
                  <a:cxn ang="0">
                    <a:pos x="T12" y="T13"/>
                  </a:cxn>
                </a:cxnLst>
                <a:rect l="0" t="0" r="r" b="b"/>
                <a:pathLst>
                  <a:path w="216" h="686">
                    <a:moveTo>
                      <a:pt x="216" y="343"/>
                    </a:moveTo>
                    <a:cubicBezTo>
                      <a:pt x="216" y="192"/>
                      <a:pt x="128" y="62"/>
                      <a:pt x="0" y="0"/>
                    </a:cubicBezTo>
                    <a:cubicBezTo>
                      <a:pt x="0" y="28"/>
                      <a:pt x="0" y="28"/>
                      <a:pt x="0" y="28"/>
                    </a:cubicBezTo>
                    <a:cubicBezTo>
                      <a:pt x="116" y="88"/>
                      <a:pt x="191" y="206"/>
                      <a:pt x="191" y="343"/>
                    </a:cubicBezTo>
                    <a:cubicBezTo>
                      <a:pt x="191" y="479"/>
                      <a:pt x="116" y="598"/>
                      <a:pt x="0" y="657"/>
                    </a:cubicBezTo>
                    <a:cubicBezTo>
                      <a:pt x="0" y="686"/>
                      <a:pt x="0" y="686"/>
                      <a:pt x="0" y="686"/>
                    </a:cubicBezTo>
                    <a:cubicBezTo>
                      <a:pt x="128" y="624"/>
                      <a:pt x="216" y="494"/>
                      <a:pt x="216"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 name="任意多边形: 形状 40"/>
              <p:cNvSpPr>
                <a:spLocks/>
              </p:cNvSpPr>
              <p:nvPr/>
            </p:nvSpPr>
            <p:spPr bwMode="auto">
              <a:xfrm>
                <a:off x="4665196" y="4057465"/>
                <a:ext cx="463550" cy="304800"/>
              </a:xfrm>
              <a:custGeom>
                <a:avLst/>
                <a:gdLst>
                  <a:gd name="T0" fmla="*/ 0 w 206"/>
                  <a:gd name="T1" fmla="*/ 43 h 136"/>
                  <a:gd name="T2" fmla="*/ 43 w 206"/>
                  <a:gd name="T3" fmla="*/ 0 h 136"/>
                  <a:gd name="T4" fmla="*/ 88 w 206"/>
                  <a:gd name="T5" fmla="*/ 49 h 136"/>
                  <a:gd name="T6" fmla="*/ 21 w 206"/>
                  <a:gd name="T7" fmla="*/ 136 h 136"/>
                  <a:gd name="T8" fmla="*/ 16 w 206"/>
                  <a:gd name="T9" fmla="*/ 128 h 136"/>
                  <a:gd name="T10" fmla="*/ 65 w 206"/>
                  <a:gd name="T11" fmla="*/ 78 h 136"/>
                  <a:gd name="T12" fmla="*/ 40 w 206"/>
                  <a:gd name="T13" fmla="*/ 87 h 136"/>
                  <a:gd name="T14" fmla="*/ 0 w 206"/>
                  <a:gd name="T15" fmla="*/ 43 h 136"/>
                  <a:gd name="T16" fmla="*/ 118 w 206"/>
                  <a:gd name="T17" fmla="*/ 43 h 136"/>
                  <a:gd name="T18" fmla="*/ 161 w 206"/>
                  <a:gd name="T19" fmla="*/ 0 h 136"/>
                  <a:gd name="T20" fmla="*/ 206 w 206"/>
                  <a:gd name="T21" fmla="*/ 49 h 136"/>
                  <a:gd name="T22" fmla="*/ 140 w 206"/>
                  <a:gd name="T23" fmla="*/ 136 h 136"/>
                  <a:gd name="T24" fmla="*/ 135 w 206"/>
                  <a:gd name="T25" fmla="*/ 128 h 136"/>
                  <a:gd name="T26" fmla="*/ 183 w 206"/>
                  <a:gd name="T27" fmla="*/ 78 h 136"/>
                  <a:gd name="T28" fmla="*/ 158 w 206"/>
                  <a:gd name="T29" fmla="*/ 87 h 136"/>
                  <a:gd name="T30" fmla="*/ 118 w 206"/>
                  <a:gd name="T31"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6">
                    <a:moveTo>
                      <a:pt x="0" y="43"/>
                    </a:moveTo>
                    <a:cubicBezTo>
                      <a:pt x="0" y="15"/>
                      <a:pt x="25" y="0"/>
                      <a:pt x="43" y="0"/>
                    </a:cubicBezTo>
                    <a:cubicBezTo>
                      <a:pt x="61" y="0"/>
                      <a:pt x="88" y="17"/>
                      <a:pt x="88" y="49"/>
                    </a:cubicBezTo>
                    <a:cubicBezTo>
                      <a:pt x="88" y="98"/>
                      <a:pt x="49" y="133"/>
                      <a:pt x="21" y="136"/>
                    </a:cubicBezTo>
                    <a:cubicBezTo>
                      <a:pt x="19" y="133"/>
                      <a:pt x="16" y="128"/>
                      <a:pt x="16" y="128"/>
                    </a:cubicBezTo>
                    <a:cubicBezTo>
                      <a:pt x="29" y="123"/>
                      <a:pt x="63" y="99"/>
                      <a:pt x="65" y="78"/>
                    </a:cubicBezTo>
                    <a:cubicBezTo>
                      <a:pt x="55" y="84"/>
                      <a:pt x="51" y="87"/>
                      <a:pt x="40" y="87"/>
                    </a:cubicBezTo>
                    <a:cubicBezTo>
                      <a:pt x="16" y="87"/>
                      <a:pt x="0" y="65"/>
                      <a:pt x="0" y="43"/>
                    </a:cubicBezTo>
                    <a:close/>
                    <a:moveTo>
                      <a:pt x="118" y="43"/>
                    </a:moveTo>
                    <a:cubicBezTo>
                      <a:pt x="118" y="15"/>
                      <a:pt x="144" y="0"/>
                      <a:pt x="161" y="0"/>
                    </a:cubicBezTo>
                    <a:cubicBezTo>
                      <a:pt x="179" y="0"/>
                      <a:pt x="206" y="17"/>
                      <a:pt x="206" y="49"/>
                    </a:cubicBezTo>
                    <a:cubicBezTo>
                      <a:pt x="206" y="98"/>
                      <a:pt x="167" y="133"/>
                      <a:pt x="140" y="136"/>
                    </a:cubicBezTo>
                    <a:cubicBezTo>
                      <a:pt x="138" y="133"/>
                      <a:pt x="135" y="128"/>
                      <a:pt x="135" y="128"/>
                    </a:cubicBezTo>
                    <a:cubicBezTo>
                      <a:pt x="147" y="123"/>
                      <a:pt x="181" y="99"/>
                      <a:pt x="183" y="78"/>
                    </a:cubicBezTo>
                    <a:cubicBezTo>
                      <a:pt x="174" y="84"/>
                      <a:pt x="170" y="87"/>
                      <a:pt x="158" y="87"/>
                    </a:cubicBezTo>
                    <a:cubicBezTo>
                      <a:pt x="135" y="87"/>
                      <a:pt x="118" y="65"/>
                      <a:pt x="11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7" name="任意多边形: 形状 41"/>
              <p:cNvSpPr>
                <a:spLocks/>
              </p:cNvSpPr>
              <p:nvPr/>
            </p:nvSpPr>
            <p:spPr bwMode="auto">
              <a:xfrm>
                <a:off x="4665196" y="2654115"/>
                <a:ext cx="463550" cy="307975"/>
              </a:xfrm>
              <a:custGeom>
                <a:avLst/>
                <a:gdLst>
                  <a:gd name="T0" fmla="*/ 206 w 206"/>
                  <a:gd name="T1" fmla="*/ 94 h 137"/>
                  <a:gd name="T2" fmla="*/ 163 w 206"/>
                  <a:gd name="T3" fmla="*/ 137 h 137"/>
                  <a:gd name="T4" fmla="*/ 118 w 206"/>
                  <a:gd name="T5" fmla="*/ 88 h 137"/>
                  <a:gd name="T6" fmla="*/ 185 w 206"/>
                  <a:gd name="T7" fmla="*/ 0 h 137"/>
                  <a:gd name="T8" fmla="*/ 190 w 206"/>
                  <a:gd name="T9" fmla="*/ 9 h 137"/>
                  <a:gd name="T10" fmla="*/ 141 w 206"/>
                  <a:gd name="T11" fmla="*/ 59 h 137"/>
                  <a:gd name="T12" fmla="*/ 166 w 206"/>
                  <a:gd name="T13" fmla="*/ 50 h 137"/>
                  <a:gd name="T14" fmla="*/ 206 w 206"/>
                  <a:gd name="T15" fmla="*/ 94 h 137"/>
                  <a:gd name="T16" fmla="*/ 88 w 206"/>
                  <a:gd name="T17" fmla="*/ 94 h 137"/>
                  <a:gd name="T18" fmla="*/ 45 w 206"/>
                  <a:gd name="T19" fmla="*/ 137 h 137"/>
                  <a:gd name="T20" fmla="*/ 0 w 206"/>
                  <a:gd name="T21" fmla="*/ 88 h 137"/>
                  <a:gd name="T22" fmla="*/ 67 w 206"/>
                  <a:gd name="T23" fmla="*/ 0 h 137"/>
                  <a:gd name="T24" fmla="*/ 71 w 206"/>
                  <a:gd name="T25" fmla="*/ 9 h 137"/>
                  <a:gd name="T26" fmla="*/ 23 w 206"/>
                  <a:gd name="T27" fmla="*/ 59 h 137"/>
                  <a:gd name="T28" fmla="*/ 48 w 206"/>
                  <a:gd name="T29" fmla="*/ 50 h 137"/>
                  <a:gd name="T30" fmla="*/ 88 w 206"/>
                  <a:gd name="T31" fmla="*/ 9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6" h="137">
                    <a:moveTo>
                      <a:pt x="206" y="94"/>
                    </a:moveTo>
                    <a:cubicBezTo>
                      <a:pt x="206" y="122"/>
                      <a:pt x="181" y="137"/>
                      <a:pt x="163" y="137"/>
                    </a:cubicBezTo>
                    <a:cubicBezTo>
                      <a:pt x="145" y="137"/>
                      <a:pt x="118" y="119"/>
                      <a:pt x="118" y="88"/>
                    </a:cubicBezTo>
                    <a:cubicBezTo>
                      <a:pt x="118" y="39"/>
                      <a:pt x="157" y="4"/>
                      <a:pt x="185" y="0"/>
                    </a:cubicBezTo>
                    <a:cubicBezTo>
                      <a:pt x="187" y="4"/>
                      <a:pt x="190" y="9"/>
                      <a:pt x="190" y="9"/>
                    </a:cubicBezTo>
                    <a:cubicBezTo>
                      <a:pt x="177" y="14"/>
                      <a:pt x="143" y="38"/>
                      <a:pt x="141" y="59"/>
                    </a:cubicBezTo>
                    <a:cubicBezTo>
                      <a:pt x="151" y="53"/>
                      <a:pt x="155" y="50"/>
                      <a:pt x="166" y="50"/>
                    </a:cubicBezTo>
                    <a:cubicBezTo>
                      <a:pt x="190" y="50"/>
                      <a:pt x="206" y="72"/>
                      <a:pt x="206" y="94"/>
                    </a:cubicBezTo>
                    <a:close/>
                    <a:moveTo>
                      <a:pt x="88" y="94"/>
                    </a:moveTo>
                    <a:cubicBezTo>
                      <a:pt x="88" y="122"/>
                      <a:pt x="62" y="137"/>
                      <a:pt x="45" y="137"/>
                    </a:cubicBezTo>
                    <a:cubicBezTo>
                      <a:pt x="27" y="137"/>
                      <a:pt x="0" y="119"/>
                      <a:pt x="0" y="88"/>
                    </a:cubicBezTo>
                    <a:cubicBezTo>
                      <a:pt x="0" y="39"/>
                      <a:pt x="39" y="4"/>
                      <a:pt x="67" y="0"/>
                    </a:cubicBezTo>
                    <a:cubicBezTo>
                      <a:pt x="69" y="4"/>
                      <a:pt x="71" y="9"/>
                      <a:pt x="71" y="9"/>
                    </a:cubicBezTo>
                    <a:cubicBezTo>
                      <a:pt x="59" y="14"/>
                      <a:pt x="25" y="38"/>
                      <a:pt x="23" y="59"/>
                    </a:cubicBezTo>
                    <a:cubicBezTo>
                      <a:pt x="32" y="53"/>
                      <a:pt x="36" y="50"/>
                      <a:pt x="48" y="50"/>
                    </a:cubicBezTo>
                    <a:cubicBezTo>
                      <a:pt x="71" y="50"/>
                      <a:pt x="88" y="72"/>
                      <a:pt x="8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24" name="矩形 23">
              <a:extLst>
                <a:ext uri="{FF2B5EF4-FFF2-40B4-BE49-F238E27FC236}">
                  <a16:creationId xmlns:a16="http://schemas.microsoft.com/office/drawing/2014/main" id="{5D58713D-4D52-4F7E-A480-489F098AAB3B}"/>
                </a:ext>
              </a:extLst>
            </p:cNvPr>
            <p:cNvSpPr/>
            <p:nvPr/>
          </p:nvSpPr>
          <p:spPr>
            <a:xfrm>
              <a:off x="5522990" y="3567929"/>
              <a:ext cx="1450445" cy="55738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提供加密的</a:t>
              </a:r>
              <a:r>
                <a:rPr lang="en-US" altLang="zh-CN" b="1" spc="30" dirty="0">
                  <a:solidFill>
                    <a:schemeClr val="accent2">
                      <a:lumMod val="100000"/>
                    </a:schemeClr>
                  </a:solidFill>
                  <a:cs typeface="+mn-ea"/>
                  <a:sym typeface="+mn-lt"/>
                </a:rPr>
                <a:t>TCP</a:t>
              </a:r>
              <a:r>
                <a:rPr lang="zh-CN" altLang="en-US" b="1" spc="30" dirty="0">
                  <a:solidFill>
                    <a:schemeClr val="accent2">
                      <a:lumMod val="100000"/>
                    </a:schemeClr>
                  </a:solidFill>
                  <a:cs typeface="+mn-ea"/>
                  <a:sym typeface="+mn-lt"/>
                </a:rPr>
                <a:t>连接</a:t>
              </a:r>
            </a:p>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保证数据完整性</a:t>
              </a:r>
            </a:p>
            <a:p>
              <a:pPr marL="285750" indent="-285750">
                <a:lnSpc>
                  <a:spcPct val="110000"/>
                </a:lnSpc>
                <a:buFont typeface="Wingdings" panose="05000000000000000000" pitchFamily="2" charset="2"/>
                <a:buChar char="l"/>
              </a:pPr>
              <a:r>
                <a:rPr lang="zh-CN" altLang="en-US" b="1" spc="30" dirty="0">
                  <a:solidFill>
                    <a:schemeClr val="accent2">
                      <a:lumMod val="100000"/>
                    </a:schemeClr>
                  </a:solidFill>
                  <a:cs typeface="+mn-ea"/>
                  <a:sym typeface="+mn-lt"/>
                </a:rPr>
                <a:t>端点认证</a:t>
              </a:r>
            </a:p>
          </p:txBody>
        </p:sp>
        <p:sp>
          <p:nvSpPr>
            <p:cNvPr id="33" name="文本框 57"/>
            <p:cNvSpPr txBox="1"/>
            <p:nvPr/>
          </p:nvSpPr>
          <p:spPr>
            <a:xfrm>
              <a:off x="5406254" y="5077077"/>
              <a:ext cx="1370166" cy="255389"/>
            </a:xfrm>
            <a:prstGeom prst="roundRect">
              <a:avLst/>
            </a:prstGeom>
            <a:solidFill>
              <a:schemeClr val="accent2"/>
            </a:solidFill>
          </p:spPr>
          <p:txBody>
            <a:bodyPr wrap="none">
              <a:normAutofit fontScale="77500" lnSpcReduction="20000"/>
            </a:bodyPr>
            <a:lstStyle/>
            <a:p>
              <a:pPr algn="ctr"/>
              <a:r>
                <a:rPr lang="en-US" altLang="zh-CN" sz="1600" b="1" dirty="0">
                  <a:solidFill>
                    <a:schemeClr val="bg2"/>
                  </a:solidFill>
                  <a:cs typeface="+mn-ea"/>
                  <a:sym typeface="+mn-lt"/>
                </a:rPr>
                <a:t>SSL</a:t>
              </a:r>
              <a:br>
                <a:rPr lang="en-US" altLang="zh-CN" sz="1600" b="1" dirty="0">
                  <a:solidFill>
                    <a:schemeClr val="bg2"/>
                  </a:solidFill>
                  <a:cs typeface="+mn-ea"/>
                  <a:sym typeface="+mn-lt"/>
                </a:rPr>
              </a:br>
              <a:r>
                <a:rPr lang="zh-CN" altLang="en-US" sz="1600" b="1" dirty="0">
                  <a:solidFill>
                    <a:schemeClr val="bg2"/>
                  </a:solidFill>
                  <a:cs typeface="+mn-ea"/>
                  <a:sym typeface="+mn-lt"/>
                </a:rPr>
                <a:t>（</a:t>
              </a:r>
              <a:r>
                <a:rPr lang="en-US" altLang="zh-CN" sz="1600" b="1" dirty="0">
                  <a:solidFill>
                    <a:schemeClr val="bg2"/>
                  </a:solidFill>
                  <a:cs typeface="+mn-ea"/>
                  <a:sym typeface="+mn-lt"/>
                </a:rPr>
                <a:t>Security Socket Layer</a:t>
              </a:r>
              <a:r>
                <a:rPr lang="zh-CN" altLang="en-US" sz="1600" b="1" dirty="0">
                  <a:solidFill>
                    <a:schemeClr val="bg2"/>
                  </a:solidFill>
                  <a:cs typeface="+mn-ea"/>
                  <a:sym typeface="+mn-lt"/>
                </a:rPr>
                <a:t>）</a:t>
              </a:r>
            </a:p>
          </p:txBody>
        </p:sp>
      </p:grpSp>
      <p:grpSp>
        <p:nvGrpSpPr>
          <p:cNvPr id="4" name="组合 3"/>
          <p:cNvGrpSpPr/>
          <p:nvPr/>
        </p:nvGrpSpPr>
        <p:grpSpPr>
          <a:xfrm>
            <a:off x="8597448" y="1853268"/>
            <a:ext cx="2921903" cy="3916810"/>
            <a:chOff x="7241272" y="3019119"/>
            <a:chExt cx="1725735" cy="2313347"/>
          </a:xfrm>
        </p:grpSpPr>
        <p:grpSp>
          <p:nvGrpSpPr>
            <p:cNvPr id="18" name="组合 17"/>
            <p:cNvGrpSpPr>
              <a:grpSpLocks noChangeAspect="1"/>
            </p:cNvGrpSpPr>
            <p:nvPr/>
          </p:nvGrpSpPr>
          <p:grpSpPr>
            <a:xfrm>
              <a:off x="7241272" y="3019119"/>
              <a:ext cx="1725735" cy="1719421"/>
              <a:chOff x="6281271" y="2603315"/>
              <a:chExt cx="1735138" cy="1728788"/>
            </a:xfrm>
            <a:solidFill>
              <a:schemeClr val="accent3"/>
            </a:solidFill>
          </p:grpSpPr>
          <p:sp>
            <p:nvSpPr>
              <p:cNvPr id="19" name="任意多边形: 形状 34"/>
              <p:cNvSpPr>
                <a:spLocks/>
              </p:cNvSpPr>
              <p:nvPr/>
            </p:nvSpPr>
            <p:spPr bwMode="auto">
              <a:xfrm>
                <a:off x="6306671" y="3062103"/>
                <a:ext cx="1214438" cy="1270000"/>
              </a:xfrm>
              <a:custGeom>
                <a:avLst/>
                <a:gdLst>
                  <a:gd name="T0" fmla="*/ 71 w 540"/>
                  <a:gd name="T1" fmla="*/ 536 h 564"/>
                  <a:gd name="T2" fmla="*/ 24 w 540"/>
                  <a:gd name="T3" fmla="*/ 488 h 564"/>
                  <a:gd name="T4" fmla="*/ 24 w 540"/>
                  <a:gd name="T5" fmla="*/ 0 h 564"/>
                  <a:gd name="T6" fmla="*/ 0 w 540"/>
                  <a:gd name="T7" fmla="*/ 0 h 564"/>
                  <a:gd name="T8" fmla="*/ 0 w 540"/>
                  <a:gd name="T9" fmla="*/ 489 h 564"/>
                  <a:gd name="T10" fmla="*/ 72 w 540"/>
                  <a:gd name="T11" fmla="*/ 564 h 564"/>
                  <a:gd name="T12" fmla="*/ 540 w 540"/>
                  <a:gd name="T13" fmla="*/ 564 h 564"/>
                  <a:gd name="T14" fmla="*/ 540 w 540"/>
                  <a:gd name="T15" fmla="*/ 536 h 564"/>
                  <a:gd name="T16" fmla="*/ 71 w 540"/>
                  <a:gd name="T17" fmla="*/ 536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564">
                    <a:moveTo>
                      <a:pt x="71" y="536"/>
                    </a:moveTo>
                    <a:cubicBezTo>
                      <a:pt x="44" y="536"/>
                      <a:pt x="24" y="515"/>
                      <a:pt x="24" y="488"/>
                    </a:cubicBezTo>
                    <a:cubicBezTo>
                      <a:pt x="24" y="0"/>
                      <a:pt x="24" y="0"/>
                      <a:pt x="24" y="0"/>
                    </a:cubicBezTo>
                    <a:cubicBezTo>
                      <a:pt x="0" y="0"/>
                      <a:pt x="0" y="0"/>
                      <a:pt x="0" y="0"/>
                    </a:cubicBezTo>
                    <a:cubicBezTo>
                      <a:pt x="0" y="489"/>
                      <a:pt x="0" y="489"/>
                      <a:pt x="0" y="489"/>
                    </a:cubicBezTo>
                    <a:cubicBezTo>
                      <a:pt x="0" y="529"/>
                      <a:pt x="32" y="564"/>
                      <a:pt x="72" y="564"/>
                    </a:cubicBezTo>
                    <a:cubicBezTo>
                      <a:pt x="540" y="564"/>
                      <a:pt x="540" y="564"/>
                      <a:pt x="540" y="564"/>
                    </a:cubicBezTo>
                    <a:cubicBezTo>
                      <a:pt x="540" y="536"/>
                      <a:pt x="540" y="536"/>
                      <a:pt x="540" y="536"/>
                    </a:cubicBezTo>
                    <a:lnTo>
                      <a:pt x="71"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0" name="任意多边形: 形状 35"/>
              <p:cNvSpPr>
                <a:spLocks/>
              </p:cNvSpPr>
              <p:nvPr/>
            </p:nvSpPr>
            <p:spPr bwMode="auto">
              <a:xfrm>
                <a:off x="6755934" y="2674753"/>
                <a:ext cx="1206500" cy="1243013"/>
              </a:xfrm>
              <a:custGeom>
                <a:avLst/>
                <a:gdLst>
                  <a:gd name="T0" fmla="*/ 461 w 536"/>
                  <a:gd name="T1" fmla="*/ 24 h 552"/>
                  <a:gd name="T2" fmla="*/ 508 w 536"/>
                  <a:gd name="T3" fmla="*/ 70 h 552"/>
                  <a:gd name="T4" fmla="*/ 508 w 536"/>
                  <a:gd name="T5" fmla="*/ 552 h 552"/>
                  <a:gd name="T6" fmla="*/ 536 w 536"/>
                  <a:gd name="T7" fmla="*/ 552 h 552"/>
                  <a:gd name="T8" fmla="*/ 536 w 536"/>
                  <a:gd name="T9" fmla="*/ 72 h 552"/>
                  <a:gd name="T10" fmla="*/ 462 w 536"/>
                  <a:gd name="T11" fmla="*/ 0 h 552"/>
                  <a:gd name="T12" fmla="*/ 0 w 536"/>
                  <a:gd name="T13" fmla="*/ 0 h 552"/>
                  <a:gd name="T14" fmla="*/ 0 w 536"/>
                  <a:gd name="T15" fmla="*/ 24 h 552"/>
                  <a:gd name="T16" fmla="*/ 461 w 536"/>
                  <a:gd name="T17" fmla="*/ 24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 h="552">
                    <a:moveTo>
                      <a:pt x="461" y="24"/>
                    </a:moveTo>
                    <a:cubicBezTo>
                      <a:pt x="488" y="24"/>
                      <a:pt x="508" y="44"/>
                      <a:pt x="508" y="70"/>
                    </a:cubicBezTo>
                    <a:cubicBezTo>
                      <a:pt x="508" y="552"/>
                      <a:pt x="508" y="552"/>
                      <a:pt x="508" y="552"/>
                    </a:cubicBezTo>
                    <a:cubicBezTo>
                      <a:pt x="536" y="552"/>
                      <a:pt x="536" y="552"/>
                      <a:pt x="536" y="552"/>
                    </a:cubicBezTo>
                    <a:cubicBezTo>
                      <a:pt x="536" y="72"/>
                      <a:pt x="536" y="72"/>
                      <a:pt x="536" y="72"/>
                    </a:cubicBezTo>
                    <a:cubicBezTo>
                      <a:pt x="536" y="32"/>
                      <a:pt x="502" y="0"/>
                      <a:pt x="462" y="0"/>
                    </a:cubicBezTo>
                    <a:cubicBezTo>
                      <a:pt x="0" y="0"/>
                      <a:pt x="0" y="0"/>
                      <a:pt x="0" y="0"/>
                    </a:cubicBezTo>
                    <a:cubicBezTo>
                      <a:pt x="0" y="24"/>
                      <a:pt x="0" y="24"/>
                      <a:pt x="0" y="24"/>
                    </a:cubicBezTo>
                    <a:lnTo>
                      <a:pt x="46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1" name="任意多边形: 形状 36"/>
              <p:cNvSpPr>
                <a:spLocks/>
              </p:cNvSpPr>
              <p:nvPr/>
            </p:nvSpPr>
            <p:spPr bwMode="auto">
              <a:xfrm>
                <a:off x="6281271" y="2603315"/>
                <a:ext cx="315913" cy="265113"/>
              </a:xfrm>
              <a:custGeom>
                <a:avLst/>
                <a:gdLst>
                  <a:gd name="T0" fmla="*/ 68 w 140"/>
                  <a:gd name="T1" fmla="*/ 4 h 118"/>
                  <a:gd name="T2" fmla="*/ 80 w 140"/>
                  <a:gd name="T3" fmla="*/ 0 h 118"/>
                  <a:gd name="T4" fmla="*/ 95 w 140"/>
                  <a:gd name="T5" fmla="*/ 7 h 118"/>
                  <a:gd name="T6" fmla="*/ 107 w 140"/>
                  <a:gd name="T7" fmla="*/ 20 h 118"/>
                  <a:gd name="T8" fmla="*/ 127 w 140"/>
                  <a:gd name="T9" fmla="*/ 62 h 118"/>
                  <a:gd name="T10" fmla="*/ 140 w 140"/>
                  <a:gd name="T11" fmla="*/ 106 h 118"/>
                  <a:gd name="T12" fmla="*/ 132 w 140"/>
                  <a:gd name="T13" fmla="*/ 113 h 118"/>
                  <a:gd name="T14" fmla="*/ 125 w 140"/>
                  <a:gd name="T15" fmla="*/ 118 h 118"/>
                  <a:gd name="T16" fmla="*/ 123 w 140"/>
                  <a:gd name="T17" fmla="*/ 118 h 118"/>
                  <a:gd name="T18" fmla="*/ 121 w 140"/>
                  <a:gd name="T19" fmla="*/ 118 h 118"/>
                  <a:gd name="T20" fmla="*/ 85 w 140"/>
                  <a:gd name="T21" fmla="*/ 63 h 118"/>
                  <a:gd name="T22" fmla="*/ 78 w 140"/>
                  <a:gd name="T23" fmla="*/ 53 h 118"/>
                  <a:gd name="T24" fmla="*/ 72 w 140"/>
                  <a:gd name="T25" fmla="*/ 43 h 118"/>
                  <a:gd name="T26" fmla="*/ 63 w 140"/>
                  <a:gd name="T27" fmla="*/ 16 h 118"/>
                  <a:gd name="T28" fmla="*/ 68 w 140"/>
                  <a:gd name="T29" fmla="*/ 4 h 118"/>
                  <a:gd name="T30" fmla="*/ 5 w 140"/>
                  <a:gd name="T31" fmla="*/ 4 h 118"/>
                  <a:gd name="T32" fmla="*/ 17 w 140"/>
                  <a:gd name="T33" fmla="*/ 0 h 118"/>
                  <a:gd name="T34" fmla="*/ 32 w 140"/>
                  <a:gd name="T35" fmla="*/ 7 h 118"/>
                  <a:gd name="T36" fmla="*/ 45 w 140"/>
                  <a:gd name="T37" fmla="*/ 20 h 118"/>
                  <a:gd name="T38" fmla="*/ 64 w 140"/>
                  <a:gd name="T39" fmla="*/ 62 h 118"/>
                  <a:gd name="T40" fmla="*/ 77 w 140"/>
                  <a:gd name="T41" fmla="*/ 106 h 118"/>
                  <a:gd name="T42" fmla="*/ 69 w 140"/>
                  <a:gd name="T43" fmla="*/ 113 h 118"/>
                  <a:gd name="T44" fmla="*/ 61 w 140"/>
                  <a:gd name="T45" fmla="*/ 118 h 118"/>
                  <a:gd name="T46" fmla="*/ 59 w 140"/>
                  <a:gd name="T47" fmla="*/ 118 h 118"/>
                  <a:gd name="T48" fmla="*/ 57 w 140"/>
                  <a:gd name="T49" fmla="*/ 118 h 118"/>
                  <a:gd name="T50" fmla="*/ 22 w 140"/>
                  <a:gd name="T51" fmla="*/ 63 h 118"/>
                  <a:gd name="T52" fmla="*/ 15 w 140"/>
                  <a:gd name="T53" fmla="*/ 53 h 118"/>
                  <a:gd name="T54" fmla="*/ 8 w 140"/>
                  <a:gd name="T55" fmla="*/ 43 h 118"/>
                  <a:gd name="T56" fmla="*/ 0 w 140"/>
                  <a:gd name="T57" fmla="*/ 16 h 118"/>
                  <a:gd name="T58" fmla="*/ 5 w 140"/>
                  <a:gd name="T59"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18">
                    <a:moveTo>
                      <a:pt x="68" y="4"/>
                    </a:moveTo>
                    <a:cubicBezTo>
                      <a:pt x="72" y="1"/>
                      <a:pt x="76" y="0"/>
                      <a:pt x="80" y="0"/>
                    </a:cubicBezTo>
                    <a:cubicBezTo>
                      <a:pt x="84" y="0"/>
                      <a:pt x="89" y="2"/>
                      <a:pt x="95" y="7"/>
                    </a:cubicBezTo>
                    <a:cubicBezTo>
                      <a:pt x="101" y="12"/>
                      <a:pt x="105" y="16"/>
                      <a:pt x="107" y="20"/>
                    </a:cubicBezTo>
                    <a:cubicBezTo>
                      <a:pt x="115" y="32"/>
                      <a:pt x="121" y="45"/>
                      <a:pt x="127" y="62"/>
                    </a:cubicBezTo>
                    <a:cubicBezTo>
                      <a:pt x="133" y="78"/>
                      <a:pt x="137" y="93"/>
                      <a:pt x="140" y="106"/>
                    </a:cubicBezTo>
                    <a:cubicBezTo>
                      <a:pt x="139" y="107"/>
                      <a:pt x="136" y="109"/>
                      <a:pt x="132" y="113"/>
                    </a:cubicBezTo>
                    <a:cubicBezTo>
                      <a:pt x="128" y="117"/>
                      <a:pt x="126" y="118"/>
                      <a:pt x="125" y="118"/>
                    </a:cubicBezTo>
                    <a:cubicBezTo>
                      <a:pt x="124" y="118"/>
                      <a:pt x="123" y="118"/>
                      <a:pt x="123" y="118"/>
                    </a:cubicBezTo>
                    <a:cubicBezTo>
                      <a:pt x="122" y="118"/>
                      <a:pt x="121" y="118"/>
                      <a:pt x="121" y="118"/>
                    </a:cubicBezTo>
                    <a:cubicBezTo>
                      <a:pt x="108" y="101"/>
                      <a:pt x="96" y="83"/>
                      <a:pt x="85" y="63"/>
                    </a:cubicBezTo>
                    <a:cubicBezTo>
                      <a:pt x="83" y="60"/>
                      <a:pt x="81" y="56"/>
                      <a:pt x="78" y="53"/>
                    </a:cubicBezTo>
                    <a:cubicBezTo>
                      <a:pt x="76" y="50"/>
                      <a:pt x="74" y="46"/>
                      <a:pt x="72" y="43"/>
                    </a:cubicBezTo>
                    <a:cubicBezTo>
                      <a:pt x="66" y="35"/>
                      <a:pt x="63" y="25"/>
                      <a:pt x="63" y="16"/>
                    </a:cubicBezTo>
                    <a:cubicBezTo>
                      <a:pt x="63" y="11"/>
                      <a:pt x="65" y="7"/>
                      <a:pt x="68" y="4"/>
                    </a:cubicBezTo>
                    <a:close/>
                    <a:moveTo>
                      <a:pt x="5" y="4"/>
                    </a:moveTo>
                    <a:cubicBezTo>
                      <a:pt x="8" y="1"/>
                      <a:pt x="12" y="0"/>
                      <a:pt x="17" y="0"/>
                    </a:cubicBezTo>
                    <a:cubicBezTo>
                      <a:pt x="22" y="0"/>
                      <a:pt x="27" y="2"/>
                      <a:pt x="32" y="7"/>
                    </a:cubicBezTo>
                    <a:cubicBezTo>
                      <a:pt x="38" y="12"/>
                      <a:pt x="42" y="16"/>
                      <a:pt x="45" y="20"/>
                    </a:cubicBezTo>
                    <a:cubicBezTo>
                      <a:pt x="52" y="32"/>
                      <a:pt x="58" y="45"/>
                      <a:pt x="64" y="62"/>
                    </a:cubicBezTo>
                    <a:cubicBezTo>
                      <a:pt x="70" y="78"/>
                      <a:pt x="74" y="93"/>
                      <a:pt x="77" y="106"/>
                    </a:cubicBezTo>
                    <a:cubicBezTo>
                      <a:pt x="76" y="107"/>
                      <a:pt x="73" y="109"/>
                      <a:pt x="69" y="113"/>
                    </a:cubicBezTo>
                    <a:cubicBezTo>
                      <a:pt x="65" y="117"/>
                      <a:pt x="63" y="118"/>
                      <a:pt x="61" y="118"/>
                    </a:cubicBezTo>
                    <a:cubicBezTo>
                      <a:pt x="61" y="118"/>
                      <a:pt x="60" y="118"/>
                      <a:pt x="59" y="118"/>
                    </a:cubicBezTo>
                    <a:cubicBezTo>
                      <a:pt x="58" y="118"/>
                      <a:pt x="58" y="118"/>
                      <a:pt x="57" y="118"/>
                    </a:cubicBezTo>
                    <a:cubicBezTo>
                      <a:pt x="44" y="101"/>
                      <a:pt x="32" y="83"/>
                      <a:pt x="22" y="63"/>
                    </a:cubicBezTo>
                    <a:cubicBezTo>
                      <a:pt x="20" y="60"/>
                      <a:pt x="17" y="56"/>
                      <a:pt x="15" y="53"/>
                    </a:cubicBezTo>
                    <a:cubicBezTo>
                      <a:pt x="13" y="50"/>
                      <a:pt x="11" y="46"/>
                      <a:pt x="8" y="43"/>
                    </a:cubicBezTo>
                    <a:cubicBezTo>
                      <a:pt x="3" y="35"/>
                      <a:pt x="0" y="25"/>
                      <a:pt x="0" y="16"/>
                    </a:cubicBezTo>
                    <a:cubicBezTo>
                      <a:pt x="0" y="11"/>
                      <a:pt x="2" y="7"/>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任意多边形: 形状 37"/>
              <p:cNvSpPr>
                <a:spLocks/>
              </p:cNvSpPr>
              <p:nvPr/>
            </p:nvSpPr>
            <p:spPr bwMode="auto">
              <a:xfrm>
                <a:off x="7702084" y="4057465"/>
                <a:ext cx="314325" cy="266700"/>
              </a:xfrm>
              <a:custGeom>
                <a:avLst/>
                <a:gdLst>
                  <a:gd name="T0" fmla="*/ 72 w 140"/>
                  <a:gd name="T1" fmla="*/ 114 h 119"/>
                  <a:gd name="T2" fmla="*/ 60 w 140"/>
                  <a:gd name="T3" fmla="*/ 119 h 119"/>
                  <a:gd name="T4" fmla="*/ 45 w 140"/>
                  <a:gd name="T5" fmla="*/ 112 h 119"/>
                  <a:gd name="T6" fmla="*/ 32 w 140"/>
                  <a:gd name="T7" fmla="*/ 99 h 119"/>
                  <a:gd name="T8" fmla="*/ 13 w 140"/>
                  <a:gd name="T9" fmla="*/ 57 h 119"/>
                  <a:gd name="T10" fmla="*/ 0 w 140"/>
                  <a:gd name="T11" fmla="*/ 13 h 119"/>
                  <a:gd name="T12" fmla="*/ 8 w 140"/>
                  <a:gd name="T13" fmla="*/ 6 h 119"/>
                  <a:gd name="T14" fmla="*/ 15 w 140"/>
                  <a:gd name="T15" fmla="*/ 0 h 119"/>
                  <a:gd name="T16" fmla="*/ 17 w 140"/>
                  <a:gd name="T17" fmla="*/ 1 h 119"/>
                  <a:gd name="T18" fmla="*/ 19 w 140"/>
                  <a:gd name="T19" fmla="*/ 1 h 119"/>
                  <a:gd name="T20" fmla="*/ 55 w 140"/>
                  <a:gd name="T21" fmla="*/ 55 h 119"/>
                  <a:gd name="T22" fmla="*/ 61 w 140"/>
                  <a:gd name="T23" fmla="*/ 66 h 119"/>
                  <a:gd name="T24" fmla="*/ 68 w 140"/>
                  <a:gd name="T25" fmla="*/ 75 h 119"/>
                  <a:gd name="T26" fmla="*/ 77 w 140"/>
                  <a:gd name="T27" fmla="*/ 103 h 119"/>
                  <a:gd name="T28" fmla="*/ 72 w 140"/>
                  <a:gd name="T29" fmla="*/ 114 h 119"/>
                  <a:gd name="T30" fmla="*/ 135 w 140"/>
                  <a:gd name="T31" fmla="*/ 114 h 119"/>
                  <a:gd name="T32" fmla="*/ 123 w 140"/>
                  <a:gd name="T33" fmla="*/ 119 h 119"/>
                  <a:gd name="T34" fmla="*/ 108 w 140"/>
                  <a:gd name="T35" fmla="*/ 112 h 119"/>
                  <a:gd name="T36" fmla="*/ 95 w 140"/>
                  <a:gd name="T37" fmla="*/ 99 h 119"/>
                  <a:gd name="T38" fmla="*/ 76 w 140"/>
                  <a:gd name="T39" fmla="*/ 57 h 119"/>
                  <a:gd name="T40" fmla="*/ 63 w 140"/>
                  <a:gd name="T41" fmla="*/ 13 h 119"/>
                  <a:gd name="T42" fmla="*/ 71 w 140"/>
                  <a:gd name="T43" fmla="*/ 6 h 119"/>
                  <a:gd name="T44" fmla="*/ 79 w 140"/>
                  <a:gd name="T45" fmla="*/ 0 h 119"/>
                  <a:gd name="T46" fmla="*/ 81 w 140"/>
                  <a:gd name="T47" fmla="*/ 1 h 119"/>
                  <a:gd name="T48" fmla="*/ 83 w 140"/>
                  <a:gd name="T49" fmla="*/ 1 h 119"/>
                  <a:gd name="T50" fmla="*/ 118 w 140"/>
                  <a:gd name="T51" fmla="*/ 55 h 119"/>
                  <a:gd name="T52" fmla="*/ 125 w 140"/>
                  <a:gd name="T53" fmla="*/ 66 h 119"/>
                  <a:gd name="T54" fmla="*/ 132 w 140"/>
                  <a:gd name="T55" fmla="*/ 75 h 119"/>
                  <a:gd name="T56" fmla="*/ 140 w 140"/>
                  <a:gd name="T57" fmla="*/ 103 h 119"/>
                  <a:gd name="T58" fmla="*/ 135 w 140"/>
                  <a:gd name="T59" fmla="*/ 1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19">
                    <a:moveTo>
                      <a:pt x="72" y="114"/>
                    </a:moveTo>
                    <a:cubicBezTo>
                      <a:pt x="68" y="117"/>
                      <a:pt x="64" y="119"/>
                      <a:pt x="60" y="119"/>
                    </a:cubicBezTo>
                    <a:cubicBezTo>
                      <a:pt x="56" y="119"/>
                      <a:pt x="51" y="116"/>
                      <a:pt x="45" y="112"/>
                    </a:cubicBezTo>
                    <a:cubicBezTo>
                      <a:pt x="39" y="107"/>
                      <a:pt x="35" y="103"/>
                      <a:pt x="32" y="99"/>
                    </a:cubicBezTo>
                    <a:cubicBezTo>
                      <a:pt x="25" y="87"/>
                      <a:pt x="19" y="73"/>
                      <a:pt x="13" y="57"/>
                    </a:cubicBezTo>
                    <a:cubicBezTo>
                      <a:pt x="7" y="41"/>
                      <a:pt x="3" y="26"/>
                      <a:pt x="0" y="13"/>
                    </a:cubicBezTo>
                    <a:cubicBezTo>
                      <a:pt x="1" y="12"/>
                      <a:pt x="4" y="9"/>
                      <a:pt x="8" y="6"/>
                    </a:cubicBezTo>
                    <a:cubicBezTo>
                      <a:pt x="12" y="2"/>
                      <a:pt x="14" y="0"/>
                      <a:pt x="15" y="0"/>
                    </a:cubicBezTo>
                    <a:cubicBezTo>
                      <a:pt x="16" y="0"/>
                      <a:pt x="17" y="0"/>
                      <a:pt x="17" y="1"/>
                    </a:cubicBezTo>
                    <a:cubicBezTo>
                      <a:pt x="18" y="1"/>
                      <a:pt x="19" y="1"/>
                      <a:pt x="19" y="1"/>
                    </a:cubicBezTo>
                    <a:cubicBezTo>
                      <a:pt x="32" y="18"/>
                      <a:pt x="44" y="36"/>
                      <a:pt x="55" y="55"/>
                    </a:cubicBezTo>
                    <a:cubicBezTo>
                      <a:pt x="57" y="59"/>
                      <a:pt x="59" y="62"/>
                      <a:pt x="61" y="66"/>
                    </a:cubicBezTo>
                    <a:cubicBezTo>
                      <a:pt x="64" y="69"/>
                      <a:pt x="66" y="72"/>
                      <a:pt x="68" y="75"/>
                    </a:cubicBezTo>
                    <a:cubicBezTo>
                      <a:pt x="74" y="84"/>
                      <a:pt x="77" y="93"/>
                      <a:pt x="77" y="103"/>
                    </a:cubicBezTo>
                    <a:cubicBezTo>
                      <a:pt x="77" y="108"/>
                      <a:pt x="75" y="112"/>
                      <a:pt x="72" y="114"/>
                    </a:cubicBezTo>
                    <a:close/>
                    <a:moveTo>
                      <a:pt x="135" y="114"/>
                    </a:moveTo>
                    <a:cubicBezTo>
                      <a:pt x="132" y="117"/>
                      <a:pt x="128" y="119"/>
                      <a:pt x="123" y="119"/>
                    </a:cubicBezTo>
                    <a:cubicBezTo>
                      <a:pt x="118" y="119"/>
                      <a:pt x="113" y="116"/>
                      <a:pt x="108" y="112"/>
                    </a:cubicBezTo>
                    <a:cubicBezTo>
                      <a:pt x="102" y="107"/>
                      <a:pt x="98" y="103"/>
                      <a:pt x="95" y="99"/>
                    </a:cubicBezTo>
                    <a:cubicBezTo>
                      <a:pt x="88" y="87"/>
                      <a:pt x="82" y="73"/>
                      <a:pt x="76" y="57"/>
                    </a:cubicBezTo>
                    <a:cubicBezTo>
                      <a:pt x="70" y="41"/>
                      <a:pt x="66" y="26"/>
                      <a:pt x="63" y="13"/>
                    </a:cubicBezTo>
                    <a:cubicBezTo>
                      <a:pt x="64" y="12"/>
                      <a:pt x="67" y="9"/>
                      <a:pt x="71" y="6"/>
                    </a:cubicBezTo>
                    <a:cubicBezTo>
                      <a:pt x="75" y="2"/>
                      <a:pt x="77" y="0"/>
                      <a:pt x="79" y="0"/>
                    </a:cubicBezTo>
                    <a:cubicBezTo>
                      <a:pt x="79" y="0"/>
                      <a:pt x="80" y="0"/>
                      <a:pt x="81" y="1"/>
                    </a:cubicBezTo>
                    <a:cubicBezTo>
                      <a:pt x="82" y="1"/>
                      <a:pt x="82" y="1"/>
                      <a:pt x="83" y="1"/>
                    </a:cubicBezTo>
                    <a:cubicBezTo>
                      <a:pt x="96" y="18"/>
                      <a:pt x="108" y="36"/>
                      <a:pt x="118" y="55"/>
                    </a:cubicBezTo>
                    <a:cubicBezTo>
                      <a:pt x="120" y="59"/>
                      <a:pt x="123" y="62"/>
                      <a:pt x="125" y="66"/>
                    </a:cubicBezTo>
                    <a:cubicBezTo>
                      <a:pt x="127" y="69"/>
                      <a:pt x="129" y="72"/>
                      <a:pt x="132" y="75"/>
                    </a:cubicBezTo>
                    <a:cubicBezTo>
                      <a:pt x="137" y="84"/>
                      <a:pt x="140" y="93"/>
                      <a:pt x="140" y="103"/>
                    </a:cubicBezTo>
                    <a:cubicBezTo>
                      <a:pt x="140" y="108"/>
                      <a:pt x="138" y="112"/>
                      <a:pt x="13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25" name="矩形 24">
              <a:extLst>
                <a:ext uri="{FF2B5EF4-FFF2-40B4-BE49-F238E27FC236}">
                  <a16:creationId xmlns:a16="http://schemas.microsoft.com/office/drawing/2014/main" id="{5D58713D-4D52-4F7E-A480-489F098AAB3B}"/>
                </a:ext>
              </a:extLst>
            </p:cNvPr>
            <p:cNvSpPr/>
            <p:nvPr/>
          </p:nvSpPr>
          <p:spPr>
            <a:xfrm>
              <a:off x="7445807" y="3466845"/>
              <a:ext cx="1272103" cy="916166"/>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p>
              <a:pPr marL="285750" indent="-285750">
                <a:lnSpc>
                  <a:spcPct val="110000"/>
                </a:lnSpc>
                <a:buFont typeface="Wingdings" panose="05000000000000000000" pitchFamily="2" charset="2"/>
                <a:buChar char="l"/>
              </a:pPr>
              <a:r>
                <a:rPr lang="zh-CN" altLang="en-US" b="1" spc="30" dirty="0">
                  <a:solidFill>
                    <a:schemeClr val="accent3">
                      <a:lumMod val="100000"/>
                    </a:schemeClr>
                  </a:solidFill>
                  <a:cs typeface="+mn-ea"/>
                  <a:sym typeface="+mn-lt"/>
                </a:rPr>
                <a:t>应用使用</a:t>
              </a:r>
              <a:r>
                <a:rPr lang="en-US" altLang="zh-CN" b="1" spc="30" dirty="0">
                  <a:solidFill>
                    <a:schemeClr val="accent3">
                      <a:lumMod val="100000"/>
                    </a:schemeClr>
                  </a:solidFill>
                  <a:cs typeface="+mn-ea"/>
                  <a:sym typeface="+mn-lt"/>
                </a:rPr>
                <a:t>SSL</a:t>
              </a:r>
              <a:r>
                <a:rPr lang="zh-CN" altLang="en-US" b="1" spc="30" dirty="0">
                  <a:solidFill>
                    <a:schemeClr val="accent3">
                      <a:lumMod val="100000"/>
                    </a:schemeClr>
                  </a:solidFill>
                  <a:cs typeface="+mn-ea"/>
                  <a:sym typeface="+mn-lt"/>
                </a:rPr>
                <a:t>库调用</a:t>
              </a:r>
              <a:r>
                <a:rPr lang="en-US" altLang="zh-CN" b="1" spc="30" dirty="0">
                  <a:solidFill>
                    <a:schemeClr val="accent3">
                      <a:lumMod val="100000"/>
                    </a:schemeClr>
                  </a:solidFill>
                  <a:cs typeface="+mn-ea"/>
                  <a:sym typeface="+mn-lt"/>
                </a:rPr>
                <a:t>TCP</a:t>
              </a:r>
              <a:r>
                <a:rPr lang="zh-CN" altLang="en-US" b="1" spc="30" dirty="0">
                  <a:solidFill>
                    <a:schemeClr val="accent3">
                      <a:lumMod val="100000"/>
                    </a:schemeClr>
                  </a:solidFill>
                  <a:cs typeface="+mn-ea"/>
                  <a:sym typeface="+mn-lt"/>
                </a:rPr>
                <a:t>服务接口</a:t>
              </a:r>
            </a:p>
            <a:p>
              <a:pPr marL="285750" indent="-285750">
                <a:lnSpc>
                  <a:spcPct val="110000"/>
                </a:lnSpc>
                <a:buFont typeface="Wingdings" panose="05000000000000000000" pitchFamily="2" charset="2"/>
                <a:buChar char="l"/>
              </a:pPr>
              <a:r>
                <a:rPr lang="en-US" altLang="zh-CN" b="1" spc="30" dirty="0">
                  <a:solidFill>
                    <a:schemeClr val="accent3">
                      <a:lumMod val="100000"/>
                    </a:schemeClr>
                  </a:solidFill>
                  <a:cs typeface="+mn-ea"/>
                  <a:sym typeface="+mn-lt"/>
                </a:rPr>
                <a:t>SSL</a:t>
              </a:r>
              <a:r>
                <a:rPr lang="zh-CN" altLang="en-US" b="1" spc="30" dirty="0">
                  <a:solidFill>
                    <a:schemeClr val="accent3">
                      <a:lumMod val="100000"/>
                    </a:schemeClr>
                  </a:solidFill>
                  <a:cs typeface="+mn-ea"/>
                  <a:sym typeface="+mn-lt"/>
                </a:rPr>
                <a:t>提供套接字</a:t>
              </a:r>
              <a:r>
                <a:rPr lang="en-US" altLang="zh-CN" b="1" spc="30" dirty="0">
                  <a:solidFill>
                    <a:schemeClr val="accent3">
                      <a:lumMod val="100000"/>
                    </a:schemeClr>
                  </a:solidFill>
                  <a:cs typeface="+mn-ea"/>
                  <a:sym typeface="+mn-lt"/>
                </a:rPr>
                <a:t>API</a:t>
              </a:r>
            </a:p>
          </p:txBody>
        </p:sp>
        <p:sp>
          <p:nvSpPr>
            <p:cNvPr id="36" name="文本框 55"/>
            <p:cNvSpPr txBox="1"/>
            <p:nvPr/>
          </p:nvSpPr>
          <p:spPr>
            <a:xfrm>
              <a:off x="7396776" y="5077077"/>
              <a:ext cx="1370166" cy="255389"/>
            </a:xfrm>
            <a:prstGeom prst="roundRect">
              <a:avLst/>
            </a:prstGeom>
            <a:solidFill>
              <a:schemeClr val="accent3"/>
            </a:solidFill>
          </p:spPr>
          <p:txBody>
            <a:bodyPr wrap="none">
              <a:noAutofit/>
            </a:bodyPr>
            <a:lstStyle/>
            <a:p>
              <a:pPr algn="ctr"/>
              <a:r>
                <a:rPr lang="en-US" altLang="zh-CN" sz="2000" b="1" dirty="0">
                  <a:solidFill>
                    <a:schemeClr val="bg2"/>
                  </a:solidFill>
                  <a:cs typeface="+mn-ea"/>
                  <a:sym typeface="+mn-lt"/>
                </a:rPr>
                <a:t>SSL</a:t>
              </a:r>
              <a:r>
                <a:rPr lang="zh-CN" altLang="en-US" sz="2000" b="1" dirty="0">
                  <a:solidFill>
                    <a:schemeClr val="bg2"/>
                  </a:solidFill>
                  <a:cs typeface="+mn-ea"/>
                  <a:sym typeface="+mn-lt"/>
                </a:rPr>
                <a:t>在应用层</a:t>
              </a:r>
            </a:p>
          </p:txBody>
        </p:sp>
      </p:grpSp>
    </p:spTree>
    <p:extLst>
      <p:ext uri="{BB962C8B-B14F-4D97-AF65-F5344CB8AC3E}">
        <p14:creationId xmlns:p14="http://schemas.microsoft.com/office/powerpoint/2010/main" val="21646659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par>
                                <p:cTn id="26" presetID="53" presetClass="entr" presetSubtype="1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02</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659947" cy="769441"/>
          </a:xfrm>
          <a:prstGeom prst="rect">
            <a:avLst/>
          </a:prstGeom>
          <a:noFill/>
        </p:spPr>
        <p:txBody>
          <a:bodyPr wrap="none" rtlCol="0">
            <a:spAutoFit/>
          </a:bodyPr>
          <a:lstStyle/>
          <a:p>
            <a:r>
              <a:rPr lang="en-US" altLang="zh-CN" sz="4400" b="1" dirty="0">
                <a:solidFill>
                  <a:srgbClr val="575757"/>
                </a:solidFill>
                <a:cs typeface="+mn-ea"/>
                <a:sym typeface="+mn-lt"/>
              </a:rPr>
              <a:t>Web</a:t>
            </a:r>
            <a:r>
              <a:rPr lang="zh-CN" altLang="en-US" sz="4400" b="1" dirty="0">
                <a:solidFill>
                  <a:srgbClr val="575757"/>
                </a:solidFill>
                <a:cs typeface="+mn-ea"/>
                <a:sym typeface="+mn-lt"/>
              </a:rPr>
              <a:t>应用和</a:t>
            </a:r>
            <a:r>
              <a:rPr lang="en-US" altLang="zh-CN" sz="4400" b="1" dirty="0">
                <a:solidFill>
                  <a:srgbClr val="575757"/>
                </a:solidFill>
                <a:cs typeface="+mn-ea"/>
                <a:sym typeface="+mn-lt"/>
              </a:rPr>
              <a:t>HTTP</a:t>
            </a:r>
            <a:r>
              <a:rPr lang="zh-CN" altLang="en-US" sz="4400" b="1" dirty="0">
                <a:solidFill>
                  <a:srgbClr val="575757"/>
                </a:solidFill>
                <a:cs typeface="+mn-ea"/>
                <a:sym typeface="+mn-lt"/>
              </a:rPr>
              <a:t>协议</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788474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057400" y="46037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686962" y="710268"/>
            <a:ext cx="2818079"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和</a:t>
            </a:r>
            <a:r>
              <a:rPr lang="en-US" altLang="zh-CN" sz="3600" b="1" dirty="0">
                <a:solidFill>
                  <a:schemeClr val="accent1"/>
                </a:solidFill>
                <a:cs typeface="+mn-ea"/>
                <a:sym typeface="+mn-lt"/>
              </a:rPr>
              <a:t>HTTP</a:t>
            </a:r>
            <a:endParaRPr lang="zh-CN" altLang="en-US" sz="3600" b="1" dirty="0">
              <a:solidFill>
                <a:schemeClr val="accent1"/>
              </a:solidFill>
              <a:cs typeface="+mn-ea"/>
              <a:sym typeface="+mn-lt"/>
            </a:endParaRPr>
          </a:p>
        </p:txBody>
      </p:sp>
      <p:sp>
        <p:nvSpPr>
          <p:cNvPr id="5" name="Rectangle 4">
            <a:extLst>
              <a:ext uri="{FF2B5EF4-FFF2-40B4-BE49-F238E27FC236}">
                <a16:creationId xmlns:a16="http://schemas.microsoft.com/office/drawing/2014/main" id="{AFAF0022-ECF7-6948-A79E-48A74A267A3F}"/>
              </a:ext>
            </a:extLst>
          </p:cNvPr>
          <p:cNvSpPr/>
          <p:nvPr/>
        </p:nvSpPr>
        <p:spPr>
          <a:xfrm>
            <a:off x="1122534" y="1381200"/>
            <a:ext cx="1415772" cy="461665"/>
          </a:xfrm>
          <a:prstGeom prst="rect">
            <a:avLst/>
          </a:prstGeom>
        </p:spPr>
        <p:txBody>
          <a:bodyPr wrap="none">
            <a:spAutoFit/>
          </a:bodyPr>
          <a:lstStyle/>
          <a:p>
            <a:r>
              <a:rPr lang="zh-CN" altLang="en-US" sz="2400" dirty="0">
                <a:solidFill>
                  <a:schemeClr val="accent2"/>
                </a:solidFill>
                <a:cs typeface="+mn-ea"/>
              </a:rPr>
              <a:t>常用术语</a:t>
            </a:r>
          </a:p>
        </p:txBody>
      </p:sp>
      <p:sp>
        <p:nvSpPr>
          <p:cNvPr id="12" name="Rectangle 3">
            <a:extLst>
              <a:ext uri="{FF2B5EF4-FFF2-40B4-BE49-F238E27FC236}">
                <a16:creationId xmlns:a16="http://schemas.microsoft.com/office/drawing/2014/main" id="{61FCE61E-EDFF-C849-A519-30FFD027FAE6}"/>
              </a:ext>
            </a:extLst>
          </p:cNvPr>
          <p:cNvSpPr>
            <a:spLocks noChangeArrowheads="1"/>
          </p:cNvSpPr>
          <p:nvPr/>
        </p:nvSpPr>
        <p:spPr bwMode="auto">
          <a:xfrm>
            <a:off x="1018309" y="2059568"/>
            <a:ext cx="10346376" cy="220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Clr>
                <a:srgbClr val="3333CC"/>
              </a:buClr>
              <a:buSzPct val="85000"/>
              <a:buFont typeface="Wingdings" pitchFamily="2" charset="2"/>
              <a:buChar char="r"/>
            </a:pPr>
            <a:r>
              <a:rPr lang="zh-CN" altLang="en-US" sz="2400" dirty="0">
                <a:solidFill>
                  <a:schemeClr val="accent2"/>
                </a:solidFill>
                <a:latin typeface="+mn-lt"/>
                <a:ea typeface="+mn-ea"/>
                <a:cs typeface="+mn-ea"/>
              </a:rPr>
              <a:t>网页（</a:t>
            </a:r>
            <a:r>
              <a:rPr lang="en-US" altLang="zh-CN" sz="2400" dirty="0">
                <a:solidFill>
                  <a:schemeClr val="accent2"/>
                </a:solidFill>
                <a:latin typeface="+mn-lt"/>
                <a:ea typeface="+mn-ea"/>
                <a:cs typeface="+mn-ea"/>
              </a:rPr>
              <a:t>Web</a:t>
            </a:r>
            <a:r>
              <a:rPr lang="zh-CN" altLang="en-US" sz="2400" dirty="0">
                <a:solidFill>
                  <a:schemeClr val="accent2"/>
                </a:solidFill>
                <a:latin typeface="+mn-lt"/>
                <a:ea typeface="+mn-ea"/>
                <a:cs typeface="+mn-ea"/>
              </a:rPr>
              <a:t>页，或称文档）</a:t>
            </a:r>
            <a:r>
              <a:rPr lang="zh-CN" altLang="en-US" sz="2400" dirty="0"/>
              <a:t>由许多</a:t>
            </a:r>
            <a:r>
              <a:rPr lang="zh-CN" altLang="en-US" sz="2400" dirty="0">
                <a:solidFill>
                  <a:schemeClr val="accent2"/>
                </a:solidFill>
              </a:rPr>
              <a:t>对象</a:t>
            </a:r>
            <a:r>
              <a:rPr lang="zh-CN" altLang="en-US" sz="2400" dirty="0"/>
              <a:t>组成。 </a:t>
            </a:r>
          </a:p>
          <a:p>
            <a:pPr eaLnBrk="1" hangingPunct="1">
              <a:lnSpc>
                <a:spcPct val="150000"/>
              </a:lnSpc>
              <a:spcBef>
                <a:spcPct val="0"/>
              </a:spcBef>
              <a:buClr>
                <a:srgbClr val="3333CC"/>
              </a:buClr>
              <a:buSzPct val="85000"/>
              <a:buFont typeface="Wingdings" pitchFamily="2" charset="2"/>
              <a:buChar char="r"/>
            </a:pPr>
            <a:r>
              <a:rPr lang="zh-CN" altLang="en-US" sz="2400" dirty="0"/>
              <a:t>对象就是文件，可以是</a:t>
            </a:r>
            <a:r>
              <a:rPr lang="en-US" altLang="zh-CN" sz="2400" dirty="0"/>
              <a:t>HTML</a:t>
            </a:r>
            <a:r>
              <a:rPr lang="zh-CN" altLang="en-US" sz="2400" dirty="0"/>
              <a:t>文件</a:t>
            </a:r>
            <a:r>
              <a:rPr lang="en-US" altLang="zh-CN" sz="2400" dirty="0"/>
              <a:t>, JPEG</a:t>
            </a:r>
            <a:r>
              <a:rPr lang="zh-CN" altLang="en-US" sz="2400" dirty="0"/>
              <a:t>图像</a:t>
            </a:r>
            <a:r>
              <a:rPr lang="en-US" altLang="zh-CN" sz="2400" dirty="0"/>
              <a:t>, Java applet, </a:t>
            </a:r>
            <a:r>
              <a:rPr lang="zh-CN" altLang="en-US" sz="2400" dirty="0"/>
              <a:t>音频文件</a:t>
            </a:r>
            <a:r>
              <a:rPr lang="en-US" altLang="zh-CN" sz="2400" dirty="0"/>
              <a:t>…</a:t>
            </a:r>
          </a:p>
          <a:p>
            <a:pPr eaLnBrk="1" hangingPunct="1">
              <a:lnSpc>
                <a:spcPct val="150000"/>
              </a:lnSpc>
              <a:spcBef>
                <a:spcPct val="0"/>
              </a:spcBef>
              <a:buClr>
                <a:srgbClr val="3333CC"/>
              </a:buClr>
              <a:buSzPct val="85000"/>
              <a:buFont typeface="Wingdings" pitchFamily="2" charset="2"/>
              <a:buChar char="r"/>
            </a:pPr>
            <a:r>
              <a:rPr lang="zh-CN" altLang="en-US" sz="2400" dirty="0"/>
              <a:t>多数网页由单个基本</a:t>
            </a:r>
            <a:r>
              <a:rPr lang="en-US" altLang="zh-CN" sz="2400" dirty="0">
                <a:solidFill>
                  <a:schemeClr val="accent2"/>
                </a:solidFill>
              </a:rPr>
              <a:t>HTML</a:t>
            </a:r>
            <a:r>
              <a:rPr lang="zh-CN" altLang="en-US" sz="2400" dirty="0"/>
              <a:t>文件和若干个所引用的对象构成</a:t>
            </a:r>
          </a:p>
          <a:p>
            <a:pPr eaLnBrk="1" hangingPunct="1">
              <a:lnSpc>
                <a:spcPct val="150000"/>
              </a:lnSpc>
              <a:spcBef>
                <a:spcPct val="0"/>
              </a:spcBef>
              <a:buClr>
                <a:srgbClr val="3333CC"/>
              </a:buClr>
              <a:buSzPct val="85000"/>
              <a:buFont typeface="Wingdings" pitchFamily="2" charset="2"/>
              <a:buChar char="r"/>
            </a:pPr>
            <a:r>
              <a:rPr lang="zh-CN" altLang="en-US" sz="2400" dirty="0"/>
              <a:t>每个对象被一个</a:t>
            </a:r>
            <a:r>
              <a:rPr lang="en-US" altLang="zh-CN" sz="2400" dirty="0">
                <a:solidFill>
                  <a:schemeClr val="accent2"/>
                </a:solidFill>
              </a:rPr>
              <a:t>URL</a:t>
            </a:r>
            <a:r>
              <a:rPr lang="en-US" altLang="zh-CN" sz="2400" dirty="0"/>
              <a:t>(Uniform Resource Locator</a:t>
            </a:r>
            <a:r>
              <a:rPr lang="zh-CN" altLang="en-US" sz="2400" dirty="0"/>
              <a:t>统一资源定位符</a:t>
            </a:r>
            <a:r>
              <a:rPr lang="en-US" altLang="zh-CN" sz="2400" dirty="0"/>
              <a:t>)</a:t>
            </a:r>
            <a:r>
              <a:rPr lang="zh-CN" altLang="en-US" sz="2400" dirty="0"/>
              <a:t>寻址</a:t>
            </a:r>
            <a:endParaRPr lang="zh-CN" altLang="en-US" sz="2400" dirty="0">
              <a:solidFill>
                <a:srgbClr val="FF0000"/>
              </a:solidFill>
            </a:endParaRPr>
          </a:p>
          <a:p>
            <a:pPr eaLnBrk="1" hangingPunct="1">
              <a:lnSpc>
                <a:spcPct val="150000"/>
              </a:lnSpc>
              <a:spcBef>
                <a:spcPct val="0"/>
              </a:spcBef>
              <a:buClr>
                <a:srgbClr val="3333CC"/>
              </a:buClr>
              <a:buSzPct val="85000"/>
              <a:buFont typeface="Wingdings" pitchFamily="2" charset="2"/>
              <a:buChar char="r"/>
            </a:pPr>
            <a:r>
              <a:rPr lang="zh-CN" altLang="en-US" sz="2400" dirty="0">
                <a:solidFill>
                  <a:schemeClr val="tx2"/>
                </a:solidFill>
              </a:rPr>
              <a:t>举例</a:t>
            </a:r>
            <a:r>
              <a:rPr lang="en-US" altLang="zh-CN" sz="2400" dirty="0">
                <a:solidFill>
                  <a:schemeClr val="tx2"/>
                </a:solidFill>
              </a:rPr>
              <a:t>URL:</a:t>
            </a:r>
          </a:p>
          <a:p>
            <a:pPr eaLnBrk="1" hangingPunct="1">
              <a:spcBef>
                <a:spcPct val="0"/>
              </a:spcBef>
              <a:buClr>
                <a:srgbClr val="3333CC"/>
              </a:buClr>
              <a:buSzPct val="85000"/>
              <a:buFont typeface="Wingdings" pitchFamily="2" charset="2"/>
              <a:buChar char="r"/>
            </a:pPr>
            <a:endParaRPr lang="en-US" altLang="zh-CN" sz="2800" dirty="0">
              <a:solidFill>
                <a:schemeClr val="tx2"/>
              </a:solidFill>
            </a:endParaRPr>
          </a:p>
        </p:txBody>
      </p:sp>
      <p:sp>
        <p:nvSpPr>
          <p:cNvPr id="2" name="Rounded Rectangle 1">
            <a:extLst>
              <a:ext uri="{FF2B5EF4-FFF2-40B4-BE49-F238E27FC236}">
                <a16:creationId xmlns:a16="http://schemas.microsoft.com/office/drawing/2014/main" id="{21843193-A065-7045-9FFF-8F13E840AC0F}"/>
              </a:ext>
            </a:extLst>
          </p:cNvPr>
          <p:cNvSpPr/>
          <p:nvPr/>
        </p:nvSpPr>
        <p:spPr>
          <a:xfrm>
            <a:off x="1830420" y="4915659"/>
            <a:ext cx="9824376" cy="154480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4">
            <a:extLst>
              <a:ext uri="{FF2B5EF4-FFF2-40B4-BE49-F238E27FC236}">
                <a16:creationId xmlns:a16="http://schemas.microsoft.com/office/drawing/2014/main" id="{05BA03E6-B22E-064A-8FC8-EEDB1EB14E75}"/>
              </a:ext>
            </a:extLst>
          </p:cNvPr>
          <p:cNvSpPr>
            <a:spLocks noChangeArrowheads="1"/>
          </p:cNvSpPr>
          <p:nvPr/>
        </p:nvSpPr>
        <p:spPr bwMode="auto">
          <a:xfrm>
            <a:off x="2675821" y="5009813"/>
            <a:ext cx="8133573" cy="523862"/>
          </a:xfrm>
          <a:prstGeom prst="rect">
            <a:avLst/>
          </a:prstGeom>
          <a:noFill/>
          <a:ln w="9525">
            <a:noFill/>
            <a:miter lim="800000"/>
            <a:headEnd/>
            <a:tailEnd/>
          </a:ln>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800" dirty="0">
                <a:solidFill>
                  <a:schemeClr val="bg1"/>
                </a:solidFill>
                <a:latin typeface="Microsoft YaHei" panose="020B0503020204020204" pitchFamily="34" charset="-122"/>
                <a:ea typeface="Microsoft YaHei" panose="020B0503020204020204" pitchFamily="34" charset="-122"/>
              </a:rPr>
              <a:t>http://</a:t>
            </a:r>
            <a:r>
              <a:rPr lang="en-US" altLang="zh-CN" sz="2800" dirty="0" err="1">
                <a:solidFill>
                  <a:schemeClr val="bg1"/>
                </a:solidFill>
                <a:latin typeface="Microsoft YaHei" panose="020B0503020204020204" pitchFamily="34" charset="-122"/>
                <a:ea typeface="Microsoft YaHei" panose="020B0503020204020204" pitchFamily="34" charset="-122"/>
              </a:rPr>
              <a:t>www.someschool.edu</a:t>
            </a:r>
            <a:r>
              <a:rPr lang="en-US" altLang="zh-CN" sz="2800" dirty="0">
                <a:solidFill>
                  <a:schemeClr val="bg1"/>
                </a:solidFill>
                <a:latin typeface="Microsoft YaHei" panose="020B0503020204020204" pitchFamily="34" charset="-122"/>
                <a:ea typeface="Microsoft YaHei" panose="020B0503020204020204" pitchFamily="34" charset="-122"/>
              </a:rPr>
              <a:t>/</a:t>
            </a:r>
            <a:r>
              <a:rPr lang="en-US" altLang="zh-CN" sz="2800" dirty="0" err="1">
                <a:solidFill>
                  <a:schemeClr val="bg1"/>
                </a:solidFill>
                <a:latin typeface="Microsoft YaHei" panose="020B0503020204020204" pitchFamily="34" charset="-122"/>
                <a:ea typeface="Microsoft YaHei" panose="020B0503020204020204" pitchFamily="34" charset="-122"/>
              </a:rPr>
              <a:t>someDept</a:t>
            </a:r>
            <a:r>
              <a:rPr lang="en-US" altLang="zh-CN" sz="2800" dirty="0">
                <a:solidFill>
                  <a:schemeClr val="bg1"/>
                </a:solidFill>
                <a:latin typeface="Microsoft YaHei" panose="020B0503020204020204" pitchFamily="34" charset="-122"/>
                <a:ea typeface="Microsoft YaHei" panose="020B0503020204020204" pitchFamily="34" charset="-122"/>
              </a:rPr>
              <a:t>/</a:t>
            </a:r>
            <a:r>
              <a:rPr lang="en-US" altLang="zh-CN" sz="2800" dirty="0" err="1">
                <a:solidFill>
                  <a:schemeClr val="bg1"/>
                </a:solidFill>
                <a:latin typeface="Microsoft YaHei" panose="020B0503020204020204" pitchFamily="34" charset="-122"/>
                <a:ea typeface="Microsoft YaHei" panose="020B0503020204020204" pitchFamily="34" charset="-122"/>
              </a:rPr>
              <a:t>pic.gif</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
        <p:nvSpPr>
          <p:cNvPr id="22" name="Freeform 5">
            <a:extLst>
              <a:ext uri="{FF2B5EF4-FFF2-40B4-BE49-F238E27FC236}">
                <a16:creationId xmlns:a16="http://schemas.microsoft.com/office/drawing/2014/main" id="{FA51089C-2D13-134C-BED2-E23C905A54A7}"/>
              </a:ext>
            </a:extLst>
          </p:cNvPr>
          <p:cNvSpPr>
            <a:spLocks/>
          </p:cNvSpPr>
          <p:nvPr/>
        </p:nvSpPr>
        <p:spPr bwMode="auto">
          <a:xfrm>
            <a:off x="4125600" y="5720199"/>
            <a:ext cx="3354388" cy="117475"/>
          </a:xfrm>
          <a:custGeom>
            <a:avLst/>
            <a:gdLst>
              <a:gd name="T0" fmla="*/ 0 w 2113"/>
              <a:gd name="T1" fmla="*/ 0 h 74"/>
              <a:gd name="T2" fmla="*/ 2147483646 w 2113"/>
              <a:gd name="T3" fmla="*/ 2147483646 h 74"/>
              <a:gd name="T4" fmla="*/ 2147483646 w 2113"/>
              <a:gd name="T5" fmla="*/ 2147483646 h 74"/>
              <a:gd name="T6" fmla="*/ 2147483646 w 2113"/>
              <a:gd name="T7" fmla="*/ 2147483646 h 74"/>
              <a:gd name="T8" fmla="*/ 2147483646 w 2113"/>
              <a:gd name="T9" fmla="*/ 2147483646 h 74"/>
              <a:gd name="T10" fmla="*/ 2147483646 w 2113"/>
              <a:gd name="T11" fmla="*/ 2147483646 h 74"/>
              <a:gd name="T12" fmla="*/ 2147483646 w 2113"/>
              <a:gd name="T13" fmla="*/ 2147483646 h 74"/>
              <a:gd name="T14" fmla="*/ 2147483646 w 2113"/>
              <a:gd name="T15" fmla="*/ 2147483646 h 74"/>
              <a:gd name="T16" fmla="*/ 2147483646 w 2113"/>
              <a:gd name="T17" fmla="*/ 2147483646 h 74"/>
              <a:gd name="T18" fmla="*/ 2147483646 w 2113"/>
              <a:gd name="T19" fmla="*/ 2147483646 h 74"/>
              <a:gd name="T20" fmla="*/ 2147483646 w 2113"/>
              <a:gd name="T21" fmla="*/ 2147483646 h 74"/>
              <a:gd name="T22" fmla="*/ 2147483646 w 2113"/>
              <a:gd name="T23" fmla="*/ 2147483646 h 74"/>
              <a:gd name="T24" fmla="*/ 2147483646 w 2113"/>
              <a:gd name="T25" fmla="*/ 2147483646 h 74"/>
              <a:gd name="T26" fmla="*/ 2147483646 w 2113"/>
              <a:gd name="T27" fmla="*/ 2147483646 h 74"/>
              <a:gd name="T28" fmla="*/ 2147483646 w 2113"/>
              <a:gd name="T29" fmla="*/ 2147483646 h 74"/>
              <a:gd name="T30" fmla="*/ 2147483646 w 2113"/>
              <a:gd name="T31" fmla="*/ 2147483646 h 74"/>
              <a:gd name="T32" fmla="*/ 2147483646 w 2113"/>
              <a:gd name="T33" fmla="*/ 2147483646 h 74"/>
              <a:gd name="T34" fmla="*/ 2147483646 w 2113"/>
              <a:gd name="T35" fmla="*/ 2147483646 h 74"/>
              <a:gd name="T36" fmla="*/ 2147483646 w 2113"/>
              <a:gd name="T37" fmla="*/ 2147483646 h 74"/>
              <a:gd name="T38" fmla="*/ 2147483646 w 2113"/>
              <a:gd name="T39" fmla="*/ 2147483646 h 74"/>
              <a:gd name="T40" fmla="*/ 2147483646 w 2113"/>
              <a:gd name="T41" fmla="*/ 2147483646 h 74"/>
              <a:gd name="T42" fmla="*/ 2147483646 w 2113"/>
              <a:gd name="T43" fmla="*/ 2147483646 h 74"/>
              <a:gd name="T44" fmla="*/ 2147483646 w 2113"/>
              <a:gd name="T45" fmla="*/ 2147483646 h 74"/>
              <a:gd name="T46" fmla="*/ 2147483646 w 2113"/>
              <a:gd name="T47" fmla="*/ 2147483646 h 74"/>
              <a:gd name="T48" fmla="*/ 2147483646 w 2113"/>
              <a:gd name="T49" fmla="*/ 2147483646 h 74"/>
              <a:gd name="T50" fmla="*/ 2147483646 w 2113"/>
              <a:gd name="T51" fmla="*/ 2147483646 h 74"/>
              <a:gd name="T52" fmla="*/ 2147483646 w 2113"/>
              <a:gd name="T53" fmla="*/ 0 h 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13"/>
              <a:gd name="T82" fmla="*/ 0 h 74"/>
              <a:gd name="T83" fmla="*/ 2113 w 2113"/>
              <a:gd name="T84" fmla="*/ 74 h 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13" h="74">
                <a:moveTo>
                  <a:pt x="0" y="0"/>
                </a:moveTo>
                <a:lnTo>
                  <a:pt x="4" y="7"/>
                </a:lnTo>
                <a:lnTo>
                  <a:pt x="14" y="14"/>
                </a:lnTo>
                <a:lnTo>
                  <a:pt x="31" y="20"/>
                </a:lnTo>
                <a:lnTo>
                  <a:pt x="52" y="26"/>
                </a:lnTo>
                <a:lnTo>
                  <a:pt x="108" y="34"/>
                </a:lnTo>
                <a:lnTo>
                  <a:pt x="177" y="37"/>
                </a:lnTo>
                <a:lnTo>
                  <a:pt x="881" y="37"/>
                </a:lnTo>
                <a:lnTo>
                  <a:pt x="949" y="39"/>
                </a:lnTo>
                <a:lnTo>
                  <a:pt x="1005" y="48"/>
                </a:lnTo>
                <a:lnTo>
                  <a:pt x="1027" y="53"/>
                </a:lnTo>
                <a:lnTo>
                  <a:pt x="1043" y="59"/>
                </a:lnTo>
                <a:lnTo>
                  <a:pt x="1053" y="65"/>
                </a:lnTo>
                <a:lnTo>
                  <a:pt x="1056" y="73"/>
                </a:lnTo>
                <a:lnTo>
                  <a:pt x="1060" y="65"/>
                </a:lnTo>
                <a:lnTo>
                  <a:pt x="1070" y="59"/>
                </a:lnTo>
                <a:lnTo>
                  <a:pt x="1087" y="53"/>
                </a:lnTo>
                <a:lnTo>
                  <a:pt x="1108" y="48"/>
                </a:lnTo>
                <a:lnTo>
                  <a:pt x="1164" y="39"/>
                </a:lnTo>
                <a:lnTo>
                  <a:pt x="1233" y="37"/>
                </a:lnTo>
                <a:lnTo>
                  <a:pt x="1937" y="37"/>
                </a:lnTo>
                <a:lnTo>
                  <a:pt x="2005" y="34"/>
                </a:lnTo>
                <a:lnTo>
                  <a:pt x="2061" y="26"/>
                </a:lnTo>
                <a:lnTo>
                  <a:pt x="2083" y="20"/>
                </a:lnTo>
                <a:lnTo>
                  <a:pt x="2099" y="14"/>
                </a:lnTo>
                <a:lnTo>
                  <a:pt x="2109" y="7"/>
                </a:lnTo>
                <a:lnTo>
                  <a:pt x="2112" y="0"/>
                </a:lnTo>
              </a:path>
            </a:pathLst>
          </a:custGeom>
          <a:noFill/>
          <a:ln w="28575" cap="rnd">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chemeClr val="bg1"/>
              </a:solidFill>
              <a:latin typeface="Microsoft YaHei" panose="020B0503020204020204" pitchFamily="34" charset="-122"/>
              <a:ea typeface="Microsoft YaHei" panose="020B0503020204020204" pitchFamily="34" charset="-122"/>
            </a:endParaRPr>
          </a:p>
        </p:txBody>
      </p:sp>
      <p:sp>
        <p:nvSpPr>
          <p:cNvPr id="23" name="Freeform 6">
            <a:extLst>
              <a:ext uri="{FF2B5EF4-FFF2-40B4-BE49-F238E27FC236}">
                <a16:creationId xmlns:a16="http://schemas.microsoft.com/office/drawing/2014/main" id="{A546F1BC-E5A3-2946-9204-012CD97A1CE5}"/>
              </a:ext>
            </a:extLst>
          </p:cNvPr>
          <p:cNvSpPr>
            <a:spLocks/>
          </p:cNvSpPr>
          <p:nvPr/>
        </p:nvSpPr>
        <p:spPr bwMode="auto">
          <a:xfrm>
            <a:off x="7630800" y="5713849"/>
            <a:ext cx="2951163" cy="79375"/>
          </a:xfrm>
          <a:custGeom>
            <a:avLst/>
            <a:gdLst>
              <a:gd name="T0" fmla="*/ 0 w 1859"/>
              <a:gd name="T1" fmla="*/ 0 h 50"/>
              <a:gd name="T2" fmla="*/ 2147483646 w 1859"/>
              <a:gd name="T3" fmla="*/ 2147483646 h 50"/>
              <a:gd name="T4" fmla="*/ 2147483646 w 1859"/>
              <a:gd name="T5" fmla="*/ 2147483646 h 50"/>
              <a:gd name="T6" fmla="*/ 2147483646 w 1859"/>
              <a:gd name="T7" fmla="*/ 2147483646 h 50"/>
              <a:gd name="T8" fmla="*/ 2147483646 w 1859"/>
              <a:gd name="T9" fmla="*/ 2147483646 h 50"/>
              <a:gd name="T10" fmla="*/ 2147483646 w 1859"/>
              <a:gd name="T11" fmla="*/ 2147483646 h 50"/>
              <a:gd name="T12" fmla="*/ 2147483646 w 1859"/>
              <a:gd name="T13" fmla="*/ 2147483646 h 50"/>
              <a:gd name="T14" fmla="*/ 2147483646 w 1859"/>
              <a:gd name="T15" fmla="*/ 2147483646 h 50"/>
              <a:gd name="T16" fmla="*/ 2147483646 w 1859"/>
              <a:gd name="T17" fmla="*/ 2147483646 h 50"/>
              <a:gd name="T18" fmla="*/ 2147483646 w 1859"/>
              <a:gd name="T19" fmla="*/ 2147483646 h 50"/>
              <a:gd name="T20" fmla="*/ 2147483646 w 1859"/>
              <a:gd name="T21" fmla="*/ 2147483646 h 50"/>
              <a:gd name="T22" fmla="*/ 2147483646 w 1859"/>
              <a:gd name="T23" fmla="*/ 2147483646 h 50"/>
              <a:gd name="T24" fmla="*/ 2147483646 w 1859"/>
              <a:gd name="T25" fmla="*/ 2147483646 h 50"/>
              <a:gd name="T26" fmla="*/ 2147483646 w 1859"/>
              <a:gd name="T27" fmla="*/ 2147483646 h 50"/>
              <a:gd name="T28" fmla="*/ 2147483646 w 1859"/>
              <a:gd name="T29" fmla="*/ 2147483646 h 50"/>
              <a:gd name="T30" fmla="*/ 2147483646 w 1859"/>
              <a:gd name="T31" fmla="*/ 2147483646 h 50"/>
              <a:gd name="T32" fmla="*/ 2147483646 w 1859"/>
              <a:gd name="T33" fmla="*/ 2147483646 h 50"/>
              <a:gd name="T34" fmla="*/ 2147483646 w 1859"/>
              <a:gd name="T35" fmla="*/ 2147483646 h 50"/>
              <a:gd name="T36" fmla="*/ 2147483646 w 1859"/>
              <a:gd name="T37" fmla="*/ 2147483646 h 50"/>
              <a:gd name="T38" fmla="*/ 2147483646 w 1859"/>
              <a:gd name="T39" fmla="*/ 2147483646 h 50"/>
              <a:gd name="T40" fmla="*/ 2147483646 w 1859"/>
              <a:gd name="T41" fmla="*/ 2147483646 h 50"/>
              <a:gd name="T42" fmla="*/ 2147483646 w 1859"/>
              <a:gd name="T43" fmla="*/ 2147483646 h 50"/>
              <a:gd name="T44" fmla="*/ 2147483646 w 1859"/>
              <a:gd name="T45" fmla="*/ 2147483646 h 50"/>
              <a:gd name="T46" fmla="*/ 2147483646 w 1859"/>
              <a:gd name="T47" fmla="*/ 2147483646 h 50"/>
              <a:gd name="T48" fmla="*/ 2147483646 w 1859"/>
              <a:gd name="T49" fmla="*/ 2147483646 h 50"/>
              <a:gd name="T50" fmla="*/ 2147483646 w 1859"/>
              <a:gd name="T51" fmla="*/ 2147483646 h 50"/>
              <a:gd name="T52" fmla="*/ 2147483646 w 1859"/>
              <a:gd name="T53" fmla="*/ 0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59"/>
              <a:gd name="T82" fmla="*/ 0 h 50"/>
              <a:gd name="T83" fmla="*/ 1859 w 185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59" h="50">
                <a:moveTo>
                  <a:pt x="0" y="0"/>
                </a:moveTo>
                <a:lnTo>
                  <a:pt x="3" y="5"/>
                </a:lnTo>
                <a:lnTo>
                  <a:pt x="12" y="9"/>
                </a:lnTo>
                <a:lnTo>
                  <a:pt x="27" y="13"/>
                </a:lnTo>
                <a:lnTo>
                  <a:pt x="45" y="17"/>
                </a:lnTo>
                <a:lnTo>
                  <a:pt x="95" y="22"/>
                </a:lnTo>
                <a:lnTo>
                  <a:pt x="155" y="24"/>
                </a:lnTo>
                <a:lnTo>
                  <a:pt x="774" y="24"/>
                </a:lnTo>
                <a:lnTo>
                  <a:pt x="835" y="26"/>
                </a:lnTo>
                <a:lnTo>
                  <a:pt x="884" y="31"/>
                </a:lnTo>
                <a:lnTo>
                  <a:pt x="903" y="35"/>
                </a:lnTo>
                <a:lnTo>
                  <a:pt x="917" y="39"/>
                </a:lnTo>
                <a:lnTo>
                  <a:pt x="926" y="43"/>
                </a:lnTo>
                <a:lnTo>
                  <a:pt x="929" y="49"/>
                </a:lnTo>
                <a:lnTo>
                  <a:pt x="932" y="43"/>
                </a:lnTo>
                <a:lnTo>
                  <a:pt x="941" y="39"/>
                </a:lnTo>
                <a:lnTo>
                  <a:pt x="956" y="35"/>
                </a:lnTo>
                <a:lnTo>
                  <a:pt x="974" y="31"/>
                </a:lnTo>
                <a:lnTo>
                  <a:pt x="1024" y="26"/>
                </a:lnTo>
                <a:lnTo>
                  <a:pt x="1084" y="24"/>
                </a:lnTo>
                <a:lnTo>
                  <a:pt x="1703" y="24"/>
                </a:lnTo>
                <a:lnTo>
                  <a:pt x="1764" y="22"/>
                </a:lnTo>
                <a:lnTo>
                  <a:pt x="1813" y="17"/>
                </a:lnTo>
                <a:lnTo>
                  <a:pt x="1832" y="13"/>
                </a:lnTo>
                <a:lnTo>
                  <a:pt x="1846" y="9"/>
                </a:lnTo>
                <a:lnTo>
                  <a:pt x="1855" y="5"/>
                </a:lnTo>
                <a:lnTo>
                  <a:pt x="1858" y="0"/>
                </a:lnTo>
              </a:path>
            </a:pathLst>
          </a:custGeom>
          <a:noFill/>
          <a:ln w="28575" cap="rnd">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solidFill>
                <a:schemeClr val="bg1"/>
              </a:solidFill>
              <a:latin typeface="Microsoft YaHei" panose="020B0503020204020204" pitchFamily="34" charset="-122"/>
              <a:ea typeface="Microsoft YaHei" panose="020B0503020204020204" pitchFamily="34" charset="-122"/>
            </a:endParaRPr>
          </a:p>
        </p:txBody>
      </p:sp>
      <p:sp>
        <p:nvSpPr>
          <p:cNvPr id="24" name="Rectangle 7">
            <a:extLst>
              <a:ext uri="{FF2B5EF4-FFF2-40B4-BE49-F238E27FC236}">
                <a16:creationId xmlns:a16="http://schemas.microsoft.com/office/drawing/2014/main" id="{656A949D-033F-BF4E-9862-FF576500D5DD}"/>
              </a:ext>
            </a:extLst>
          </p:cNvPr>
          <p:cNvSpPr>
            <a:spLocks noChangeArrowheads="1"/>
          </p:cNvSpPr>
          <p:nvPr/>
        </p:nvSpPr>
        <p:spPr bwMode="auto">
          <a:xfrm>
            <a:off x="5040000" y="5842437"/>
            <a:ext cx="1268413"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dirty="0">
                <a:solidFill>
                  <a:schemeClr val="bg1"/>
                </a:solidFill>
                <a:latin typeface="Microsoft YaHei" panose="020B0503020204020204" pitchFamily="34" charset="-122"/>
                <a:ea typeface="Microsoft YaHei" panose="020B0503020204020204" pitchFamily="34" charset="-122"/>
              </a:rPr>
              <a:t>主机名</a:t>
            </a:r>
          </a:p>
        </p:txBody>
      </p:sp>
      <p:sp>
        <p:nvSpPr>
          <p:cNvPr id="25" name="Rectangle 8">
            <a:extLst>
              <a:ext uri="{FF2B5EF4-FFF2-40B4-BE49-F238E27FC236}">
                <a16:creationId xmlns:a16="http://schemas.microsoft.com/office/drawing/2014/main" id="{1E532B75-E3F4-3746-8EA9-13923B9C5F7D}"/>
              </a:ext>
            </a:extLst>
          </p:cNvPr>
          <p:cNvSpPr>
            <a:spLocks noChangeArrowheads="1"/>
          </p:cNvSpPr>
          <p:nvPr/>
        </p:nvSpPr>
        <p:spPr bwMode="auto">
          <a:xfrm>
            <a:off x="8561387" y="5842437"/>
            <a:ext cx="1268413"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a:solidFill>
                  <a:schemeClr val="bg1"/>
                </a:solidFill>
                <a:latin typeface="Microsoft YaHei" panose="020B0503020204020204" pitchFamily="34" charset="-122"/>
                <a:ea typeface="Microsoft YaHei" panose="020B0503020204020204" pitchFamily="34" charset="-122"/>
              </a:rPr>
              <a:t>路径名</a:t>
            </a:r>
          </a:p>
        </p:txBody>
      </p:sp>
      <p:sp>
        <p:nvSpPr>
          <p:cNvPr id="26" name="Rectangle 9">
            <a:extLst>
              <a:ext uri="{FF2B5EF4-FFF2-40B4-BE49-F238E27FC236}">
                <a16:creationId xmlns:a16="http://schemas.microsoft.com/office/drawing/2014/main" id="{F869369D-B845-8848-91A9-22C66DEE4ADD}"/>
              </a:ext>
            </a:extLst>
          </p:cNvPr>
          <p:cNvSpPr>
            <a:spLocks noChangeArrowheads="1"/>
          </p:cNvSpPr>
          <p:nvPr/>
        </p:nvSpPr>
        <p:spPr bwMode="auto">
          <a:xfrm>
            <a:off x="2871475" y="5836087"/>
            <a:ext cx="908050" cy="5238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dirty="0">
                <a:solidFill>
                  <a:schemeClr val="bg1"/>
                </a:solidFill>
                <a:latin typeface="Microsoft YaHei" panose="020B0503020204020204" pitchFamily="34" charset="-122"/>
                <a:ea typeface="Microsoft YaHei" panose="020B0503020204020204" pitchFamily="34" charset="-122"/>
              </a:rPr>
              <a:t>协议</a:t>
            </a:r>
          </a:p>
        </p:txBody>
      </p:sp>
      <p:sp>
        <p:nvSpPr>
          <p:cNvPr id="27" name="Line 10">
            <a:extLst>
              <a:ext uri="{FF2B5EF4-FFF2-40B4-BE49-F238E27FC236}">
                <a16:creationId xmlns:a16="http://schemas.microsoft.com/office/drawing/2014/main" id="{8FEF6998-20C0-DC43-89DE-5F58B66AF916}"/>
              </a:ext>
            </a:extLst>
          </p:cNvPr>
          <p:cNvSpPr>
            <a:spLocks noChangeShapeType="1"/>
          </p:cNvSpPr>
          <p:nvPr/>
        </p:nvSpPr>
        <p:spPr bwMode="auto">
          <a:xfrm flipV="1">
            <a:off x="3287400" y="5607487"/>
            <a:ext cx="0" cy="228600"/>
          </a:xfrm>
          <a:prstGeom prst="line">
            <a:avLst/>
          </a:prstGeom>
          <a:noFill/>
          <a:ln w="28575">
            <a:solidFill>
              <a:schemeClr val="bg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0142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97863" y="439514"/>
            <a:ext cx="4998164"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浏览器（</a:t>
            </a:r>
            <a:r>
              <a:rPr lang="en-US" altLang="zh-CN" sz="3600" b="1" dirty="0" err="1">
                <a:solidFill>
                  <a:schemeClr val="accent1"/>
                </a:solidFill>
                <a:cs typeface="+mn-ea"/>
                <a:sym typeface="+mn-lt"/>
              </a:rPr>
              <a:t>brower</a:t>
            </a:r>
            <a:r>
              <a:rPr lang="zh-CN" altLang="en-US" sz="3600" b="1" dirty="0">
                <a:solidFill>
                  <a:schemeClr val="accent1"/>
                </a:solidFill>
                <a:cs typeface="+mn-ea"/>
                <a:sym typeface="+mn-lt"/>
              </a:rPr>
              <a:t>）</a:t>
            </a:r>
          </a:p>
        </p:txBody>
      </p:sp>
      <p:sp>
        <p:nvSpPr>
          <p:cNvPr id="4" name="Rectangle 3">
            <a:extLst>
              <a:ext uri="{FF2B5EF4-FFF2-40B4-BE49-F238E27FC236}">
                <a16:creationId xmlns:a16="http://schemas.microsoft.com/office/drawing/2014/main" id="{732C0C78-795F-2046-A5FD-2188EFAC8D12}"/>
              </a:ext>
            </a:extLst>
          </p:cNvPr>
          <p:cNvSpPr txBox="1">
            <a:spLocks noChangeArrowheads="1"/>
          </p:cNvSpPr>
          <p:nvPr/>
        </p:nvSpPr>
        <p:spPr>
          <a:xfrm>
            <a:off x="544112" y="1085845"/>
            <a:ext cx="7268801" cy="4327566"/>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l"/>
            </a:pPr>
            <a:r>
              <a:rPr lang="zh-CN" altLang="en-US" dirty="0">
                <a:latin typeface="+mn-ea"/>
              </a:rPr>
              <a:t> 浏览器的发展史</a:t>
            </a:r>
            <a:endParaRPr lang="en-US" altLang="zh-CN" dirty="0">
              <a:latin typeface="+mn-ea"/>
            </a:endParaRPr>
          </a:p>
          <a:p>
            <a:pPr>
              <a:lnSpc>
                <a:spcPct val="130000"/>
              </a:lnSpc>
              <a:spcBef>
                <a:spcPts val="0"/>
              </a:spcBef>
              <a:buFont typeface="Wingdings" panose="05000000000000000000" pitchFamily="2" charset="2"/>
              <a:buChar char="l"/>
            </a:pPr>
            <a:r>
              <a:rPr lang="en-US" altLang="zh-CN" dirty="0">
                <a:latin typeface="+mn-ea"/>
              </a:rPr>
              <a:t> </a:t>
            </a:r>
            <a:r>
              <a:rPr lang="zh-CN" altLang="en-US" dirty="0">
                <a:latin typeface="+mn-ea"/>
              </a:rPr>
              <a:t>常见浏览器</a:t>
            </a:r>
            <a:endParaRPr lang="en-US" altLang="zh-CN" dirty="0">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PC</a:t>
            </a:r>
            <a:r>
              <a:rPr lang="zh-CN" altLang="en-US" dirty="0">
                <a:solidFill>
                  <a:srgbClr val="002060"/>
                </a:solidFill>
                <a:latin typeface="+mn-ea"/>
              </a:rPr>
              <a:t>端：</a:t>
            </a:r>
            <a:r>
              <a:rPr lang="en-US" altLang="zh-CN" dirty="0">
                <a:solidFill>
                  <a:srgbClr val="002060"/>
                </a:solidFill>
                <a:latin typeface="+mn-ea"/>
              </a:rPr>
              <a:t>IE, Chrome, Safari, Firefox, Opera ; </a:t>
            </a:r>
            <a:r>
              <a:rPr lang="zh-CN" altLang="en-US" dirty="0">
                <a:solidFill>
                  <a:srgbClr val="002060"/>
                </a:solidFill>
                <a:latin typeface="+mn-ea"/>
              </a:rPr>
              <a:t>各种马甲浏览器</a:t>
            </a:r>
            <a:r>
              <a:rPr lang="en-US" altLang="zh-CN" dirty="0">
                <a:solidFill>
                  <a:srgbClr val="002060"/>
                </a:solidFill>
                <a:latin typeface="+mn-ea"/>
              </a:rPr>
              <a:t>(Edge, QQ, 360, </a:t>
            </a:r>
            <a:r>
              <a:rPr lang="zh-CN" altLang="en-US" dirty="0">
                <a:solidFill>
                  <a:srgbClr val="002060"/>
                </a:solidFill>
                <a:latin typeface="+mn-ea"/>
              </a:rPr>
              <a:t>遨游</a:t>
            </a:r>
            <a:r>
              <a:rPr lang="en-US" altLang="zh-CN" dirty="0">
                <a:solidFill>
                  <a:srgbClr val="002060"/>
                </a:solidFill>
                <a:latin typeface="+mn-ea"/>
              </a:rPr>
              <a:t>, </a:t>
            </a:r>
            <a:r>
              <a:rPr lang="zh-CN" altLang="en-US" dirty="0">
                <a:solidFill>
                  <a:srgbClr val="002060"/>
                </a:solidFill>
                <a:latin typeface="+mn-ea"/>
              </a:rPr>
              <a:t>猎豹</a:t>
            </a:r>
            <a:r>
              <a:rPr lang="en-US" altLang="zh-CN" dirty="0">
                <a:solidFill>
                  <a:srgbClr val="002060"/>
                </a:solidFill>
                <a:latin typeface="+mn-ea"/>
              </a:rPr>
              <a:t>, </a:t>
            </a:r>
            <a:r>
              <a:rPr lang="zh-CN" altLang="en-US" dirty="0">
                <a:solidFill>
                  <a:srgbClr val="002060"/>
                </a:solidFill>
                <a:latin typeface="+mn-ea"/>
              </a:rPr>
              <a:t>搜狗</a:t>
            </a:r>
            <a:r>
              <a:rPr lang="en-US" altLang="zh-CN" dirty="0">
                <a:solidFill>
                  <a:srgbClr val="002060"/>
                </a:solidFill>
                <a:latin typeface="+mn-ea"/>
              </a:rPr>
              <a:t>, Vivaldi, </a:t>
            </a:r>
            <a:r>
              <a:rPr lang="en-US" altLang="zh-CN" dirty="0" err="1">
                <a:solidFill>
                  <a:srgbClr val="002060"/>
                </a:solidFill>
                <a:latin typeface="+mn-ea"/>
              </a:rPr>
              <a:t>Yandex</a:t>
            </a:r>
            <a:r>
              <a:rPr lang="en-US" altLang="zh-CN" dirty="0">
                <a:solidFill>
                  <a:srgbClr val="002060"/>
                </a:solidFill>
                <a:latin typeface="+mn-ea"/>
              </a:rPr>
              <a:t> , ……)</a:t>
            </a:r>
          </a:p>
          <a:p>
            <a:pPr lvl="1">
              <a:lnSpc>
                <a:spcPct val="130000"/>
              </a:lnSpc>
              <a:spcBef>
                <a:spcPts val="0"/>
              </a:spcBef>
              <a:buFont typeface="Wingdings" panose="05000000000000000000" pitchFamily="2" charset="2"/>
              <a:buChar char="l"/>
            </a:pPr>
            <a:r>
              <a:rPr lang="zh-CN" altLang="en-US" dirty="0">
                <a:solidFill>
                  <a:srgbClr val="002060"/>
                </a:solidFill>
                <a:latin typeface="+mn-ea"/>
              </a:rPr>
              <a:t>手机端：各手机自带浏览器</a:t>
            </a:r>
            <a:r>
              <a:rPr lang="en-US" altLang="zh-CN" dirty="0">
                <a:solidFill>
                  <a:srgbClr val="002060"/>
                </a:solidFill>
                <a:latin typeface="+mn-ea"/>
              </a:rPr>
              <a:t>, UC, … </a:t>
            </a:r>
          </a:p>
          <a:p>
            <a:pPr>
              <a:lnSpc>
                <a:spcPct val="130000"/>
              </a:lnSpc>
              <a:spcBef>
                <a:spcPts val="0"/>
              </a:spcBef>
              <a:buFont typeface="Wingdings" panose="05000000000000000000" pitchFamily="2" charset="2"/>
              <a:buChar char="l"/>
            </a:pPr>
            <a:r>
              <a:rPr lang="zh-CN" altLang="en-US" dirty="0">
                <a:latin typeface="+mn-ea"/>
              </a:rPr>
              <a:t> 浏览器内核</a:t>
            </a:r>
            <a:r>
              <a:rPr lang="en-US" altLang="zh-CN" dirty="0">
                <a:latin typeface="+mn-ea"/>
              </a:rPr>
              <a:t>(Rendering Engine)</a:t>
            </a:r>
          </a:p>
          <a:p>
            <a:pPr lvl="1">
              <a:lnSpc>
                <a:spcPct val="130000"/>
              </a:lnSpc>
              <a:spcBef>
                <a:spcPts val="0"/>
              </a:spcBef>
              <a:buFont typeface="Wingdings" panose="05000000000000000000" pitchFamily="2" charset="2"/>
              <a:buChar char="l"/>
            </a:pPr>
            <a:r>
              <a:rPr lang="en-US" altLang="zh-CN" dirty="0">
                <a:solidFill>
                  <a:srgbClr val="002060"/>
                </a:solidFill>
                <a:latin typeface="+mn-ea"/>
              </a:rPr>
              <a:t>Trident</a:t>
            </a:r>
          </a:p>
          <a:p>
            <a:pPr lvl="1">
              <a:lnSpc>
                <a:spcPct val="130000"/>
              </a:lnSpc>
              <a:spcBef>
                <a:spcPts val="0"/>
              </a:spcBef>
              <a:buFont typeface="Wingdings" panose="05000000000000000000" pitchFamily="2" charset="2"/>
              <a:buChar char="l"/>
            </a:pPr>
            <a:r>
              <a:rPr lang="en-US" altLang="zh-CN" dirty="0">
                <a:solidFill>
                  <a:srgbClr val="002060"/>
                </a:solidFill>
                <a:latin typeface="+mn-ea"/>
              </a:rPr>
              <a:t>Gecko</a:t>
            </a:r>
          </a:p>
          <a:p>
            <a:pPr lvl="1">
              <a:lnSpc>
                <a:spcPct val="130000"/>
              </a:lnSpc>
              <a:spcBef>
                <a:spcPts val="0"/>
              </a:spcBef>
              <a:buFont typeface="Wingdings" panose="05000000000000000000" pitchFamily="2" charset="2"/>
              <a:buChar char="l"/>
            </a:pPr>
            <a:r>
              <a:rPr lang="en-US" altLang="zh-CN" dirty="0" err="1">
                <a:solidFill>
                  <a:srgbClr val="002060"/>
                </a:solidFill>
                <a:latin typeface="+mn-ea"/>
              </a:rPr>
              <a:t>Webkit</a:t>
            </a:r>
            <a:endParaRPr lang="en-US" altLang="zh-CN" dirty="0">
              <a:solidFill>
                <a:srgbClr val="002060"/>
              </a:solidFill>
              <a:latin typeface="+mn-ea"/>
            </a:endParaRPr>
          </a:p>
          <a:p>
            <a:pPr lvl="1">
              <a:lnSpc>
                <a:spcPct val="130000"/>
              </a:lnSpc>
              <a:spcBef>
                <a:spcPts val="0"/>
              </a:spcBef>
              <a:buFont typeface="Wingdings" panose="05000000000000000000" pitchFamily="2" charset="2"/>
              <a:buChar char="l"/>
            </a:pPr>
            <a:r>
              <a:rPr lang="en-US" altLang="zh-CN" dirty="0">
                <a:solidFill>
                  <a:srgbClr val="002060"/>
                </a:solidFill>
                <a:latin typeface="+mn-ea"/>
              </a:rPr>
              <a:t>Blink</a:t>
            </a:r>
          </a:p>
          <a:p>
            <a:pPr>
              <a:lnSpc>
                <a:spcPct val="130000"/>
              </a:lnSpc>
              <a:spcBef>
                <a:spcPts val="0"/>
              </a:spcBef>
              <a:buFont typeface="Wingdings" panose="05000000000000000000" pitchFamily="2" charset="2"/>
              <a:buChar char="l"/>
            </a:pPr>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1807" y="4070103"/>
            <a:ext cx="4381129" cy="2405244"/>
          </a:xfrm>
          <a:prstGeom prst="rect">
            <a:avLst/>
          </a:prstGeom>
        </p:spPr>
      </p:pic>
      <p:grpSp>
        <p:nvGrpSpPr>
          <p:cNvPr id="6" name="组合 5"/>
          <p:cNvGrpSpPr/>
          <p:nvPr/>
        </p:nvGrpSpPr>
        <p:grpSpPr>
          <a:xfrm>
            <a:off x="8125428" y="1446836"/>
            <a:ext cx="3733720" cy="2257004"/>
            <a:chOff x="8252749" y="1953424"/>
            <a:chExt cx="2882097" cy="1823397"/>
          </a:xfrm>
        </p:grpSpPr>
        <p:pic>
          <p:nvPicPr>
            <p:cNvPr id="24578" name="Picture 2" descr="https://bkimg.cdn.bcebos.com/pic/cb8065380cd791232b140067a0345982b2b78029?x-bce-process=image/resize,m_lfit,w_268,limit_1/format,f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357073" y="1992203"/>
              <a:ext cx="655027" cy="65502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bkimg.cdn.bcebos.com/pic/5fdf8db1cb134954092380157c048558d109b3dedc22?x-bce-process=image/resize,m_lfit,w_268,limit_1/format,f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4202" y="2944787"/>
              <a:ext cx="760767" cy="760767"/>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bkimg.cdn.bcebos.com/pic/2f738bd4b31c8701a18b05fd5f34892f0708283851de?x-bce-process=image/resize,m_lfit,w_268,limit_1/format,f_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72111" y="1992203"/>
              <a:ext cx="762735" cy="771274"/>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https://bkimg.cdn.bcebos.com/pic/f9198618367adab4ee604c1183d4b31c8701e434?x-bce-process=image/resize,m_lfit,w_268,limit_1/format,f_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7044" y="2929019"/>
              <a:ext cx="847802" cy="847802"/>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https://dss0.bdstatic.com/70cFvHSh_Q1YnxGkpoWK1HF6hhy/it/u=4026146070,3013673956&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l="15217" t="11756" r="19036" b="8356"/>
            <a:stretch/>
          </p:blipFill>
          <p:spPr bwMode="auto">
            <a:xfrm>
              <a:off x="8257888" y="1953424"/>
              <a:ext cx="764158" cy="748348"/>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https://ss3.bdstatic.com/70cFv8Sh_Q1YnxGkpoWK1HF6hhy/it/u=662942027,47211136&amp;fm=26&amp;gp=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52749" y="2929019"/>
              <a:ext cx="824029" cy="824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40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72" y="1085848"/>
            <a:ext cx="6550515" cy="5704943"/>
          </a:xfrm>
          <a:prstGeom prst="rect">
            <a:avLst/>
          </a:prstGeom>
        </p:spPr>
      </p:pic>
      <p:sp>
        <p:nvSpPr>
          <p:cNvPr id="3" name="矩形 2"/>
          <p:cNvSpPr/>
          <p:nvPr/>
        </p:nvSpPr>
        <p:spPr>
          <a:xfrm>
            <a:off x="3897863" y="439514"/>
            <a:ext cx="4998164" cy="646331"/>
          </a:xfrm>
          <a:prstGeom prst="rect">
            <a:avLst/>
          </a:prstGeom>
        </p:spPr>
        <p:txBody>
          <a:bodyPr wrap="none">
            <a:spAutoFit/>
          </a:bodyPr>
          <a:lstStyle/>
          <a:p>
            <a:pPr algn="ctr"/>
            <a:r>
              <a:rPr lang="en-US" altLang="zh-CN" sz="3600" b="1" dirty="0">
                <a:solidFill>
                  <a:schemeClr val="accent1"/>
                </a:solidFill>
                <a:cs typeface="+mn-ea"/>
                <a:sym typeface="+mn-lt"/>
              </a:rPr>
              <a:t>Web</a:t>
            </a:r>
            <a:r>
              <a:rPr lang="zh-CN" altLang="en-US" sz="3600" b="1" dirty="0">
                <a:solidFill>
                  <a:schemeClr val="accent1"/>
                </a:solidFill>
                <a:cs typeface="+mn-ea"/>
                <a:sym typeface="+mn-lt"/>
              </a:rPr>
              <a:t>浏览器（</a:t>
            </a:r>
            <a:r>
              <a:rPr lang="en-US" altLang="zh-CN" sz="3600" b="1" dirty="0" err="1">
                <a:solidFill>
                  <a:schemeClr val="accent1"/>
                </a:solidFill>
                <a:cs typeface="+mn-ea"/>
                <a:sym typeface="+mn-lt"/>
              </a:rPr>
              <a:t>brower</a:t>
            </a:r>
            <a:r>
              <a:rPr lang="zh-CN" altLang="en-US" sz="3600" b="1" dirty="0">
                <a:solidFill>
                  <a:schemeClr val="accent1"/>
                </a:solidFill>
                <a:cs typeface="+mn-ea"/>
                <a:sym typeface="+mn-lt"/>
              </a:rPr>
              <a:t>）</a:t>
            </a:r>
          </a:p>
        </p:txBody>
      </p:sp>
      <p:sp>
        <p:nvSpPr>
          <p:cNvPr id="8" name="矩形 7"/>
          <p:cNvSpPr/>
          <p:nvPr/>
        </p:nvSpPr>
        <p:spPr>
          <a:xfrm>
            <a:off x="296318" y="3002059"/>
            <a:ext cx="3057247" cy="584775"/>
          </a:xfrm>
          <a:prstGeom prst="rect">
            <a:avLst/>
          </a:prstGeom>
          <a:noFill/>
        </p:spPr>
        <p:txBody>
          <a:bodyPr wrap="non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浏览器工作原理</a:t>
            </a:r>
          </a:p>
        </p:txBody>
      </p:sp>
    </p:spTree>
    <p:extLst>
      <p:ext uri="{BB962C8B-B14F-4D97-AF65-F5344CB8AC3E}">
        <p14:creationId xmlns:p14="http://schemas.microsoft.com/office/powerpoint/2010/main" val="33995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B7FB38-232A-2B7D-D750-ECD03109CEC1}"/>
              </a:ext>
            </a:extLst>
          </p:cNvPr>
          <p:cNvGrpSpPr/>
          <p:nvPr/>
        </p:nvGrpSpPr>
        <p:grpSpPr>
          <a:xfrm>
            <a:off x="815901" y="1056009"/>
            <a:ext cx="1151156" cy="958443"/>
            <a:chOff x="4281488" y="1947863"/>
            <a:chExt cx="3629025" cy="3298825"/>
          </a:xfrm>
        </p:grpSpPr>
        <p:sp>
          <p:nvSpPr>
            <p:cNvPr id="3" name="iṣľïďê">
              <a:extLst>
                <a:ext uri="{FF2B5EF4-FFF2-40B4-BE49-F238E27FC236}">
                  <a16:creationId xmlns:a16="http://schemas.microsoft.com/office/drawing/2014/main" id="{4B9C743C-FD8E-A207-15F5-67465FEF1826}"/>
                </a:ext>
              </a:extLst>
            </p:cNvPr>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íş1ïḍe">
              <a:extLst>
                <a:ext uri="{FF2B5EF4-FFF2-40B4-BE49-F238E27FC236}">
                  <a16:creationId xmlns:a16="http://schemas.microsoft.com/office/drawing/2014/main" id="{B8C297C6-DA05-D21F-C220-5FEE5D3D3E23}"/>
                </a:ext>
              </a:extLst>
            </p:cNvPr>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í$1íḍé">
              <a:extLst>
                <a:ext uri="{FF2B5EF4-FFF2-40B4-BE49-F238E27FC236}">
                  <a16:creationId xmlns:a16="http://schemas.microsoft.com/office/drawing/2014/main" id="{1BBF80F3-1A04-985A-931F-D53546A470EA}"/>
                </a:ext>
              </a:extLst>
            </p:cNvPr>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iṧlide">
              <a:extLst>
                <a:ext uri="{FF2B5EF4-FFF2-40B4-BE49-F238E27FC236}">
                  <a16:creationId xmlns:a16="http://schemas.microsoft.com/office/drawing/2014/main" id="{B871D678-D858-27E5-5360-5817EEADD380}"/>
                </a:ext>
              </a:extLst>
            </p:cNvPr>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ïṡļiḓé">
              <a:extLst>
                <a:ext uri="{FF2B5EF4-FFF2-40B4-BE49-F238E27FC236}">
                  <a16:creationId xmlns:a16="http://schemas.microsoft.com/office/drawing/2014/main" id="{97575455-9AB2-AF77-0E37-E672032F0FA9}"/>
                </a:ext>
              </a:extLst>
            </p:cNvPr>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íṣ1iḍê">
              <a:extLst>
                <a:ext uri="{FF2B5EF4-FFF2-40B4-BE49-F238E27FC236}">
                  <a16:creationId xmlns:a16="http://schemas.microsoft.com/office/drawing/2014/main" id="{80CE5506-D4D6-B845-DE8C-CD630D2F1103}"/>
                </a:ext>
              </a:extLst>
            </p:cNvPr>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iSḻîḋé">
              <a:extLst>
                <a:ext uri="{FF2B5EF4-FFF2-40B4-BE49-F238E27FC236}">
                  <a16:creationId xmlns:a16="http://schemas.microsoft.com/office/drawing/2014/main" id="{4A17B2BB-31A1-58F3-3365-8A7BADF81D29}"/>
                </a:ext>
              </a:extLst>
            </p:cNvPr>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íṥľïḍé">
              <a:extLst>
                <a:ext uri="{FF2B5EF4-FFF2-40B4-BE49-F238E27FC236}">
                  <a16:creationId xmlns:a16="http://schemas.microsoft.com/office/drawing/2014/main" id="{43034529-2B58-7419-282F-B108D5665EE2}"/>
                </a:ext>
              </a:extLst>
            </p:cNvPr>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iŝľïḍê">
              <a:extLst>
                <a:ext uri="{FF2B5EF4-FFF2-40B4-BE49-F238E27FC236}">
                  <a16:creationId xmlns:a16="http://schemas.microsoft.com/office/drawing/2014/main" id="{3A2A930C-5DEF-2A00-6723-6BCD63318933}"/>
                </a:ext>
              </a:extLst>
            </p:cNvPr>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ļiďé">
              <a:extLst>
                <a:ext uri="{FF2B5EF4-FFF2-40B4-BE49-F238E27FC236}">
                  <a16:creationId xmlns:a16="http://schemas.microsoft.com/office/drawing/2014/main" id="{F7707558-9AAA-8E03-CF44-0409077BC193}"/>
                </a:ext>
              </a:extLst>
            </p:cNvPr>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slîḑê">
              <a:extLst>
                <a:ext uri="{FF2B5EF4-FFF2-40B4-BE49-F238E27FC236}">
                  <a16:creationId xmlns:a16="http://schemas.microsoft.com/office/drawing/2014/main" id="{51E5AC00-FA8D-AB03-2D03-55E806BC6F78}"/>
                </a:ext>
              </a:extLst>
            </p:cNvPr>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i$ḷídè">
              <a:extLst>
                <a:ext uri="{FF2B5EF4-FFF2-40B4-BE49-F238E27FC236}">
                  <a16:creationId xmlns:a16="http://schemas.microsoft.com/office/drawing/2014/main" id="{CD637336-2DC0-51FD-86AA-0532CFC64558}"/>
                </a:ext>
              </a:extLst>
            </p:cNvPr>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ļîḓé">
              <a:extLst>
                <a:ext uri="{FF2B5EF4-FFF2-40B4-BE49-F238E27FC236}">
                  <a16:creationId xmlns:a16="http://schemas.microsoft.com/office/drawing/2014/main" id="{7AA872B3-79CE-C504-B659-B09AEDCECCAE}"/>
                </a:ext>
              </a:extLst>
            </p:cNvPr>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1ïde">
              <a:extLst>
                <a:ext uri="{FF2B5EF4-FFF2-40B4-BE49-F238E27FC236}">
                  <a16:creationId xmlns:a16="http://schemas.microsoft.com/office/drawing/2014/main" id="{EBFF0CE8-FAC7-A566-FA16-90C444424CD6}"/>
                </a:ext>
              </a:extLst>
            </p:cNvPr>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iṩlídè">
              <a:extLst>
                <a:ext uri="{FF2B5EF4-FFF2-40B4-BE49-F238E27FC236}">
                  <a16:creationId xmlns:a16="http://schemas.microsoft.com/office/drawing/2014/main" id="{177FFE3A-8326-B69F-E436-0EF3595B6039}"/>
                </a:ext>
              </a:extLst>
            </p:cNvPr>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S1íḋe">
              <a:extLst>
                <a:ext uri="{FF2B5EF4-FFF2-40B4-BE49-F238E27FC236}">
                  <a16:creationId xmlns:a16="http://schemas.microsoft.com/office/drawing/2014/main" id="{9B2AA7D9-B261-AB81-785A-DF18B37326AE}"/>
                </a:ext>
              </a:extLst>
            </p:cNvPr>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ṧḻîḓe">
              <a:extLst>
                <a:ext uri="{FF2B5EF4-FFF2-40B4-BE49-F238E27FC236}">
                  <a16:creationId xmlns:a16="http://schemas.microsoft.com/office/drawing/2014/main" id="{B269DF18-68D7-4267-332F-ECC93D7AA7B1}"/>
                </a:ext>
              </a:extLst>
            </p:cNvPr>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şļidê">
              <a:extLst>
                <a:ext uri="{FF2B5EF4-FFF2-40B4-BE49-F238E27FC236}">
                  <a16:creationId xmlns:a16="http://schemas.microsoft.com/office/drawing/2014/main" id="{C58849CB-056C-0D1D-11F1-77210728760C}"/>
                </a:ext>
              </a:extLst>
            </p:cNvPr>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ṩ1ïḍê">
              <a:extLst>
                <a:ext uri="{FF2B5EF4-FFF2-40B4-BE49-F238E27FC236}">
                  <a16:creationId xmlns:a16="http://schemas.microsoft.com/office/drawing/2014/main" id="{35BD40F2-F5D2-133F-C7CB-7F6EB7FB4361}"/>
                </a:ext>
              </a:extLst>
            </p:cNvPr>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ṩ1iḍe">
              <a:extLst>
                <a:ext uri="{FF2B5EF4-FFF2-40B4-BE49-F238E27FC236}">
                  <a16:creationId xmlns:a16="http://schemas.microsoft.com/office/drawing/2014/main" id="{06ED8540-7E74-397A-9D5F-A21346EF6F54}"/>
                </a:ext>
              </a:extLst>
            </p:cNvPr>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1íďe">
              <a:extLst>
                <a:ext uri="{FF2B5EF4-FFF2-40B4-BE49-F238E27FC236}">
                  <a16:creationId xmlns:a16="http://schemas.microsoft.com/office/drawing/2014/main" id="{8D33E800-02F6-F51C-7975-85731A871807}"/>
                </a:ext>
              </a:extLst>
            </p:cNvPr>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íde">
              <a:extLst>
                <a:ext uri="{FF2B5EF4-FFF2-40B4-BE49-F238E27FC236}">
                  <a16:creationId xmlns:a16="http://schemas.microsoft.com/office/drawing/2014/main" id="{68CC60AF-0B11-5BC5-D393-CA481494DE4B}"/>
                </a:ext>
              </a:extLst>
            </p:cNvPr>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slïďe">
              <a:extLst>
                <a:ext uri="{FF2B5EF4-FFF2-40B4-BE49-F238E27FC236}">
                  <a16:creationId xmlns:a16="http://schemas.microsoft.com/office/drawing/2014/main" id="{E9FC2F68-87B3-5F1C-48FF-D26860B1C597}"/>
                </a:ext>
              </a:extLst>
            </p:cNvPr>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dé">
              <a:extLst>
                <a:ext uri="{FF2B5EF4-FFF2-40B4-BE49-F238E27FC236}">
                  <a16:creationId xmlns:a16="http://schemas.microsoft.com/office/drawing/2014/main" id="{5F9A1378-C31E-CF59-A700-D6EE9CD5BFE4}"/>
                </a:ext>
              </a:extLst>
            </p:cNvPr>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ṡḷiďé">
              <a:extLst>
                <a:ext uri="{FF2B5EF4-FFF2-40B4-BE49-F238E27FC236}">
                  <a16:creationId xmlns:a16="http://schemas.microsoft.com/office/drawing/2014/main" id="{F6EEA66C-5FA9-AB5C-9A5A-1E79A3B3C30B}"/>
                </a:ext>
              </a:extLst>
            </p:cNvPr>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śľïde">
              <a:extLst>
                <a:ext uri="{FF2B5EF4-FFF2-40B4-BE49-F238E27FC236}">
                  <a16:creationId xmlns:a16="http://schemas.microsoft.com/office/drawing/2014/main" id="{068E15C2-2051-41DC-E65E-1D194EDAAB19}"/>
                </a:ext>
              </a:extLst>
            </p:cNvPr>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iṣḻîḓé">
              <a:extLst>
                <a:ext uri="{FF2B5EF4-FFF2-40B4-BE49-F238E27FC236}">
                  <a16:creationId xmlns:a16="http://schemas.microsoft.com/office/drawing/2014/main" id="{96EA0B90-8C61-BB1C-F46B-7F455E1B70BF}"/>
                </a:ext>
              </a:extLst>
            </p:cNvPr>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DA08A138-1850-3F2A-5529-AD814A89ABF3}"/>
              </a:ext>
            </a:extLst>
          </p:cNvPr>
          <p:cNvGrpSpPr/>
          <p:nvPr/>
        </p:nvGrpSpPr>
        <p:grpSpPr>
          <a:xfrm>
            <a:off x="755976" y="2218684"/>
            <a:ext cx="1045407" cy="1218133"/>
            <a:chOff x="4448175" y="1564909"/>
            <a:chExt cx="3295650" cy="4192640"/>
          </a:xfrm>
        </p:grpSpPr>
        <p:sp>
          <p:nvSpPr>
            <p:cNvPr id="31" name="任意多边形 62">
              <a:extLst>
                <a:ext uri="{FF2B5EF4-FFF2-40B4-BE49-F238E27FC236}">
                  <a16:creationId xmlns:a16="http://schemas.microsoft.com/office/drawing/2014/main" id="{8BA819AF-EAD2-1F05-C62D-7585E011FDD6}"/>
                </a:ext>
              </a:extLst>
            </p:cNvPr>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63">
              <a:extLst>
                <a:ext uri="{FF2B5EF4-FFF2-40B4-BE49-F238E27FC236}">
                  <a16:creationId xmlns:a16="http://schemas.microsoft.com/office/drawing/2014/main" id="{64C4B7DC-CCBB-1D78-F2D8-1769AD81D948}"/>
                </a:ext>
              </a:extLst>
            </p:cNvPr>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65">
              <a:extLst>
                <a:ext uri="{FF2B5EF4-FFF2-40B4-BE49-F238E27FC236}">
                  <a16:creationId xmlns:a16="http://schemas.microsoft.com/office/drawing/2014/main" id="{38FAFB8A-99F6-0D43-9336-E6F3A103C567}"/>
                </a:ext>
              </a:extLst>
            </p:cNvPr>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68">
              <a:extLst>
                <a:ext uri="{FF2B5EF4-FFF2-40B4-BE49-F238E27FC236}">
                  <a16:creationId xmlns:a16="http://schemas.microsoft.com/office/drawing/2014/main" id="{0133698A-5CB2-055D-FAA6-567782356361}"/>
                </a:ext>
              </a:extLst>
            </p:cNvPr>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69">
              <a:extLst>
                <a:ext uri="{FF2B5EF4-FFF2-40B4-BE49-F238E27FC236}">
                  <a16:creationId xmlns:a16="http://schemas.microsoft.com/office/drawing/2014/main" id="{697E7208-F577-B2B9-03D2-D3E0CBC3F7BA}"/>
                </a:ext>
              </a:extLst>
            </p:cNvPr>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70">
              <a:extLst>
                <a:ext uri="{FF2B5EF4-FFF2-40B4-BE49-F238E27FC236}">
                  <a16:creationId xmlns:a16="http://schemas.microsoft.com/office/drawing/2014/main" id="{82D20981-5060-708E-7A24-38EA0AFA857A}"/>
                </a:ext>
              </a:extLst>
            </p:cNvPr>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71">
              <a:extLst>
                <a:ext uri="{FF2B5EF4-FFF2-40B4-BE49-F238E27FC236}">
                  <a16:creationId xmlns:a16="http://schemas.microsoft.com/office/drawing/2014/main" id="{F69C262E-7CE3-F827-C6D0-F88C2D340E3D}"/>
                </a:ext>
              </a:extLst>
            </p:cNvPr>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椭圆 37">
              <a:extLst>
                <a:ext uri="{FF2B5EF4-FFF2-40B4-BE49-F238E27FC236}">
                  <a16:creationId xmlns:a16="http://schemas.microsoft.com/office/drawing/2014/main" id="{579AB6EC-B113-86D4-94F7-A40532C423C8}"/>
                </a:ext>
              </a:extLst>
            </p:cNvPr>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73">
              <a:extLst>
                <a:ext uri="{FF2B5EF4-FFF2-40B4-BE49-F238E27FC236}">
                  <a16:creationId xmlns:a16="http://schemas.microsoft.com/office/drawing/2014/main" id="{C5A6190E-16EE-82BB-C03C-72A203505032}"/>
                </a:ext>
              </a:extLst>
            </p:cNvPr>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74">
              <a:extLst>
                <a:ext uri="{FF2B5EF4-FFF2-40B4-BE49-F238E27FC236}">
                  <a16:creationId xmlns:a16="http://schemas.microsoft.com/office/drawing/2014/main" id="{4F41B831-1498-E030-D5EE-63153E265FDD}"/>
                </a:ext>
              </a:extLst>
            </p:cNvPr>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75">
              <a:extLst>
                <a:ext uri="{FF2B5EF4-FFF2-40B4-BE49-F238E27FC236}">
                  <a16:creationId xmlns:a16="http://schemas.microsoft.com/office/drawing/2014/main" id="{58651FDC-005D-0423-D645-B43D93CD8360}"/>
                </a:ext>
              </a:extLst>
            </p:cNvPr>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76">
              <a:extLst>
                <a:ext uri="{FF2B5EF4-FFF2-40B4-BE49-F238E27FC236}">
                  <a16:creationId xmlns:a16="http://schemas.microsoft.com/office/drawing/2014/main" id="{93D02150-2464-1EB4-2E63-16D766710AE1}"/>
                </a:ext>
              </a:extLst>
            </p:cNvPr>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79">
              <a:extLst>
                <a:ext uri="{FF2B5EF4-FFF2-40B4-BE49-F238E27FC236}">
                  <a16:creationId xmlns:a16="http://schemas.microsoft.com/office/drawing/2014/main" id="{B8188D5A-1897-FCB8-18C3-856867656546}"/>
                </a:ext>
              </a:extLst>
            </p:cNvPr>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直接连接符 43">
              <a:extLst>
                <a:ext uri="{FF2B5EF4-FFF2-40B4-BE49-F238E27FC236}">
                  <a16:creationId xmlns:a16="http://schemas.microsoft.com/office/drawing/2014/main" id="{3E12986C-9289-D218-2762-4B8C753A6CF3}"/>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直接连接符 44">
              <a:extLst>
                <a:ext uri="{FF2B5EF4-FFF2-40B4-BE49-F238E27FC236}">
                  <a16:creationId xmlns:a16="http://schemas.microsoft.com/office/drawing/2014/main" id="{F5BF06FE-81E4-3BCD-45EF-39297E7B5059}"/>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83">
              <a:extLst>
                <a:ext uri="{FF2B5EF4-FFF2-40B4-BE49-F238E27FC236}">
                  <a16:creationId xmlns:a16="http://schemas.microsoft.com/office/drawing/2014/main" id="{812C0456-9D3F-CE3D-9AA6-F8B37039D681}"/>
                </a:ext>
              </a:extLst>
            </p:cNvPr>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84">
              <a:extLst>
                <a:ext uri="{FF2B5EF4-FFF2-40B4-BE49-F238E27FC236}">
                  <a16:creationId xmlns:a16="http://schemas.microsoft.com/office/drawing/2014/main" id="{F9EF54FF-210A-CE99-6309-C6EA3A63BE53}"/>
                </a:ext>
              </a:extLst>
            </p:cNvPr>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8" name="任意多边形 85">
              <a:extLst>
                <a:ext uri="{FF2B5EF4-FFF2-40B4-BE49-F238E27FC236}">
                  <a16:creationId xmlns:a16="http://schemas.microsoft.com/office/drawing/2014/main" id="{F7AD25BC-585D-557A-5527-F1676F3D6BEE}"/>
                </a:ext>
              </a:extLst>
            </p:cNvPr>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86">
              <a:extLst>
                <a:ext uri="{FF2B5EF4-FFF2-40B4-BE49-F238E27FC236}">
                  <a16:creationId xmlns:a16="http://schemas.microsoft.com/office/drawing/2014/main" id="{01BC27D9-3EB2-54A5-4686-0643F1BA9A39}"/>
                </a:ext>
              </a:extLst>
            </p:cNvPr>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任意多边形 87">
              <a:extLst>
                <a:ext uri="{FF2B5EF4-FFF2-40B4-BE49-F238E27FC236}">
                  <a16:creationId xmlns:a16="http://schemas.microsoft.com/office/drawing/2014/main" id="{CCBB0A6E-B59C-8883-4089-22F836D4A0A7}"/>
                </a:ext>
              </a:extLst>
            </p:cNvPr>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88">
              <a:extLst>
                <a:ext uri="{FF2B5EF4-FFF2-40B4-BE49-F238E27FC236}">
                  <a16:creationId xmlns:a16="http://schemas.microsoft.com/office/drawing/2014/main" id="{57D48962-283F-963C-2DCC-F8AF1DCD63ED}"/>
                </a:ext>
              </a:extLst>
            </p:cNvPr>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89">
              <a:extLst>
                <a:ext uri="{FF2B5EF4-FFF2-40B4-BE49-F238E27FC236}">
                  <a16:creationId xmlns:a16="http://schemas.microsoft.com/office/drawing/2014/main" id="{917744DC-16C4-DD86-F8A0-CFA79F0D9A8B}"/>
                </a:ext>
              </a:extLst>
            </p:cNvPr>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90">
              <a:extLst>
                <a:ext uri="{FF2B5EF4-FFF2-40B4-BE49-F238E27FC236}">
                  <a16:creationId xmlns:a16="http://schemas.microsoft.com/office/drawing/2014/main" id="{04A7EA68-0CF4-70FB-7A30-B6567F389120}"/>
                </a:ext>
              </a:extLst>
            </p:cNvPr>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椭圆 53">
              <a:extLst>
                <a:ext uri="{FF2B5EF4-FFF2-40B4-BE49-F238E27FC236}">
                  <a16:creationId xmlns:a16="http://schemas.microsoft.com/office/drawing/2014/main" id="{A323597D-B003-A8DD-BA0B-A4DE3D3D06E5}"/>
                </a:ext>
              </a:extLst>
            </p:cNvPr>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92">
              <a:extLst>
                <a:ext uri="{FF2B5EF4-FFF2-40B4-BE49-F238E27FC236}">
                  <a16:creationId xmlns:a16="http://schemas.microsoft.com/office/drawing/2014/main" id="{D1AA9943-D19D-D16C-7FE1-A2D914D04D23}"/>
                </a:ext>
              </a:extLst>
            </p:cNvPr>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93">
              <a:extLst>
                <a:ext uri="{FF2B5EF4-FFF2-40B4-BE49-F238E27FC236}">
                  <a16:creationId xmlns:a16="http://schemas.microsoft.com/office/drawing/2014/main" id="{A21A656D-B006-EDA2-0C64-3275BD247F1A}"/>
                </a:ext>
              </a:extLst>
            </p:cNvPr>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94">
              <a:extLst>
                <a:ext uri="{FF2B5EF4-FFF2-40B4-BE49-F238E27FC236}">
                  <a16:creationId xmlns:a16="http://schemas.microsoft.com/office/drawing/2014/main" id="{1C892CA8-3AAF-1013-EB1E-DAA68FDACF8D}"/>
                </a:ext>
              </a:extLst>
            </p:cNvPr>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95">
              <a:extLst>
                <a:ext uri="{FF2B5EF4-FFF2-40B4-BE49-F238E27FC236}">
                  <a16:creationId xmlns:a16="http://schemas.microsoft.com/office/drawing/2014/main" id="{F7172F04-2AC7-36F7-AAEA-108D449E4CEB}"/>
                </a:ext>
              </a:extLst>
            </p:cNvPr>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96">
              <a:extLst>
                <a:ext uri="{FF2B5EF4-FFF2-40B4-BE49-F238E27FC236}">
                  <a16:creationId xmlns:a16="http://schemas.microsoft.com/office/drawing/2014/main" id="{F5D50254-0182-6D17-F8AE-4CF4D14800D1}"/>
                </a:ext>
              </a:extLst>
            </p:cNvPr>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97">
              <a:extLst>
                <a:ext uri="{FF2B5EF4-FFF2-40B4-BE49-F238E27FC236}">
                  <a16:creationId xmlns:a16="http://schemas.microsoft.com/office/drawing/2014/main" id="{D2E6CCAF-6C5C-BDFA-F5BB-019918BCA6CC}"/>
                </a:ext>
              </a:extLst>
            </p:cNvPr>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98">
              <a:extLst>
                <a:ext uri="{FF2B5EF4-FFF2-40B4-BE49-F238E27FC236}">
                  <a16:creationId xmlns:a16="http://schemas.microsoft.com/office/drawing/2014/main" id="{4AA104C6-18F4-8B77-66E4-DADC5DF966D8}"/>
                </a:ext>
              </a:extLst>
            </p:cNvPr>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99">
              <a:extLst>
                <a:ext uri="{FF2B5EF4-FFF2-40B4-BE49-F238E27FC236}">
                  <a16:creationId xmlns:a16="http://schemas.microsoft.com/office/drawing/2014/main" id="{616B2C11-9968-4C09-B086-544592014E20}"/>
                </a:ext>
              </a:extLst>
            </p:cNvPr>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100">
              <a:extLst>
                <a:ext uri="{FF2B5EF4-FFF2-40B4-BE49-F238E27FC236}">
                  <a16:creationId xmlns:a16="http://schemas.microsoft.com/office/drawing/2014/main" id="{A8B9AF00-749B-FFE8-799F-08CBD3B0C505}"/>
                </a:ext>
              </a:extLst>
            </p:cNvPr>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101">
              <a:extLst>
                <a:ext uri="{FF2B5EF4-FFF2-40B4-BE49-F238E27FC236}">
                  <a16:creationId xmlns:a16="http://schemas.microsoft.com/office/drawing/2014/main" id="{F1390FCF-45DD-3DBB-F73C-FFFF45C3FB92}"/>
                </a:ext>
              </a:extLst>
            </p:cNvPr>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102">
              <a:extLst>
                <a:ext uri="{FF2B5EF4-FFF2-40B4-BE49-F238E27FC236}">
                  <a16:creationId xmlns:a16="http://schemas.microsoft.com/office/drawing/2014/main" id="{F9F038A7-C34E-EF92-6F3F-13DEC7D74E22}"/>
                </a:ext>
              </a:extLst>
            </p:cNvPr>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103">
              <a:extLst>
                <a:ext uri="{FF2B5EF4-FFF2-40B4-BE49-F238E27FC236}">
                  <a16:creationId xmlns:a16="http://schemas.microsoft.com/office/drawing/2014/main" id="{F3AA0C4D-65A4-1FDA-B61E-FD88FC0423E1}"/>
                </a:ext>
              </a:extLst>
            </p:cNvPr>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104">
              <a:extLst>
                <a:ext uri="{FF2B5EF4-FFF2-40B4-BE49-F238E27FC236}">
                  <a16:creationId xmlns:a16="http://schemas.microsoft.com/office/drawing/2014/main" id="{E50D379C-D0A6-9613-6BD9-25EFBDFC8021}"/>
                </a:ext>
              </a:extLst>
            </p:cNvPr>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任意多边形 105">
              <a:extLst>
                <a:ext uri="{FF2B5EF4-FFF2-40B4-BE49-F238E27FC236}">
                  <a16:creationId xmlns:a16="http://schemas.microsoft.com/office/drawing/2014/main" id="{1C448F10-AA98-0A96-CF6E-91754A2CC731}"/>
                </a:ext>
              </a:extLst>
            </p:cNvPr>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106">
              <a:extLst>
                <a:ext uri="{FF2B5EF4-FFF2-40B4-BE49-F238E27FC236}">
                  <a16:creationId xmlns:a16="http://schemas.microsoft.com/office/drawing/2014/main" id="{A2C4B3D3-0CCE-6556-0F7A-F4578D9BBF74}"/>
                </a:ext>
              </a:extLst>
            </p:cNvPr>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107">
              <a:extLst>
                <a:ext uri="{FF2B5EF4-FFF2-40B4-BE49-F238E27FC236}">
                  <a16:creationId xmlns:a16="http://schemas.microsoft.com/office/drawing/2014/main" id="{3A3E5FDC-1B56-CA6C-CAA3-F978CF27D022}"/>
                </a:ext>
              </a:extLst>
            </p:cNvPr>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108">
              <a:extLst>
                <a:ext uri="{FF2B5EF4-FFF2-40B4-BE49-F238E27FC236}">
                  <a16:creationId xmlns:a16="http://schemas.microsoft.com/office/drawing/2014/main" id="{38140538-7003-56FB-B387-C372C2676D63}"/>
                </a:ext>
              </a:extLst>
            </p:cNvPr>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109">
              <a:extLst>
                <a:ext uri="{FF2B5EF4-FFF2-40B4-BE49-F238E27FC236}">
                  <a16:creationId xmlns:a16="http://schemas.microsoft.com/office/drawing/2014/main" id="{150AFA41-E3C8-798A-4D63-3D447225B6BC}"/>
                </a:ext>
              </a:extLst>
            </p:cNvPr>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111">
              <a:extLst>
                <a:ext uri="{FF2B5EF4-FFF2-40B4-BE49-F238E27FC236}">
                  <a16:creationId xmlns:a16="http://schemas.microsoft.com/office/drawing/2014/main" id="{6E57B72D-1A6E-3BC9-3D4D-CF06CADF551C}"/>
                </a:ext>
              </a:extLst>
            </p:cNvPr>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112">
              <a:extLst>
                <a:ext uri="{FF2B5EF4-FFF2-40B4-BE49-F238E27FC236}">
                  <a16:creationId xmlns:a16="http://schemas.microsoft.com/office/drawing/2014/main" id="{675B2342-7295-E1C6-C835-9AA843E5C9ED}"/>
                </a:ext>
              </a:extLst>
            </p:cNvPr>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5" name="直接连接符 74">
              <a:extLst>
                <a:ext uri="{FF2B5EF4-FFF2-40B4-BE49-F238E27FC236}">
                  <a16:creationId xmlns:a16="http://schemas.microsoft.com/office/drawing/2014/main" id="{6B3C3EC6-199E-72DA-0F0B-E721D7D31E92}"/>
                </a:ext>
              </a:extLst>
            </p:cNvPr>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FB9378C-E50A-7021-7A20-9672ECC5AA44}"/>
                </a:ext>
              </a:extLst>
            </p:cNvPr>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FE043DDA-9BEE-1CFE-98E0-946F98660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86864" y="1471580"/>
            <a:ext cx="1791023" cy="1618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F5BCD3-02EC-4ECB-9A31-2BD5384536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207"/>
          <a:stretch/>
        </p:blipFill>
        <p:spPr bwMode="auto">
          <a:xfrm>
            <a:off x="6184651" y="1143331"/>
            <a:ext cx="2134856" cy="1895595"/>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a:extLst>
              <a:ext uri="{FF2B5EF4-FFF2-40B4-BE49-F238E27FC236}">
                <a16:creationId xmlns:a16="http://schemas.microsoft.com/office/drawing/2014/main" id="{1C24A22A-4B50-49E4-AF45-32DA1A7F2AFE}"/>
              </a:ext>
            </a:extLst>
          </p:cNvPr>
          <p:cNvSpPr/>
          <p:nvPr/>
        </p:nvSpPr>
        <p:spPr>
          <a:xfrm>
            <a:off x="2308440" y="2158733"/>
            <a:ext cx="3642748"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a:extLst>
              <a:ext uri="{FF2B5EF4-FFF2-40B4-BE49-F238E27FC236}">
                <a16:creationId xmlns:a16="http://schemas.microsoft.com/office/drawing/2014/main" id="{821839CC-7B77-C4F7-CED2-0D7FDC6DA6B2}"/>
              </a:ext>
            </a:extLst>
          </p:cNvPr>
          <p:cNvSpPr/>
          <p:nvPr/>
        </p:nvSpPr>
        <p:spPr>
          <a:xfrm>
            <a:off x="8392691" y="2167209"/>
            <a:ext cx="1160691"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FE0AFEE-3ACC-7C7B-E509-A6B02254B387}"/>
              </a:ext>
            </a:extLst>
          </p:cNvPr>
          <p:cNvSpPr txBox="1"/>
          <p:nvPr/>
        </p:nvSpPr>
        <p:spPr>
          <a:xfrm>
            <a:off x="3233194" y="5559395"/>
            <a:ext cx="6195014" cy="584775"/>
          </a:xfrm>
          <a:prstGeom prst="rect">
            <a:avLst/>
          </a:prstGeom>
          <a:noFill/>
        </p:spPr>
        <p:txBody>
          <a:bodyPr wrap="square">
            <a:spAutoFit/>
          </a:bodyPr>
          <a:lstStyle/>
          <a:p>
            <a:pPr algn="ctr"/>
            <a:r>
              <a:rPr lang="en-US" altLang="zh-CN" sz="3200" dirty="0">
                <a:latin typeface="+mn-ea"/>
              </a:rPr>
              <a:t>Web</a:t>
            </a:r>
            <a:r>
              <a:rPr lang="zh-CN" altLang="en-US" sz="3200" dirty="0">
                <a:latin typeface="+mn-ea"/>
              </a:rPr>
              <a:t>应用基本架构</a:t>
            </a:r>
            <a:endParaRPr lang="en-US" altLang="zh-CN" sz="3200" dirty="0">
              <a:latin typeface="+mn-ea"/>
            </a:endParaRPr>
          </a:p>
        </p:txBody>
      </p:sp>
      <p:sp>
        <p:nvSpPr>
          <p:cNvPr id="86" name="文本框 85">
            <a:extLst>
              <a:ext uri="{FF2B5EF4-FFF2-40B4-BE49-F238E27FC236}">
                <a16:creationId xmlns:a16="http://schemas.microsoft.com/office/drawing/2014/main" id="{26580783-60F7-89C0-3C50-6F3F917C7CD4}"/>
              </a:ext>
            </a:extLst>
          </p:cNvPr>
          <p:cNvSpPr txBox="1"/>
          <p:nvPr/>
        </p:nvSpPr>
        <p:spPr>
          <a:xfrm>
            <a:off x="767399" y="3886082"/>
            <a:ext cx="2003992" cy="1015663"/>
          </a:xfrm>
          <a:prstGeom prst="rect">
            <a:avLst/>
          </a:prstGeom>
          <a:noFill/>
        </p:spPr>
        <p:txBody>
          <a:bodyPr wrap="square">
            <a:spAutoFit/>
          </a:bodyPr>
          <a:lstStyle/>
          <a:p>
            <a:pPr algn="ctr"/>
            <a:r>
              <a:rPr lang="en-US" altLang="zh-CN" sz="2000" dirty="0">
                <a:latin typeface="+mn-ea"/>
              </a:rPr>
              <a:t>Client</a:t>
            </a:r>
          </a:p>
          <a:p>
            <a:pPr algn="ctr"/>
            <a:endParaRPr lang="en-US" altLang="zh-CN" sz="2000" b="0" i="0" dirty="0">
              <a:effectLst/>
              <a:latin typeface="Arial" panose="020B0604020202020204" pitchFamily="34" charset="0"/>
            </a:endParaRPr>
          </a:p>
          <a:p>
            <a:pPr algn="ctr"/>
            <a:r>
              <a:rPr lang="zh-CN" altLang="en-US" sz="2000" b="0" i="0" dirty="0">
                <a:effectLst/>
                <a:latin typeface="Arial" panose="020B0604020202020204" pitchFamily="34" charset="0"/>
              </a:rPr>
              <a:t>前端</a:t>
            </a:r>
            <a:r>
              <a:rPr lang="en-US" altLang="zh-CN" sz="2000" b="0" i="0" dirty="0">
                <a:effectLst/>
                <a:latin typeface="Arial" panose="020B0604020202020204" pitchFamily="34" charset="0"/>
              </a:rPr>
              <a:t>(Front-end)</a:t>
            </a:r>
            <a:endParaRPr lang="en-US" altLang="zh-CN" sz="2000" dirty="0">
              <a:latin typeface="+mn-ea"/>
            </a:endParaRPr>
          </a:p>
        </p:txBody>
      </p:sp>
      <p:sp>
        <p:nvSpPr>
          <p:cNvPr id="88" name="文本框 87">
            <a:extLst>
              <a:ext uri="{FF2B5EF4-FFF2-40B4-BE49-F238E27FC236}">
                <a16:creationId xmlns:a16="http://schemas.microsoft.com/office/drawing/2014/main" id="{E36A81D0-B4FC-E285-2E77-511DEF9AA897}"/>
              </a:ext>
            </a:extLst>
          </p:cNvPr>
          <p:cNvSpPr txBox="1"/>
          <p:nvPr/>
        </p:nvSpPr>
        <p:spPr>
          <a:xfrm>
            <a:off x="7971040" y="3890731"/>
            <a:ext cx="2003992" cy="1015663"/>
          </a:xfrm>
          <a:prstGeom prst="rect">
            <a:avLst/>
          </a:prstGeom>
          <a:noFill/>
        </p:spPr>
        <p:txBody>
          <a:bodyPr wrap="square">
            <a:spAutoFit/>
          </a:bodyPr>
          <a:lstStyle/>
          <a:p>
            <a:pPr algn="ctr"/>
            <a:r>
              <a:rPr lang="en-US" altLang="zh-CN" sz="2000" dirty="0">
                <a:latin typeface="+mn-ea"/>
              </a:rPr>
              <a:t>Server</a:t>
            </a:r>
          </a:p>
          <a:p>
            <a:pPr algn="ctr"/>
            <a:endParaRPr lang="en-US" altLang="zh-CN" sz="2000" dirty="0">
              <a:latin typeface="+mn-ea"/>
            </a:endParaRPr>
          </a:p>
          <a:p>
            <a:pPr algn="ctr"/>
            <a:r>
              <a:rPr lang="zh-CN" altLang="en-US" sz="2000" b="0" i="0" dirty="0">
                <a:effectLst/>
                <a:latin typeface="Arial" panose="020B0604020202020204" pitchFamily="34" charset="0"/>
              </a:rPr>
              <a:t>后端</a:t>
            </a:r>
            <a:r>
              <a:rPr lang="en-US" altLang="zh-CN" sz="2000" b="0" i="0" dirty="0">
                <a:effectLst/>
                <a:latin typeface="Arial" panose="020B0604020202020204" pitchFamily="34" charset="0"/>
              </a:rPr>
              <a:t>(Back-end)</a:t>
            </a:r>
            <a:endParaRPr lang="en-US" altLang="zh-CN" sz="2000" dirty="0">
              <a:latin typeface="+mn-ea"/>
            </a:endParaRPr>
          </a:p>
        </p:txBody>
      </p:sp>
    </p:spTree>
    <p:extLst>
      <p:ext uri="{BB962C8B-B14F-4D97-AF65-F5344CB8AC3E}">
        <p14:creationId xmlns:p14="http://schemas.microsoft.com/office/powerpoint/2010/main" val="2769092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B7FB38-232A-2B7D-D750-ECD03109CEC1}"/>
              </a:ext>
            </a:extLst>
          </p:cNvPr>
          <p:cNvGrpSpPr/>
          <p:nvPr/>
        </p:nvGrpSpPr>
        <p:grpSpPr>
          <a:xfrm>
            <a:off x="1242049" y="410442"/>
            <a:ext cx="810855" cy="685269"/>
            <a:chOff x="4281488" y="1947863"/>
            <a:chExt cx="3629025" cy="3298825"/>
          </a:xfrm>
        </p:grpSpPr>
        <p:sp>
          <p:nvSpPr>
            <p:cNvPr id="3" name="iṣľïďê">
              <a:extLst>
                <a:ext uri="{FF2B5EF4-FFF2-40B4-BE49-F238E27FC236}">
                  <a16:creationId xmlns:a16="http://schemas.microsoft.com/office/drawing/2014/main" id="{4B9C743C-FD8E-A207-15F5-67465FEF1826}"/>
                </a:ext>
              </a:extLst>
            </p:cNvPr>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íş1ïḍe">
              <a:extLst>
                <a:ext uri="{FF2B5EF4-FFF2-40B4-BE49-F238E27FC236}">
                  <a16:creationId xmlns:a16="http://schemas.microsoft.com/office/drawing/2014/main" id="{B8C297C6-DA05-D21F-C220-5FEE5D3D3E23}"/>
                </a:ext>
              </a:extLst>
            </p:cNvPr>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í$1íḍé">
              <a:extLst>
                <a:ext uri="{FF2B5EF4-FFF2-40B4-BE49-F238E27FC236}">
                  <a16:creationId xmlns:a16="http://schemas.microsoft.com/office/drawing/2014/main" id="{1BBF80F3-1A04-985A-931F-D53546A470EA}"/>
                </a:ext>
              </a:extLst>
            </p:cNvPr>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iṧlide">
              <a:extLst>
                <a:ext uri="{FF2B5EF4-FFF2-40B4-BE49-F238E27FC236}">
                  <a16:creationId xmlns:a16="http://schemas.microsoft.com/office/drawing/2014/main" id="{B871D678-D858-27E5-5360-5817EEADD380}"/>
                </a:ext>
              </a:extLst>
            </p:cNvPr>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ïṡļiḓé">
              <a:extLst>
                <a:ext uri="{FF2B5EF4-FFF2-40B4-BE49-F238E27FC236}">
                  <a16:creationId xmlns:a16="http://schemas.microsoft.com/office/drawing/2014/main" id="{97575455-9AB2-AF77-0E37-E672032F0FA9}"/>
                </a:ext>
              </a:extLst>
            </p:cNvPr>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íṣ1iḍê">
              <a:extLst>
                <a:ext uri="{FF2B5EF4-FFF2-40B4-BE49-F238E27FC236}">
                  <a16:creationId xmlns:a16="http://schemas.microsoft.com/office/drawing/2014/main" id="{80CE5506-D4D6-B845-DE8C-CD630D2F1103}"/>
                </a:ext>
              </a:extLst>
            </p:cNvPr>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iSḻîḋé">
              <a:extLst>
                <a:ext uri="{FF2B5EF4-FFF2-40B4-BE49-F238E27FC236}">
                  <a16:creationId xmlns:a16="http://schemas.microsoft.com/office/drawing/2014/main" id="{4A17B2BB-31A1-58F3-3365-8A7BADF81D29}"/>
                </a:ext>
              </a:extLst>
            </p:cNvPr>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íṥľïḍé">
              <a:extLst>
                <a:ext uri="{FF2B5EF4-FFF2-40B4-BE49-F238E27FC236}">
                  <a16:creationId xmlns:a16="http://schemas.microsoft.com/office/drawing/2014/main" id="{43034529-2B58-7419-282F-B108D5665EE2}"/>
                </a:ext>
              </a:extLst>
            </p:cNvPr>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iŝľïḍê">
              <a:extLst>
                <a:ext uri="{FF2B5EF4-FFF2-40B4-BE49-F238E27FC236}">
                  <a16:creationId xmlns:a16="http://schemas.microsoft.com/office/drawing/2014/main" id="{3A2A930C-5DEF-2A00-6723-6BCD63318933}"/>
                </a:ext>
              </a:extLst>
            </p:cNvPr>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ļiďé">
              <a:extLst>
                <a:ext uri="{FF2B5EF4-FFF2-40B4-BE49-F238E27FC236}">
                  <a16:creationId xmlns:a16="http://schemas.microsoft.com/office/drawing/2014/main" id="{F7707558-9AAA-8E03-CF44-0409077BC193}"/>
                </a:ext>
              </a:extLst>
            </p:cNvPr>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slîḑê">
              <a:extLst>
                <a:ext uri="{FF2B5EF4-FFF2-40B4-BE49-F238E27FC236}">
                  <a16:creationId xmlns:a16="http://schemas.microsoft.com/office/drawing/2014/main" id="{51E5AC00-FA8D-AB03-2D03-55E806BC6F78}"/>
                </a:ext>
              </a:extLst>
            </p:cNvPr>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i$ḷídè">
              <a:extLst>
                <a:ext uri="{FF2B5EF4-FFF2-40B4-BE49-F238E27FC236}">
                  <a16:creationId xmlns:a16="http://schemas.microsoft.com/office/drawing/2014/main" id="{CD637336-2DC0-51FD-86AA-0532CFC64558}"/>
                </a:ext>
              </a:extLst>
            </p:cNvPr>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ļîḓé">
              <a:extLst>
                <a:ext uri="{FF2B5EF4-FFF2-40B4-BE49-F238E27FC236}">
                  <a16:creationId xmlns:a16="http://schemas.microsoft.com/office/drawing/2014/main" id="{7AA872B3-79CE-C504-B659-B09AEDCECCAE}"/>
                </a:ext>
              </a:extLst>
            </p:cNvPr>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1ïde">
              <a:extLst>
                <a:ext uri="{FF2B5EF4-FFF2-40B4-BE49-F238E27FC236}">
                  <a16:creationId xmlns:a16="http://schemas.microsoft.com/office/drawing/2014/main" id="{EBFF0CE8-FAC7-A566-FA16-90C444424CD6}"/>
                </a:ext>
              </a:extLst>
            </p:cNvPr>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iṩlídè">
              <a:extLst>
                <a:ext uri="{FF2B5EF4-FFF2-40B4-BE49-F238E27FC236}">
                  <a16:creationId xmlns:a16="http://schemas.microsoft.com/office/drawing/2014/main" id="{177FFE3A-8326-B69F-E436-0EF3595B6039}"/>
                </a:ext>
              </a:extLst>
            </p:cNvPr>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S1íḋe">
              <a:extLst>
                <a:ext uri="{FF2B5EF4-FFF2-40B4-BE49-F238E27FC236}">
                  <a16:creationId xmlns:a16="http://schemas.microsoft.com/office/drawing/2014/main" id="{9B2AA7D9-B261-AB81-785A-DF18B37326AE}"/>
                </a:ext>
              </a:extLst>
            </p:cNvPr>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ṧḻîḓe">
              <a:extLst>
                <a:ext uri="{FF2B5EF4-FFF2-40B4-BE49-F238E27FC236}">
                  <a16:creationId xmlns:a16="http://schemas.microsoft.com/office/drawing/2014/main" id="{B269DF18-68D7-4267-332F-ECC93D7AA7B1}"/>
                </a:ext>
              </a:extLst>
            </p:cNvPr>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şļidê">
              <a:extLst>
                <a:ext uri="{FF2B5EF4-FFF2-40B4-BE49-F238E27FC236}">
                  <a16:creationId xmlns:a16="http://schemas.microsoft.com/office/drawing/2014/main" id="{C58849CB-056C-0D1D-11F1-77210728760C}"/>
                </a:ext>
              </a:extLst>
            </p:cNvPr>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ṩ1ïḍê">
              <a:extLst>
                <a:ext uri="{FF2B5EF4-FFF2-40B4-BE49-F238E27FC236}">
                  <a16:creationId xmlns:a16="http://schemas.microsoft.com/office/drawing/2014/main" id="{35BD40F2-F5D2-133F-C7CB-7F6EB7FB4361}"/>
                </a:ext>
              </a:extLst>
            </p:cNvPr>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ṩ1iḍe">
              <a:extLst>
                <a:ext uri="{FF2B5EF4-FFF2-40B4-BE49-F238E27FC236}">
                  <a16:creationId xmlns:a16="http://schemas.microsoft.com/office/drawing/2014/main" id="{06ED8540-7E74-397A-9D5F-A21346EF6F54}"/>
                </a:ext>
              </a:extLst>
            </p:cNvPr>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1íďe">
              <a:extLst>
                <a:ext uri="{FF2B5EF4-FFF2-40B4-BE49-F238E27FC236}">
                  <a16:creationId xmlns:a16="http://schemas.microsoft.com/office/drawing/2014/main" id="{8D33E800-02F6-F51C-7975-85731A871807}"/>
                </a:ext>
              </a:extLst>
            </p:cNvPr>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íde">
              <a:extLst>
                <a:ext uri="{FF2B5EF4-FFF2-40B4-BE49-F238E27FC236}">
                  <a16:creationId xmlns:a16="http://schemas.microsoft.com/office/drawing/2014/main" id="{68CC60AF-0B11-5BC5-D393-CA481494DE4B}"/>
                </a:ext>
              </a:extLst>
            </p:cNvPr>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slïďe">
              <a:extLst>
                <a:ext uri="{FF2B5EF4-FFF2-40B4-BE49-F238E27FC236}">
                  <a16:creationId xmlns:a16="http://schemas.microsoft.com/office/drawing/2014/main" id="{E9FC2F68-87B3-5F1C-48FF-D26860B1C597}"/>
                </a:ext>
              </a:extLst>
            </p:cNvPr>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dé">
              <a:extLst>
                <a:ext uri="{FF2B5EF4-FFF2-40B4-BE49-F238E27FC236}">
                  <a16:creationId xmlns:a16="http://schemas.microsoft.com/office/drawing/2014/main" id="{5F9A1378-C31E-CF59-A700-D6EE9CD5BFE4}"/>
                </a:ext>
              </a:extLst>
            </p:cNvPr>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ṡḷiďé">
              <a:extLst>
                <a:ext uri="{FF2B5EF4-FFF2-40B4-BE49-F238E27FC236}">
                  <a16:creationId xmlns:a16="http://schemas.microsoft.com/office/drawing/2014/main" id="{F6EEA66C-5FA9-AB5C-9A5A-1E79A3B3C30B}"/>
                </a:ext>
              </a:extLst>
            </p:cNvPr>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śľïde">
              <a:extLst>
                <a:ext uri="{FF2B5EF4-FFF2-40B4-BE49-F238E27FC236}">
                  <a16:creationId xmlns:a16="http://schemas.microsoft.com/office/drawing/2014/main" id="{068E15C2-2051-41DC-E65E-1D194EDAAB19}"/>
                </a:ext>
              </a:extLst>
            </p:cNvPr>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iṣḻîḓé">
              <a:extLst>
                <a:ext uri="{FF2B5EF4-FFF2-40B4-BE49-F238E27FC236}">
                  <a16:creationId xmlns:a16="http://schemas.microsoft.com/office/drawing/2014/main" id="{96EA0B90-8C61-BB1C-F46B-7F455E1B70BF}"/>
                </a:ext>
              </a:extLst>
            </p:cNvPr>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DA08A138-1850-3F2A-5529-AD814A89ABF3}"/>
              </a:ext>
            </a:extLst>
          </p:cNvPr>
          <p:cNvGrpSpPr/>
          <p:nvPr/>
        </p:nvGrpSpPr>
        <p:grpSpPr>
          <a:xfrm>
            <a:off x="1216869" y="1234830"/>
            <a:ext cx="810855" cy="870943"/>
            <a:chOff x="4448175" y="1564909"/>
            <a:chExt cx="3295650" cy="4192640"/>
          </a:xfrm>
        </p:grpSpPr>
        <p:sp>
          <p:nvSpPr>
            <p:cNvPr id="31" name="任意多边形 62">
              <a:extLst>
                <a:ext uri="{FF2B5EF4-FFF2-40B4-BE49-F238E27FC236}">
                  <a16:creationId xmlns:a16="http://schemas.microsoft.com/office/drawing/2014/main" id="{8BA819AF-EAD2-1F05-C62D-7585E011FDD6}"/>
                </a:ext>
              </a:extLst>
            </p:cNvPr>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63">
              <a:extLst>
                <a:ext uri="{FF2B5EF4-FFF2-40B4-BE49-F238E27FC236}">
                  <a16:creationId xmlns:a16="http://schemas.microsoft.com/office/drawing/2014/main" id="{64C4B7DC-CCBB-1D78-F2D8-1769AD81D948}"/>
                </a:ext>
              </a:extLst>
            </p:cNvPr>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65">
              <a:extLst>
                <a:ext uri="{FF2B5EF4-FFF2-40B4-BE49-F238E27FC236}">
                  <a16:creationId xmlns:a16="http://schemas.microsoft.com/office/drawing/2014/main" id="{38FAFB8A-99F6-0D43-9336-E6F3A103C567}"/>
                </a:ext>
              </a:extLst>
            </p:cNvPr>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68">
              <a:extLst>
                <a:ext uri="{FF2B5EF4-FFF2-40B4-BE49-F238E27FC236}">
                  <a16:creationId xmlns:a16="http://schemas.microsoft.com/office/drawing/2014/main" id="{0133698A-5CB2-055D-FAA6-567782356361}"/>
                </a:ext>
              </a:extLst>
            </p:cNvPr>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69">
              <a:extLst>
                <a:ext uri="{FF2B5EF4-FFF2-40B4-BE49-F238E27FC236}">
                  <a16:creationId xmlns:a16="http://schemas.microsoft.com/office/drawing/2014/main" id="{697E7208-F577-B2B9-03D2-D3E0CBC3F7BA}"/>
                </a:ext>
              </a:extLst>
            </p:cNvPr>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70">
              <a:extLst>
                <a:ext uri="{FF2B5EF4-FFF2-40B4-BE49-F238E27FC236}">
                  <a16:creationId xmlns:a16="http://schemas.microsoft.com/office/drawing/2014/main" id="{82D20981-5060-708E-7A24-38EA0AFA857A}"/>
                </a:ext>
              </a:extLst>
            </p:cNvPr>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71">
              <a:extLst>
                <a:ext uri="{FF2B5EF4-FFF2-40B4-BE49-F238E27FC236}">
                  <a16:creationId xmlns:a16="http://schemas.microsoft.com/office/drawing/2014/main" id="{F69C262E-7CE3-F827-C6D0-F88C2D340E3D}"/>
                </a:ext>
              </a:extLst>
            </p:cNvPr>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椭圆 37">
              <a:extLst>
                <a:ext uri="{FF2B5EF4-FFF2-40B4-BE49-F238E27FC236}">
                  <a16:creationId xmlns:a16="http://schemas.microsoft.com/office/drawing/2014/main" id="{579AB6EC-B113-86D4-94F7-A40532C423C8}"/>
                </a:ext>
              </a:extLst>
            </p:cNvPr>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73">
              <a:extLst>
                <a:ext uri="{FF2B5EF4-FFF2-40B4-BE49-F238E27FC236}">
                  <a16:creationId xmlns:a16="http://schemas.microsoft.com/office/drawing/2014/main" id="{C5A6190E-16EE-82BB-C03C-72A203505032}"/>
                </a:ext>
              </a:extLst>
            </p:cNvPr>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74">
              <a:extLst>
                <a:ext uri="{FF2B5EF4-FFF2-40B4-BE49-F238E27FC236}">
                  <a16:creationId xmlns:a16="http://schemas.microsoft.com/office/drawing/2014/main" id="{4F41B831-1498-E030-D5EE-63153E265FDD}"/>
                </a:ext>
              </a:extLst>
            </p:cNvPr>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75">
              <a:extLst>
                <a:ext uri="{FF2B5EF4-FFF2-40B4-BE49-F238E27FC236}">
                  <a16:creationId xmlns:a16="http://schemas.microsoft.com/office/drawing/2014/main" id="{58651FDC-005D-0423-D645-B43D93CD8360}"/>
                </a:ext>
              </a:extLst>
            </p:cNvPr>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76">
              <a:extLst>
                <a:ext uri="{FF2B5EF4-FFF2-40B4-BE49-F238E27FC236}">
                  <a16:creationId xmlns:a16="http://schemas.microsoft.com/office/drawing/2014/main" id="{93D02150-2464-1EB4-2E63-16D766710AE1}"/>
                </a:ext>
              </a:extLst>
            </p:cNvPr>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79">
              <a:extLst>
                <a:ext uri="{FF2B5EF4-FFF2-40B4-BE49-F238E27FC236}">
                  <a16:creationId xmlns:a16="http://schemas.microsoft.com/office/drawing/2014/main" id="{B8188D5A-1897-FCB8-18C3-856867656546}"/>
                </a:ext>
              </a:extLst>
            </p:cNvPr>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直接连接符 43">
              <a:extLst>
                <a:ext uri="{FF2B5EF4-FFF2-40B4-BE49-F238E27FC236}">
                  <a16:creationId xmlns:a16="http://schemas.microsoft.com/office/drawing/2014/main" id="{3E12986C-9289-D218-2762-4B8C753A6CF3}"/>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直接连接符 44">
              <a:extLst>
                <a:ext uri="{FF2B5EF4-FFF2-40B4-BE49-F238E27FC236}">
                  <a16:creationId xmlns:a16="http://schemas.microsoft.com/office/drawing/2014/main" id="{F5BF06FE-81E4-3BCD-45EF-39297E7B5059}"/>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83">
              <a:extLst>
                <a:ext uri="{FF2B5EF4-FFF2-40B4-BE49-F238E27FC236}">
                  <a16:creationId xmlns:a16="http://schemas.microsoft.com/office/drawing/2014/main" id="{812C0456-9D3F-CE3D-9AA6-F8B37039D681}"/>
                </a:ext>
              </a:extLst>
            </p:cNvPr>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84">
              <a:extLst>
                <a:ext uri="{FF2B5EF4-FFF2-40B4-BE49-F238E27FC236}">
                  <a16:creationId xmlns:a16="http://schemas.microsoft.com/office/drawing/2014/main" id="{F9EF54FF-210A-CE99-6309-C6EA3A63BE53}"/>
                </a:ext>
              </a:extLst>
            </p:cNvPr>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8" name="任意多边形 85">
              <a:extLst>
                <a:ext uri="{FF2B5EF4-FFF2-40B4-BE49-F238E27FC236}">
                  <a16:creationId xmlns:a16="http://schemas.microsoft.com/office/drawing/2014/main" id="{F7AD25BC-585D-557A-5527-F1676F3D6BEE}"/>
                </a:ext>
              </a:extLst>
            </p:cNvPr>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86">
              <a:extLst>
                <a:ext uri="{FF2B5EF4-FFF2-40B4-BE49-F238E27FC236}">
                  <a16:creationId xmlns:a16="http://schemas.microsoft.com/office/drawing/2014/main" id="{01BC27D9-3EB2-54A5-4686-0643F1BA9A39}"/>
                </a:ext>
              </a:extLst>
            </p:cNvPr>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任意多边形 87">
              <a:extLst>
                <a:ext uri="{FF2B5EF4-FFF2-40B4-BE49-F238E27FC236}">
                  <a16:creationId xmlns:a16="http://schemas.microsoft.com/office/drawing/2014/main" id="{CCBB0A6E-B59C-8883-4089-22F836D4A0A7}"/>
                </a:ext>
              </a:extLst>
            </p:cNvPr>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88">
              <a:extLst>
                <a:ext uri="{FF2B5EF4-FFF2-40B4-BE49-F238E27FC236}">
                  <a16:creationId xmlns:a16="http://schemas.microsoft.com/office/drawing/2014/main" id="{57D48962-283F-963C-2DCC-F8AF1DCD63ED}"/>
                </a:ext>
              </a:extLst>
            </p:cNvPr>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89">
              <a:extLst>
                <a:ext uri="{FF2B5EF4-FFF2-40B4-BE49-F238E27FC236}">
                  <a16:creationId xmlns:a16="http://schemas.microsoft.com/office/drawing/2014/main" id="{917744DC-16C4-DD86-F8A0-CFA79F0D9A8B}"/>
                </a:ext>
              </a:extLst>
            </p:cNvPr>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90">
              <a:extLst>
                <a:ext uri="{FF2B5EF4-FFF2-40B4-BE49-F238E27FC236}">
                  <a16:creationId xmlns:a16="http://schemas.microsoft.com/office/drawing/2014/main" id="{04A7EA68-0CF4-70FB-7A30-B6567F389120}"/>
                </a:ext>
              </a:extLst>
            </p:cNvPr>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椭圆 53">
              <a:extLst>
                <a:ext uri="{FF2B5EF4-FFF2-40B4-BE49-F238E27FC236}">
                  <a16:creationId xmlns:a16="http://schemas.microsoft.com/office/drawing/2014/main" id="{A323597D-B003-A8DD-BA0B-A4DE3D3D06E5}"/>
                </a:ext>
              </a:extLst>
            </p:cNvPr>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92">
              <a:extLst>
                <a:ext uri="{FF2B5EF4-FFF2-40B4-BE49-F238E27FC236}">
                  <a16:creationId xmlns:a16="http://schemas.microsoft.com/office/drawing/2014/main" id="{D1AA9943-D19D-D16C-7FE1-A2D914D04D23}"/>
                </a:ext>
              </a:extLst>
            </p:cNvPr>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93">
              <a:extLst>
                <a:ext uri="{FF2B5EF4-FFF2-40B4-BE49-F238E27FC236}">
                  <a16:creationId xmlns:a16="http://schemas.microsoft.com/office/drawing/2014/main" id="{A21A656D-B006-EDA2-0C64-3275BD247F1A}"/>
                </a:ext>
              </a:extLst>
            </p:cNvPr>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94">
              <a:extLst>
                <a:ext uri="{FF2B5EF4-FFF2-40B4-BE49-F238E27FC236}">
                  <a16:creationId xmlns:a16="http://schemas.microsoft.com/office/drawing/2014/main" id="{1C892CA8-3AAF-1013-EB1E-DAA68FDACF8D}"/>
                </a:ext>
              </a:extLst>
            </p:cNvPr>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95">
              <a:extLst>
                <a:ext uri="{FF2B5EF4-FFF2-40B4-BE49-F238E27FC236}">
                  <a16:creationId xmlns:a16="http://schemas.microsoft.com/office/drawing/2014/main" id="{F7172F04-2AC7-36F7-AAEA-108D449E4CEB}"/>
                </a:ext>
              </a:extLst>
            </p:cNvPr>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96">
              <a:extLst>
                <a:ext uri="{FF2B5EF4-FFF2-40B4-BE49-F238E27FC236}">
                  <a16:creationId xmlns:a16="http://schemas.microsoft.com/office/drawing/2014/main" id="{F5D50254-0182-6D17-F8AE-4CF4D14800D1}"/>
                </a:ext>
              </a:extLst>
            </p:cNvPr>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97">
              <a:extLst>
                <a:ext uri="{FF2B5EF4-FFF2-40B4-BE49-F238E27FC236}">
                  <a16:creationId xmlns:a16="http://schemas.microsoft.com/office/drawing/2014/main" id="{D2E6CCAF-6C5C-BDFA-F5BB-019918BCA6CC}"/>
                </a:ext>
              </a:extLst>
            </p:cNvPr>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98">
              <a:extLst>
                <a:ext uri="{FF2B5EF4-FFF2-40B4-BE49-F238E27FC236}">
                  <a16:creationId xmlns:a16="http://schemas.microsoft.com/office/drawing/2014/main" id="{4AA104C6-18F4-8B77-66E4-DADC5DF966D8}"/>
                </a:ext>
              </a:extLst>
            </p:cNvPr>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99">
              <a:extLst>
                <a:ext uri="{FF2B5EF4-FFF2-40B4-BE49-F238E27FC236}">
                  <a16:creationId xmlns:a16="http://schemas.microsoft.com/office/drawing/2014/main" id="{616B2C11-9968-4C09-B086-544592014E20}"/>
                </a:ext>
              </a:extLst>
            </p:cNvPr>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100">
              <a:extLst>
                <a:ext uri="{FF2B5EF4-FFF2-40B4-BE49-F238E27FC236}">
                  <a16:creationId xmlns:a16="http://schemas.microsoft.com/office/drawing/2014/main" id="{A8B9AF00-749B-FFE8-799F-08CBD3B0C505}"/>
                </a:ext>
              </a:extLst>
            </p:cNvPr>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101">
              <a:extLst>
                <a:ext uri="{FF2B5EF4-FFF2-40B4-BE49-F238E27FC236}">
                  <a16:creationId xmlns:a16="http://schemas.microsoft.com/office/drawing/2014/main" id="{F1390FCF-45DD-3DBB-F73C-FFFF45C3FB92}"/>
                </a:ext>
              </a:extLst>
            </p:cNvPr>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102">
              <a:extLst>
                <a:ext uri="{FF2B5EF4-FFF2-40B4-BE49-F238E27FC236}">
                  <a16:creationId xmlns:a16="http://schemas.microsoft.com/office/drawing/2014/main" id="{F9F038A7-C34E-EF92-6F3F-13DEC7D74E22}"/>
                </a:ext>
              </a:extLst>
            </p:cNvPr>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103">
              <a:extLst>
                <a:ext uri="{FF2B5EF4-FFF2-40B4-BE49-F238E27FC236}">
                  <a16:creationId xmlns:a16="http://schemas.microsoft.com/office/drawing/2014/main" id="{F3AA0C4D-65A4-1FDA-B61E-FD88FC0423E1}"/>
                </a:ext>
              </a:extLst>
            </p:cNvPr>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104">
              <a:extLst>
                <a:ext uri="{FF2B5EF4-FFF2-40B4-BE49-F238E27FC236}">
                  <a16:creationId xmlns:a16="http://schemas.microsoft.com/office/drawing/2014/main" id="{E50D379C-D0A6-9613-6BD9-25EFBDFC8021}"/>
                </a:ext>
              </a:extLst>
            </p:cNvPr>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任意多边形 105">
              <a:extLst>
                <a:ext uri="{FF2B5EF4-FFF2-40B4-BE49-F238E27FC236}">
                  <a16:creationId xmlns:a16="http://schemas.microsoft.com/office/drawing/2014/main" id="{1C448F10-AA98-0A96-CF6E-91754A2CC731}"/>
                </a:ext>
              </a:extLst>
            </p:cNvPr>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106">
              <a:extLst>
                <a:ext uri="{FF2B5EF4-FFF2-40B4-BE49-F238E27FC236}">
                  <a16:creationId xmlns:a16="http://schemas.microsoft.com/office/drawing/2014/main" id="{A2C4B3D3-0CCE-6556-0F7A-F4578D9BBF74}"/>
                </a:ext>
              </a:extLst>
            </p:cNvPr>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107">
              <a:extLst>
                <a:ext uri="{FF2B5EF4-FFF2-40B4-BE49-F238E27FC236}">
                  <a16:creationId xmlns:a16="http://schemas.microsoft.com/office/drawing/2014/main" id="{3A3E5FDC-1B56-CA6C-CAA3-F978CF27D022}"/>
                </a:ext>
              </a:extLst>
            </p:cNvPr>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108">
              <a:extLst>
                <a:ext uri="{FF2B5EF4-FFF2-40B4-BE49-F238E27FC236}">
                  <a16:creationId xmlns:a16="http://schemas.microsoft.com/office/drawing/2014/main" id="{38140538-7003-56FB-B387-C372C2676D63}"/>
                </a:ext>
              </a:extLst>
            </p:cNvPr>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109">
              <a:extLst>
                <a:ext uri="{FF2B5EF4-FFF2-40B4-BE49-F238E27FC236}">
                  <a16:creationId xmlns:a16="http://schemas.microsoft.com/office/drawing/2014/main" id="{150AFA41-E3C8-798A-4D63-3D447225B6BC}"/>
                </a:ext>
              </a:extLst>
            </p:cNvPr>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111">
              <a:extLst>
                <a:ext uri="{FF2B5EF4-FFF2-40B4-BE49-F238E27FC236}">
                  <a16:creationId xmlns:a16="http://schemas.microsoft.com/office/drawing/2014/main" id="{6E57B72D-1A6E-3BC9-3D4D-CF06CADF551C}"/>
                </a:ext>
              </a:extLst>
            </p:cNvPr>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112">
              <a:extLst>
                <a:ext uri="{FF2B5EF4-FFF2-40B4-BE49-F238E27FC236}">
                  <a16:creationId xmlns:a16="http://schemas.microsoft.com/office/drawing/2014/main" id="{675B2342-7295-E1C6-C835-9AA843E5C9ED}"/>
                </a:ext>
              </a:extLst>
            </p:cNvPr>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5" name="直接连接符 74">
              <a:extLst>
                <a:ext uri="{FF2B5EF4-FFF2-40B4-BE49-F238E27FC236}">
                  <a16:creationId xmlns:a16="http://schemas.microsoft.com/office/drawing/2014/main" id="{6B3C3EC6-199E-72DA-0F0B-E721D7D31E92}"/>
                </a:ext>
              </a:extLst>
            </p:cNvPr>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FB9378C-E50A-7021-7A20-9672ECC5AA44}"/>
                </a:ext>
              </a:extLst>
            </p:cNvPr>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FE043DDA-9BEE-1CFE-98E0-946F98660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F5BCD3-02EC-4ECB-9A31-2BD5384536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207"/>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a:extLst>
              <a:ext uri="{FF2B5EF4-FFF2-40B4-BE49-F238E27FC236}">
                <a16:creationId xmlns:a16="http://schemas.microsoft.com/office/drawing/2014/main" id="{1C24A22A-4B50-49E4-AF45-32DA1A7F2AFE}"/>
              </a:ext>
            </a:extLst>
          </p:cNvPr>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a:extLst>
              <a:ext uri="{FF2B5EF4-FFF2-40B4-BE49-F238E27FC236}">
                <a16:creationId xmlns:a16="http://schemas.microsoft.com/office/drawing/2014/main" id="{821839CC-7B77-C4F7-CED2-0D7FDC6DA6B2}"/>
              </a:ext>
            </a:extLst>
          </p:cNvPr>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D2A6C8B-5D0B-DA52-C804-9DD420BD83AE}"/>
              </a:ext>
            </a:extLst>
          </p:cNvPr>
          <p:cNvSpPr/>
          <p:nvPr/>
        </p:nvSpPr>
        <p:spPr>
          <a:xfrm>
            <a:off x="1512860" y="2359203"/>
            <a:ext cx="9859990" cy="4441647"/>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a:extLst>
              <a:ext uri="{FF2B5EF4-FFF2-40B4-BE49-F238E27FC236}">
                <a16:creationId xmlns:a16="http://schemas.microsoft.com/office/drawing/2014/main" id="{A244EF88-5D2F-FB80-BEC1-C68E9A378BBA}"/>
              </a:ext>
            </a:extLst>
          </p:cNvPr>
          <p:cNvSpPr/>
          <p:nvPr/>
        </p:nvSpPr>
        <p:spPr>
          <a:xfrm>
            <a:off x="2027892" y="1962364"/>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 fmla="*/ 360064 w 744835"/>
              <a:gd name="connsiteY0" fmla="*/ 692150 h 692150"/>
              <a:gd name="connsiteX1" fmla="*/ 0 w 744835"/>
              <a:gd name="connsiteY1" fmla="*/ 0 h 692150"/>
              <a:gd name="connsiteX2" fmla="*/ 744835 w 744835"/>
              <a:gd name="connsiteY2" fmla="*/ 692150 h 692150"/>
              <a:gd name="connsiteX3" fmla="*/ 360064 w 744835"/>
              <a:gd name="connsiteY3" fmla="*/ 692150 h 692150"/>
            </a:gdLst>
            <a:ahLst/>
            <a:cxnLst>
              <a:cxn ang="0">
                <a:pos x="connsiteX0" y="connsiteY0"/>
              </a:cxn>
              <a:cxn ang="0">
                <a:pos x="connsiteX1" y="connsiteY1"/>
              </a:cxn>
              <a:cxn ang="0">
                <a:pos x="connsiteX2" y="connsiteY2"/>
              </a:cxn>
              <a:cxn ang="0">
                <a:pos x="connsiteX3" y="connsiteY3"/>
              </a:cxn>
            </a:cxnLst>
            <a:rect l="l" t="t" r="r" b="b"/>
            <a:pathLst>
              <a:path w="744835" h="692150">
                <a:moveTo>
                  <a:pt x="360064" y="692150"/>
                </a:moveTo>
                <a:lnTo>
                  <a:pt x="0" y="0"/>
                </a:lnTo>
                <a:lnTo>
                  <a:pt x="744835" y="692150"/>
                </a:lnTo>
                <a:lnTo>
                  <a:pt x="360064" y="692150"/>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FE0AFEE-3ACC-7C7B-E509-A6B02254B387}"/>
              </a:ext>
            </a:extLst>
          </p:cNvPr>
          <p:cNvSpPr txBox="1"/>
          <p:nvPr/>
        </p:nvSpPr>
        <p:spPr>
          <a:xfrm>
            <a:off x="1671486" y="2446564"/>
            <a:ext cx="9137080" cy="4324261"/>
          </a:xfrm>
          <a:prstGeom prst="rect">
            <a:avLst/>
          </a:prstGeom>
          <a:noFill/>
        </p:spPr>
        <p:txBody>
          <a:bodyPr wrap="square">
            <a:spAutoFit/>
          </a:bodyPr>
          <a:lstStyle/>
          <a:p>
            <a:pPr marL="285750" indent="-285750">
              <a:spcBef>
                <a:spcPts val="300"/>
              </a:spcBef>
              <a:buFont typeface="Arial" panose="020B0604020202020204" pitchFamily="34" charset="0"/>
              <a:buChar char="•"/>
            </a:pPr>
            <a:r>
              <a:rPr lang="en-US" altLang="zh-CN" sz="1600" b="1" dirty="0">
                <a:solidFill>
                  <a:srgbClr val="FF0000"/>
                </a:solidFill>
                <a:latin typeface="+mn-ea"/>
              </a:rPr>
              <a:t>HTML / CSS / JavaScript</a:t>
            </a:r>
            <a:r>
              <a:rPr lang="zh-CN" altLang="en-US" sz="1600" dirty="0">
                <a:latin typeface="+mn-ea"/>
              </a:rPr>
              <a:t>： 前端开发基础，包括最新的技术如</a:t>
            </a:r>
            <a:r>
              <a:rPr lang="en-US" altLang="zh-CN" sz="1600" dirty="0">
                <a:solidFill>
                  <a:srgbClr val="FF0000"/>
                </a:solidFill>
                <a:latin typeface="+mn-ea"/>
              </a:rPr>
              <a:t>HTML5</a:t>
            </a:r>
            <a:r>
              <a:rPr lang="zh-CN" altLang="en-US" sz="1600" dirty="0">
                <a:solidFill>
                  <a:srgbClr val="FF0000"/>
                </a:solidFill>
                <a:latin typeface="+mn-ea"/>
              </a:rPr>
              <a:t>、</a:t>
            </a:r>
            <a:r>
              <a:rPr lang="en-US" altLang="zh-CN" sz="1600" dirty="0">
                <a:solidFill>
                  <a:srgbClr val="FF0000"/>
                </a:solidFill>
                <a:latin typeface="+mn-ea"/>
              </a:rPr>
              <a:t>TypeScript</a:t>
            </a:r>
            <a:r>
              <a:rPr lang="zh-CN" altLang="en-US" sz="1600" dirty="0">
                <a:latin typeface="+mn-ea"/>
              </a:rPr>
              <a:t>等</a:t>
            </a:r>
          </a:p>
          <a:p>
            <a:pPr marL="285750" indent="-285750">
              <a:spcBef>
                <a:spcPts val="300"/>
              </a:spcBef>
              <a:buFont typeface="Arial" panose="020B0604020202020204" pitchFamily="34" charset="0"/>
              <a:buChar char="•"/>
            </a:pPr>
            <a:r>
              <a:rPr lang="zh-CN" altLang="en-US" sz="1600" b="1" dirty="0">
                <a:solidFill>
                  <a:srgbClr val="FF0000"/>
                </a:solidFill>
                <a:latin typeface="+mn-ea"/>
              </a:rPr>
              <a:t>前端框架和库： </a:t>
            </a:r>
            <a:r>
              <a:rPr lang="en-US" altLang="zh-CN" sz="1600" dirty="0">
                <a:solidFill>
                  <a:srgbClr val="FF0000"/>
                </a:solidFill>
                <a:latin typeface="+mn-ea"/>
              </a:rPr>
              <a:t>React</a:t>
            </a:r>
            <a:r>
              <a:rPr lang="zh-CN" altLang="en-US" sz="1600" dirty="0">
                <a:solidFill>
                  <a:srgbClr val="FF0000"/>
                </a:solidFill>
                <a:latin typeface="+mn-ea"/>
              </a:rPr>
              <a:t>、</a:t>
            </a:r>
            <a:r>
              <a:rPr lang="en-US" altLang="zh-CN" sz="1600" dirty="0">
                <a:solidFill>
                  <a:srgbClr val="FF0000"/>
                </a:solidFill>
                <a:latin typeface="+mn-ea"/>
              </a:rPr>
              <a:t>Vue.js</a:t>
            </a:r>
            <a:r>
              <a:rPr lang="zh-CN" altLang="en-US" sz="1600" dirty="0">
                <a:solidFill>
                  <a:srgbClr val="FF0000"/>
                </a:solidFill>
                <a:latin typeface="+mn-ea"/>
              </a:rPr>
              <a:t>、</a:t>
            </a:r>
            <a:r>
              <a:rPr lang="en-US" altLang="zh-CN" sz="1600" dirty="0">
                <a:solidFill>
                  <a:srgbClr val="FF0000"/>
                </a:solidFill>
                <a:latin typeface="+mn-ea"/>
              </a:rPr>
              <a:t>Angular</a:t>
            </a:r>
            <a:r>
              <a:rPr lang="zh-CN" altLang="en-US" sz="1600" dirty="0">
                <a:latin typeface="+mn-ea"/>
              </a:rPr>
              <a:t>等</a:t>
            </a:r>
          </a:p>
          <a:p>
            <a:pPr marL="285750" indent="-285750">
              <a:spcBef>
                <a:spcPts val="300"/>
              </a:spcBef>
              <a:buFont typeface="Arial" panose="020B0604020202020204" pitchFamily="34" charset="0"/>
              <a:buChar char="•"/>
            </a:pPr>
            <a:r>
              <a:rPr lang="zh-CN" altLang="en-US" sz="1600" dirty="0">
                <a:latin typeface="+mn-ea"/>
              </a:rPr>
              <a:t>包管理工具： 如</a:t>
            </a:r>
            <a:r>
              <a:rPr lang="en-US" altLang="zh-CN" sz="1600" dirty="0" err="1">
                <a:latin typeface="+mn-ea"/>
              </a:rPr>
              <a:t>npm</a:t>
            </a:r>
            <a:r>
              <a:rPr lang="zh-CN" altLang="en-US" sz="1600" dirty="0">
                <a:latin typeface="+mn-ea"/>
              </a:rPr>
              <a:t>（</a:t>
            </a:r>
            <a:r>
              <a:rPr lang="en-US" altLang="zh-CN" sz="1600" dirty="0">
                <a:latin typeface="+mn-ea"/>
              </a:rPr>
              <a:t>Node Package Manager</a:t>
            </a:r>
            <a:r>
              <a:rPr lang="zh-CN" altLang="en-US" sz="1600" dirty="0">
                <a:latin typeface="+mn-ea"/>
              </a:rPr>
              <a:t>）或</a:t>
            </a:r>
            <a:r>
              <a:rPr lang="en-US" altLang="zh-CN" sz="1600" dirty="0">
                <a:latin typeface="+mn-ea"/>
              </a:rPr>
              <a:t>Yarn</a:t>
            </a:r>
            <a:r>
              <a:rPr lang="zh-CN" altLang="en-US" sz="1600" dirty="0">
                <a:latin typeface="+mn-ea"/>
              </a:rPr>
              <a:t>，用于管理和安装前端项目的依赖包</a:t>
            </a:r>
          </a:p>
          <a:p>
            <a:pPr marL="285750" indent="-285750">
              <a:spcBef>
                <a:spcPts val="300"/>
              </a:spcBef>
              <a:buFont typeface="Arial" panose="020B0604020202020204" pitchFamily="34" charset="0"/>
              <a:buChar char="•"/>
            </a:pPr>
            <a:r>
              <a:rPr lang="zh-CN" altLang="en-US" sz="1600" dirty="0">
                <a:latin typeface="+mn-ea"/>
              </a:rPr>
              <a:t>构建工具： 如</a:t>
            </a:r>
            <a:r>
              <a:rPr lang="en-US" altLang="zh-CN" sz="1600" dirty="0">
                <a:latin typeface="+mn-ea"/>
              </a:rPr>
              <a:t>Webpack</a:t>
            </a:r>
            <a:r>
              <a:rPr lang="zh-CN" altLang="en-US" sz="1600" dirty="0">
                <a:latin typeface="+mn-ea"/>
              </a:rPr>
              <a:t>、</a:t>
            </a:r>
            <a:r>
              <a:rPr lang="en-US" altLang="zh-CN" sz="1600" dirty="0">
                <a:latin typeface="+mn-ea"/>
              </a:rPr>
              <a:t>Parcel</a:t>
            </a:r>
            <a:r>
              <a:rPr lang="zh-CN" altLang="en-US" sz="1600" dirty="0">
                <a:latin typeface="+mn-ea"/>
              </a:rPr>
              <a:t>等，以优化、压缩和打包前端资源</a:t>
            </a:r>
          </a:p>
          <a:p>
            <a:pPr marL="285750" indent="-285750">
              <a:spcBef>
                <a:spcPts val="300"/>
              </a:spcBef>
              <a:buFont typeface="Arial" panose="020B0604020202020204" pitchFamily="34" charset="0"/>
              <a:buChar char="•"/>
            </a:pPr>
            <a:r>
              <a:rPr lang="zh-CN" altLang="en-US" sz="1600" dirty="0">
                <a:latin typeface="+mn-ea"/>
              </a:rPr>
              <a:t>版本控制： 如</a:t>
            </a:r>
            <a:r>
              <a:rPr lang="en-US" altLang="zh-CN" sz="1600" b="1" dirty="0">
                <a:solidFill>
                  <a:srgbClr val="FF0000"/>
                </a:solidFill>
                <a:latin typeface="+mn-ea"/>
              </a:rPr>
              <a:t>Git</a:t>
            </a:r>
            <a:r>
              <a:rPr lang="zh-CN" altLang="en-US" sz="1600" dirty="0">
                <a:latin typeface="+mn-ea"/>
              </a:rPr>
              <a:t>，以便协同工作和进行版本管理</a:t>
            </a:r>
          </a:p>
          <a:p>
            <a:pPr marL="285750" indent="-285750">
              <a:spcBef>
                <a:spcPts val="300"/>
              </a:spcBef>
              <a:buFont typeface="Arial" panose="020B0604020202020204" pitchFamily="34" charset="0"/>
              <a:buChar char="•"/>
            </a:pPr>
            <a:r>
              <a:rPr lang="zh-CN" altLang="en-US" sz="1600" dirty="0">
                <a:latin typeface="+mn-ea"/>
              </a:rPr>
              <a:t>响应式设计： 学习响应式设计原则，确保网站或应用在不同设备上有良好的用户体验</a:t>
            </a:r>
          </a:p>
          <a:p>
            <a:pPr marL="285750" indent="-285750">
              <a:spcBef>
                <a:spcPts val="300"/>
              </a:spcBef>
              <a:buFont typeface="Arial" panose="020B0604020202020204" pitchFamily="34" charset="0"/>
              <a:buChar char="•"/>
            </a:pPr>
            <a:r>
              <a:rPr lang="zh-CN" altLang="en-US" sz="1600" dirty="0">
                <a:latin typeface="+mn-ea"/>
              </a:rPr>
              <a:t>浏览器内置的开发者工具：用于调试和优化前端代码</a:t>
            </a:r>
          </a:p>
          <a:p>
            <a:pPr marL="285750" indent="-285750">
              <a:spcBef>
                <a:spcPts val="300"/>
              </a:spcBef>
              <a:buFont typeface="Arial" panose="020B0604020202020204" pitchFamily="34" charset="0"/>
              <a:buChar char="•"/>
            </a:pPr>
            <a:r>
              <a:rPr lang="en-US" altLang="zh-CN" sz="1600" b="1" dirty="0">
                <a:solidFill>
                  <a:srgbClr val="FF0000"/>
                </a:solidFill>
                <a:latin typeface="+mn-ea"/>
              </a:rPr>
              <a:t>RESTful API</a:t>
            </a:r>
            <a:r>
              <a:rPr lang="zh-CN" altLang="en-US" sz="1600" dirty="0">
                <a:latin typeface="+mn-ea"/>
              </a:rPr>
              <a:t>： 与后端进行数据交互，还有如</a:t>
            </a:r>
            <a:r>
              <a:rPr lang="en-US" altLang="zh-CN" sz="1600" dirty="0" err="1">
                <a:latin typeface="+mn-ea"/>
              </a:rPr>
              <a:t>GraphQL</a:t>
            </a:r>
            <a:r>
              <a:rPr lang="en-US" altLang="zh-CN" sz="1600" dirty="0">
                <a:latin typeface="+mn-ea"/>
              </a:rPr>
              <a:t> API</a:t>
            </a:r>
            <a:r>
              <a:rPr lang="zh-CN" altLang="en-US" sz="1600" dirty="0">
                <a:latin typeface="+mn-ea"/>
              </a:rPr>
              <a:t>等</a:t>
            </a:r>
          </a:p>
          <a:p>
            <a:pPr marL="285750" indent="-285750">
              <a:spcBef>
                <a:spcPts val="300"/>
              </a:spcBef>
              <a:buFont typeface="Arial" panose="020B0604020202020204" pitchFamily="34" charset="0"/>
              <a:buChar char="•"/>
            </a:pPr>
            <a:r>
              <a:rPr lang="zh-CN" altLang="en-US" sz="1600" dirty="0">
                <a:latin typeface="+mn-ea"/>
              </a:rPr>
              <a:t>前端测试： 前端单元测试和端到端测试，使用工具如</a:t>
            </a:r>
            <a:r>
              <a:rPr lang="en-US" altLang="zh-CN" sz="1600" dirty="0">
                <a:latin typeface="+mn-ea"/>
              </a:rPr>
              <a:t>Jest</a:t>
            </a:r>
            <a:r>
              <a:rPr lang="zh-CN" altLang="en-US" sz="1600" dirty="0">
                <a:latin typeface="+mn-ea"/>
              </a:rPr>
              <a:t>、</a:t>
            </a:r>
            <a:r>
              <a:rPr lang="en-US" altLang="zh-CN" sz="1600" dirty="0">
                <a:latin typeface="+mn-ea"/>
              </a:rPr>
              <a:t>Mocha</a:t>
            </a:r>
            <a:r>
              <a:rPr lang="zh-CN" altLang="en-US" sz="1600" dirty="0">
                <a:latin typeface="+mn-ea"/>
              </a:rPr>
              <a:t>、</a:t>
            </a:r>
            <a:r>
              <a:rPr lang="en-US" altLang="zh-CN" sz="1600" dirty="0">
                <a:latin typeface="+mn-ea"/>
              </a:rPr>
              <a:t>Chai</a:t>
            </a:r>
            <a:r>
              <a:rPr lang="zh-CN" altLang="en-US" sz="1600" dirty="0">
                <a:latin typeface="+mn-ea"/>
              </a:rPr>
              <a:t>等</a:t>
            </a:r>
          </a:p>
          <a:p>
            <a:pPr marL="285750" indent="-285750">
              <a:spcBef>
                <a:spcPts val="300"/>
              </a:spcBef>
              <a:buFont typeface="Arial" panose="020B0604020202020204" pitchFamily="34" charset="0"/>
              <a:buChar char="•"/>
            </a:pPr>
            <a:r>
              <a:rPr lang="zh-CN" altLang="en-US" sz="1600" dirty="0">
                <a:latin typeface="+mn-ea"/>
              </a:rPr>
              <a:t>性能优化： 包括代码分割、懒加载、</a:t>
            </a:r>
            <a:r>
              <a:rPr lang="en-US" altLang="zh-CN" sz="1600" dirty="0">
                <a:latin typeface="+mn-ea"/>
              </a:rPr>
              <a:t>CDN</a:t>
            </a:r>
            <a:r>
              <a:rPr lang="zh-CN" altLang="en-US" sz="1600" dirty="0">
                <a:latin typeface="+mn-ea"/>
              </a:rPr>
              <a:t>加速等。</a:t>
            </a:r>
          </a:p>
          <a:p>
            <a:pPr marL="285750" indent="-285750">
              <a:spcBef>
                <a:spcPts val="300"/>
              </a:spcBef>
              <a:buFont typeface="Arial" panose="020B0604020202020204" pitchFamily="34" charset="0"/>
              <a:buChar char="•"/>
            </a:pPr>
            <a:r>
              <a:rPr lang="zh-CN" altLang="en-US" sz="1600" dirty="0">
                <a:latin typeface="+mn-ea"/>
              </a:rPr>
              <a:t>前端安全： 防范常见的</a:t>
            </a:r>
            <a:r>
              <a:rPr lang="en-US" altLang="zh-CN" sz="1600" dirty="0">
                <a:latin typeface="+mn-ea"/>
              </a:rPr>
              <a:t>Web</a:t>
            </a:r>
            <a:r>
              <a:rPr lang="zh-CN" altLang="en-US" sz="1600" dirty="0">
                <a:latin typeface="+mn-ea"/>
              </a:rPr>
              <a:t>攻击，如跨站脚本（</a:t>
            </a:r>
            <a:r>
              <a:rPr lang="en-US" altLang="zh-CN" sz="1600" dirty="0">
                <a:latin typeface="+mn-ea"/>
              </a:rPr>
              <a:t>XSS</a:t>
            </a:r>
            <a:r>
              <a:rPr lang="zh-CN" altLang="en-US" sz="1600" dirty="0">
                <a:latin typeface="+mn-ea"/>
              </a:rPr>
              <a:t>）、跨站请求伪造（</a:t>
            </a:r>
            <a:r>
              <a:rPr lang="en-US" altLang="zh-CN" sz="1600" dirty="0">
                <a:latin typeface="+mn-ea"/>
              </a:rPr>
              <a:t>CSRF</a:t>
            </a:r>
            <a:r>
              <a:rPr lang="zh-CN" altLang="en-US" sz="1600" dirty="0">
                <a:latin typeface="+mn-ea"/>
              </a:rPr>
              <a:t>）等</a:t>
            </a:r>
          </a:p>
          <a:p>
            <a:pPr marL="285750" indent="-285750">
              <a:spcBef>
                <a:spcPts val="300"/>
              </a:spcBef>
              <a:buFont typeface="Arial" panose="020B0604020202020204" pitchFamily="34" charset="0"/>
              <a:buChar char="•"/>
            </a:pPr>
            <a:r>
              <a:rPr lang="zh-CN" altLang="en-US" sz="1600" b="1" dirty="0">
                <a:solidFill>
                  <a:srgbClr val="FF0000"/>
                </a:solidFill>
                <a:latin typeface="+mn-ea"/>
              </a:rPr>
              <a:t>移动端开发： </a:t>
            </a:r>
            <a:r>
              <a:rPr lang="zh-CN" altLang="en-US" sz="1600" dirty="0">
                <a:latin typeface="+mn-ea"/>
              </a:rPr>
              <a:t>学习</a:t>
            </a:r>
            <a:r>
              <a:rPr lang="en-US" altLang="zh-CN" sz="1600" dirty="0">
                <a:latin typeface="+mn-ea"/>
              </a:rPr>
              <a:t>React Native</a:t>
            </a:r>
            <a:r>
              <a:rPr lang="zh-CN" altLang="en-US" sz="1600" dirty="0">
                <a:latin typeface="+mn-ea"/>
              </a:rPr>
              <a:t>、</a:t>
            </a:r>
            <a:r>
              <a:rPr lang="en-US" altLang="zh-CN" sz="1600" dirty="0">
                <a:latin typeface="+mn-ea"/>
              </a:rPr>
              <a:t>Flutter</a:t>
            </a:r>
            <a:r>
              <a:rPr lang="zh-CN" altLang="en-US" sz="1600" dirty="0">
                <a:latin typeface="+mn-ea"/>
              </a:rPr>
              <a:t>或者原生移动开发技术</a:t>
            </a:r>
          </a:p>
          <a:p>
            <a:pPr marL="285750" indent="-285750">
              <a:spcBef>
                <a:spcPts val="300"/>
              </a:spcBef>
              <a:buFont typeface="Arial" panose="020B0604020202020204" pitchFamily="34" charset="0"/>
              <a:buChar char="•"/>
            </a:pPr>
            <a:r>
              <a:rPr lang="zh-CN" altLang="en-US" sz="1600" dirty="0">
                <a:latin typeface="+mn-ea"/>
              </a:rPr>
              <a:t>前端工程化： 理解前端工程化的概念，包括模块化、组件化、自动化构建等</a:t>
            </a:r>
          </a:p>
          <a:p>
            <a:pPr marL="285750" indent="-285750">
              <a:spcBef>
                <a:spcPts val="300"/>
              </a:spcBef>
              <a:buFont typeface="Arial" panose="020B0604020202020204" pitchFamily="34" charset="0"/>
              <a:buChar char="•"/>
            </a:pPr>
            <a:r>
              <a:rPr lang="zh-CN" altLang="en-US" sz="1600" dirty="0">
                <a:latin typeface="+mn-ea"/>
              </a:rPr>
              <a:t>持续集成</a:t>
            </a:r>
            <a:r>
              <a:rPr lang="en-US" altLang="zh-CN" sz="1600" dirty="0">
                <a:latin typeface="+mn-ea"/>
              </a:rPr>
              <a:t>/</a:t>
            </a:r>
            <a:r>
              <a:rPr lang="zh-CN" altLang="en-US" sz="1600" dirty="0">
                <a:latin typeface="+mn-ea"/>
              </a:rPr>
              <a:t>持续部署（</a:t>
            </a:r>
            <a:r>
              <a:rPr lang="en-US" altLang="zh-CN" sz="1600" dirty="0">
                <a:latin typeface="+mn-ea"/>
              </a:rPr>
              <a:t>CI/CD</a:t>
            </a:r>
            <a:r>
              <a:rPr lang="zh-CN" altLang="en-US" sz="1600" dirty="0">
                <a:latin typeface="+mn-ea"/>
              </a:rPr>
              <a:t>）： 可以使用工具如</a:t>
            </a:r>
            <a:r>
              <a:rPr lang="en-US" altLang="zh-CN" sz="1600" dirty="0">
                <a:latin typeface="+mn-ea"/>
              </a:rPr>
              <a:t>Jenkins</a:t>
            </a:r>
            <a:r>
              <a:rPr lang="zh-CN" altLang="en-US" sz="1600" dirty="0">
                <a:latin typeface="+mn-ea"/>
              </a:rPr>
              <a:t>、</a:t>
            </a:r>
            <a:r>
              <a:rPr lang="en-US" altLang="zh-CN" sz="1600" dirty="0">
                <a:latin typeface="+mn-ea"/>
              </a:rPr>
              <a:t>Travis CI</a:t>
            </a:r>
            <a:r>
              <a:rPr lang="zh-CN" altLang="en-US" sz="1600" dirty="0">
                <a:latin typeface="+mn-ea"/>
              </a:rPr>
              <a:t>等</a:t>
            </a:r>
          </a:p>
          <a:p>
            <a:pPr marL="285750" indent="-285750">
              <a:spcBef>
                <a:spcPts val="300"/>
              </a:spcBef>
              <a:buFont typeface="Arial" panose="020B0604020202020204" pitchFamily="34" charset="0"/>
              <a:buChar char="•"/>
            </a:pPr>
            <a:r>
              <a:rPr lang="en-US" altLang="zh-CN" sz="1600" dirty="0" err="1">
                <a:latin typeface="+mn-ea"/>
              </a:rPr>
              <a:t>WebAssembly</a:t>
            </a:r>
            <a:r>
              <a:rPr lang="zh-CN" altLang="en-US" sz="1600" dirty="0">
                <a:latin typeface="+mn-ea"/>
              </a:rPr>
              <a:t>： 一种低级别的编程语言，可以在</a:t>
            </a:r>
            <a:r>
              <a:rPr lang="en-US" altLang="zh-CN" sz="1600" dirty="0">
                <a:latin typeface="+mn-ea"/>
              </a:rPr>
              <a:t>Web</a:t>
            </a:r>
            <a:r>
              <a:rPr lang="zh-CN" altLang="en-US" sz="1600" dirty="0">
                <a:latin typeface="+mn-ea"/>
              </a:rPr>
              <a:t>浏览器中运行高性能的代码</a:t>
            </a:r>
          </a:p>
        </p:txBody>
      </p:sp>
      <p:sp>
        <p:nvSpPr>
          <p:cNvPr id="77" name="椭圆 76">
            <a:extLst>
              <a:ext uri="{FF2B5EF4-FFF2-40B4-BE49-F238E27FC236}">
                <a16:creationId xmlns:a16="http://schemas.microsoft.com/office/drawing/2014/main" id="{DC327E5A-6919-2905-9FD6-9FC68B4D1F25}"/>
              </a:ext>
            </a:extLst>
          </p:cNvPr>
          <p:cNvSpPr/>
          <p:nvPr/>
        </p:nvSpPr>
        <p:spPr>
          <a:xfrm>
            <a:off x="660010" y="173431"/>
            <a:ext cx="1764238" cy="215265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DF602B80-E94C-5690-3E43-5AA26DECC284}"/>
              </a:ext>
            </a:extLst>
          </p:cNvPr>
          <p:cNvSpPr/>
          <p:nvPr/>
        </p:nvSpPr>
        <p:spPr>
          <a:xfrm>
            <a:off x="2460783" y="610453"/>
            <a:ext cx="9242759" cy="1355316"/>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DF21C58F-E0C6-7483-D4D6-08D109BBC8AE}"/>
              </a:ext>
            </a:extLst>
          </p:cNvPr>
          <p:cNvSpPr txBox="1"/>
          <p:nvPr/>
        </p:nvSpPr>
        <p:spPr>
          <a:xfrm>
            <a:off x="2258558" y="1573888"/>
            <a:ext cx="1327883" cy="523220"/>
          </a:xfrm>
          <a:prstGeom prst="rect">
            <a:avLst/>
          </a:prstGeom>
          <a:noFill/>
        </p:spPr>
        <p:txBody>
          <a:bodyPr wrap="square">
            <a:spAutoFit/>
          </a:bodyPr>
          <a:lstStyle/>
          <a:p>
            <a:r>
              <a:rPr lang="zh-CN" altLang="en-US" sz="2800" b="1" dirty="0">
                <a:solidFill>
                  <a:srgbClr val="7030A0"/>
                </a:solidFill>
                <a:latin typeface="+mn-ea"/>
              </a:rPr>
              <a:t> 前 端</a:t>
            </a:r>
            <a:endParaRPr lang="zh-CN" altLang="en-US" sz="2800" b="1" dirty="0">
              <a:solidFill>
                <a:srgbClr val="7030A0"/>
              </a:solidFill>
            </a:endParaRPr>
          </a:p>
        </p:txBody>
      </p:sp>
      <p:sp>
        <p:nvSpPr>
          <p:cNvPr id="86" name="文本框 85">
            <a:extLst>
              <a:ext uri="{FF2B5EF4-FFF2-40B4-BE49-F238E27FC236}">
                <a16:creationId xmlns:a16="http://schemas.microsoft.com/office/drawing/2014/main" id="{3D782E22-A9AC-9559-9345-51A191D3DD4B}"/>
              </a:ext>
            </a:extLst>
          </p:cNvPr>
          <p:cNvSpPr txBox="1"/>
          <p:nvPr/>
        </p:nvSpPr>
        <p:spPr>
          <a:xfrm>
            <a:off x="3182495" y="158249"/>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extLst>
      <p:ext uri="{BB962C8B-B14F-4D97-AF65-F5344CB8AC3E}">
        <p14:creationId xmlns:p14="http://schemas.microsoft.com/office/powerpoint/2010/main" val="246807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B7FB38-232A-2B7D-D750-ECD03109CEC1}"/>
              </a:ext>
            </a:extLst>
          </p:cNvPr>
          <p:cNvGrpSpPr/>
          <p:nvPr/>
        </p:nvGrpSpPr>
        <p:grpSpPr>
          <a:xfrm>
            <a:off x="1242049" y="410442"/>
            <a:ext cx="810855" cy="685269"/>
            <a:chOff x="4281488" y="1947863"/>
            <a:chExt cx="3629025" cy="3298825"/>
          </a:xfrm>
        </p:grpSpPr>
        <p:sp>
          <p:nvSpPr>
            <p:cNvPr id="3" name="iṣľïďê">
              <a:extLst>
                <a:ext uri="{FF2B5EF4-FFF2-40B4-BE49-F238E27FC236}">
                  <a16:creationId xmlns:a16="http://schemas.microsoft.com/office/drawing/2014/main" id="{4B9C743C-FD8E-A207-15F5-67465FEF1826}"/>
                </a:ext>
              </a:extLst>
            </p:cNvPr>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íş1ïḍe">
              <a:extLst>
                <a:ext uri="{FF2B5EF4-FFF2-40B4-BE49-F238E27FC236}">
                  <a16:creationId xmlns:a16="http://schemas.microsoft.com/office/drawing/2014/main" id="{B8C297C6-DA05-D21F-C220-5FEE5D3D3E23}"/>
                </a:ext>
              </a:extLst>
            </p:cNvPr>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í$1íḍé">
              <a:extLst>
                <a:ext uri="{FF2B5EF4-FFF2-40B4-BE49-F238E27FC236}">
                  <a16:creationId xmlns:a16="http://schemas.microsoft.com/office/drawing/2014/main" id="{1BBF80F3-1A04-985A-931F-D53546A470EA}"/>
                </a:ext>
              </a:extLst>
            </p:cNvPr>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iṧlide">
              <a:extLst>
                <a:ext uri="{FF2B5EF4-FFF2-40B4-BE49-F238E27FC236}">
                  <a16:creationId xmlns:a16="http://schemas.microsoft.com/office/drawing/2014/main" id="{B871D678-D858-27E5-5360-5817EEADD380}"/>
                </a:ext>
              </a:extLst>
            </p:cNvPr>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ïṡļiḓé">
              <a:extLst>
                <a:ext uri="{FF2B5EF4-FFF2-40B4-BE49-F238E27FC236}">
                  <a16:creationId xmlns:a16="http://schemas.microsoft.com/office/drawing/2014/main" id="{97575455-9AB2-AF77-0E37-E672032F0FA9}"/>
                </a:ext>
              </a:extLst>
            </p:cNvPr>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íṣ1iḍê">
              <a:extLst>
                <a:ext uri="{FF2B5EF4-FFF2-40B4-BE49-F238E27FC236}">
                  <a16:creationId xmlns:a16="http://schemas.microsoft.com/office/drawing/2014/main" id="{80CE5506-D4D6-B845-DE8C-CD630D2F1103}"/>
                </a:ext>
              </a:extLst>
            </p:cNvPr>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iSḻîḋé">
              <a:extLst>
                <a:ext uri="{FF2B5EF4-FFF2-40B4-BE49-F238E27FC236}">
                  <a16:creationId xmlns:a16="http://schemas.microsoft.com/office/drawing/2014/main" id="{4A17B2BB-31A1-58F3-3365-8A7BADF81D29}"/>
                </a:ext>
              </a:extLst>
            </p:cNvPr>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íṥľïḍé">
              <a:extLst>
                <a:ext uri="{FF2B5EF4-FFF2-40B4-BE49-F238E27FC236}">
                  <a16:creationId xmlns:a16="http://schemas.microsoft.com/office/drawing/2014/main" id="{43034529-2B58-7419-282F-B108D5665EE2}"/>
                </a:ext>
              </a:extLst>
            </p:cNvPr>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iŝľïḍê">
              <a:extLst>
                <a:ext uri="{FF2B5EF4-FFF2-40B4-BE49-F238E27FC236}">
                  <a16:creationId xmlns:a16="http://schemas.microsoft.com/office/drawing/2014/main" id="{3A2A930C-5DEF-2A00-6723-6BCD63318933}"/>
                </a:ext>
              </a:extLst>
            </p:cNvPr>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ļiďé">
              <a:extLst>
                <a:ext uri="{FF2B5EF4-FFF2-40B4-BE49-F238E27FC236}">
                  <a16:creationId xmlns:a16="http://schemas.microsoft.com/office/drawing/2014/main" id="{F7707558-9AAA-8E03-CF44-0409077BC193}"/>
                </a:ext>
              </a:extLst>
            </p:cNvPr>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slîḑê">
              <a:extLst>
                <a:ext uri="{FF2B5EF4-FFF2-40B4-BE49-F238E27FC236}">
                  <a16:creationId xmlns:a16="http://schemas.microsoft.com/office/drawing/2014/main" id="{51E5AC00-FA8D-AB03-2D03-55E806BC6F78}"/>
                </a:ext>
              </a:extLst>
            </p:cNvPr>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i$ḷídè">
              <a:extLst>
                <a:ext uri="{FF2B5EF4-FFF2-40B4-BE49-F238E27FC236}">
                  <a16:creationId xmlns:a16="http://schemas.microsoft.com/office/drawing/2014/main" id="{CD637336-2DC0-51FD-86AA-0532CFC64558}"/>
                </a:ext>
              </a:extLst>
            </p:cNvPr>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ļîḓé">
              <a:extLst>
                <a:ext uri="{FF2B5EF4-FFF2-40B4-BE49-F238E27FC236}">
                  <a16:creationId xmlns:a16="http://schemas.microsoft.com/office/drawing/2014/main" id="{7AA872B3-79CE-C504-B659-B09AEDCECCAE}"/>
                </a:ext>
              </a:extLst>
            </p:cNvPr>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1ïde">
              <a:extLst>
                <a:ext uri="{FF2B5EF4-FFF2-40B4-BE49-F238E27FC236}">
                  <a16:creationId xmlns:a16="http://schemas.microsoft.com/office/drawing/2014/main" id="{EBFF0CE8-FAC7-A566-FA16-90C444424CD6}"/>
                </a:ext>
              </a:extLst>
            </p:cNvPr>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iṩlídè">
              <a:extLst>
                <a:ext uri="{FF2B5EF4-FFF2-40B4-BE49-F238E27FC236}">
                  <a16:creationId xmlns:a16="http://schemas.microsoft.com/office/drawing/2014/main" id="{177FFE3A-8326-B69F-E436-0EF3595B6039}"/>
                </a:ext>
              </a:extLst>
            </p:cNvPr>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S1íḋe">
              <a:extLst>
                <a:ext uri="{FF2B5EF4-FFF2-40B4-BE49-F238E27FC236}">
                  <a16:creationId xmlns:a16="http://schemas.microsoft.com/office/drawing/2014/main" id="{9B2AA7D9-B261-AB81-785A-DF18B37326AE}"/>
                </a:ext>
              </a:extLst>
            </p:cNvPr>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ṧḻîḓe">
              <a:extLst>
                <a:ext uri="{FF2B5EF4-FFF2-40B4-BE49-F238E27FC236}">
                  <a16:creationId xmlns:a16="http://schemas.microsoft.com/office/drawing/2014/main" id="{B269DF18-68D7-4267-332F-ECC93D7AA7B1}"/>
                </a:ext>
              </a:extLst>
            </p:cNvPr>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şļidê">
              <a:extLst>
                <a:ext uri="{FF2B5EF4-FFF2-40B4-BE49-F238E27FC236}">
                  <a16:creationId xmlns:a16="http://schemas.microsoft.com/office/drawing/2014/main" id="{C58849CB-056C-0D1D-11F1-77210728760C}"/>
                </a:ext>
              </a:extLst>
            </p:cNvPr>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ṩ1ïḍê">
              <a:extLst>
                <a:ext uri="{FF2B5EF4-FFF2-40B4-BE49-F238E27FC236}">
                  <a16:creationId xmlns:a16="http://schemas.microsoft.com/office/drawing/2014/main" id="{35BD40F2-F5D2-133F-C7CB-7F6EB7FB4361}"/>
                </a:ext>
              </a:extLst>
            </p:cNvPr>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ṩ1iḍe">
              <a:extLst>
                <a:ext uri="{FF2B5EF4-FFF2-40B4-BE49-F238E27FC236}">
                  <a16:creationId xmlns:a16="http://schemas.microsoft.com/office/drawing/2014/main" id="{06ED8540-7E74-397A-9D5F-A21346EF6F54}"/>
                </a:ext>
              </a:extLst>
            </p:cNvPr>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1íďe">
              <a:extLst>
                <a:ext uri="{FF2B5EF4-FFF2-40B4-BE49-F238E27FC236}">
                  <a16:creationId xmlns:a16="http://schemas.microsoft.com/office/drawing/2014/main" id="{8D33E800-02F6-F51C-7975-85731A871807}"/>
                </a:ext>
              </a:extLst>
            </p:cNvPr>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íde">
              <a:extLst>
                <a:ext uri="{FF2B5EF4-FFF2-40B4-BE49-F238E27FC236}">
                  <a16:creationId xmlns:a16="http://schemas.microsoft.com/office/drawing/2014/main" id="{68CC60AF-0B11-5BC5-D393-CA481494DE4B}"/>
                </a:ext>
              </a:extLst>
            </p:cNvPr>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slïďe">
              <a:extLst>
                <a:ext uri="{FF2B5EF4-FFF2-40B4-BE49-F238E27FC236}">
                  <a16:creationId xmlns:a16="http://schemas.microsoft.com/office/drawing/2014/main" id="{E9FC2F68-87B3-5F1C-48FF-D26860B1C597}"/>
                </a:ext>
              </a:extLst>
            </p:cNvPr>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dé">
              <a:extLst>
                <a:ext uri="{FF2B5EF4-FFF2-40B4-BE49-F238E27FC236}">
                  <a16:creationId xmlns:a16="http://schemas.microsoft.com/office/drawing/2014/main" id="{5F9A1378-C31E-CF59-A700-D6EE9CD5BFE4}"/>
                </a:ext>
              </a:extLst>
            </p:cNvPr>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ṡḷiďé">
              <a:extLst>
                <a:ext uri="{FF2B5EF4-FFF2-40B4-BE49-F238E27FC236}">
                  <a16:creationId xmlns:a16="http://schemas.microsoft.com/office/drawing/2014/main" id="{F6EEA66C-5FA9-AB5C-9A5A-1E79A3B3C30B}"/>
                </a:ext>
              </a:extLst>
            </p:cNvPr>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śľïde">
              <a:extLst>
                <a:ext uri="{FF2B5EF4-FFF2-40B4-BE49-F238E27FC236}">
                  <a16:creationId xmlns:a16="http://schemas.microsoft.com/office/drawing/2014/main" id="{068E15C2-2051-41DC-E65E-1D194EDAAB19}"/>
                </a:ext>
              </a:extLst>
            </p:cNvPr>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iṣḻîḓé">
              <a:extLst>
                <a:ext uri="{FF2B5EF4-FFF2-40B4-BE49-F238E27FC236}">
                  <a16:creationId xmlns:a16="http://schemas.microsoft.com/office/drawing/2014/main" id="{96EA0B90-8C61-BB1C-F46B-7F455E1B70BF}"/>
                </a:ext>
              </a:extLst>
            </p:cNvPr>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DA08A138-1850-3F2A-5529-AD814A89ABF3}"/>
              </a:ext>
            </a:extLst>
          </p:cNvPr>
          <p:cNvGrpSpPr/>
          <p:nvPr/>
        </p:nvGrpSpPr>
        <p:grpSpPr>
          <a:xfrm>
            <a:off x="1216869" y="1234830"/>
            <a:ext cx="810855" cy="870943"/>
            <a:chOff x="4448175" y="1564909"/>
            <a:chExt cx="3295650" cy="4192640"/>
          </a:xfrm>
        </p:grpSpPr>
        <p:sp>
          <p:nvSpPr>
            <p:cNvPr id="31" name="任意多边形 62">
              <a:extLst>
                <a:ext uri="{FF2B5EF4-FFF2-40B4-BE49-F238E27FC236}">
                  <a16:creationId xmlns:a16="http://schemas.microsoft.com/office/drawing/2014/main" id="{8BA819AF-EAD2-1F05-C62D-7585E011FDD6}"/>
                </a:ext>
              </a:extLst>
            </p:cNvPr>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63">
              <a:extLst>
                <a:ext uri="{FF2B5EF4-FFF2-40B4-BE49-F238E27FC236}">
                  <a16:creationId xmlns:a16="http://schemas.microsoft.com/office/drawing/2014/main" id="{64C4B7DC-CCBB-1D78-F2D8-1769AD81D948}"/>
                </a:ext>
              </a:extLst>
            </p:cNvPr>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65">
              <a:extLst>
                <a:ext uri="{FF2B5EF4-FFF2-40B4-BE49-F238E27FC236}">
                  <a16:creationId xmlns:a16="http://schemas.microsoft.com/office/drawing/2014/main" id="{38FAFB8A-99F6-0D43-9336-E6F3A103C567}"/>
                </a:ext>
              </a:extLst>
            </p:cNvPr>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68">
              <a:extLst>
                <a:ext uri="{FF2B5EF4-FFF2-40B4-BE49-F238E27FC236}">
                  <a16:creationId xmlns:a16="http://schemas.microsoft.com/office/drawing/2014/main" id="{0133698A-5CB2-055D-FAA6-567782356361}"/>
                </a:ext>
              </a:extLst>
            </p:cNvPr>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69">
              <a:extLst>
                <a:ext uri="{FF2B5EF4-FFF2-40B4-BE49-F238E27FC236}">
                  <a16:creationId xmlns:a16="http://schemas.microsoft.com/office/drawing/2014/main" id="{697E7208-F577-B2B9-03D2-D3E0CBC3F7BA}"/>
                </a:ext>
              </a:extLst>
            </p:cNvPr>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70">
              <a:extLst>
                <a:ext uri="{FF2B5EF4-FFF2-40B4-BE49-F238E27FC236}">
                  <a16:creationId xmlns:a16="http://schemas.microsoft.com/office/drawing/2014/main" id="{82D20981-5060-708E-7A24-38EA0AFA857A}"/>
                </a:ext>
              </a:extLst>
            </p:cNvPr>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71">
              <a:extLst>
                <a:ext uri="{FF2B5EF4-FFF2-40B4-BE49-F238E27FC236}">
                  <a16:creationId xmlns:a16="http://schemas.microsoft.com/office/drawing/2014/main" id="{F69C262E-7CE3-F827-C6D0-F88C2D340E3D}"/>
                </a:ext>
              </a:extLst>
            </p:cNvPr>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椭圆 37">
              <a:extLst>
                <a:ext uri="{FF2B5EF4-FFF2-40B4-BE49-F238E27FC236}">
                  <a16:creationId xmlns:a16="http://schemas.microsoft.com/office/drawing/2014/main" id="{579AB6EC-B113-86D4-94F7-A40532C423C8}"/>
                </a:ext>
              </a:extLst>
            </p:cNvPr>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73">
              <a:extLst>
                <a:ext uri="{FF2B5EF4-FFF2-40B4-BE49-F238E27FC236}">
                  <a16:creationId xmlns:a16="http://schemas.microsoft.com/office/drawing/2014/main" id="{C5A6190E-16EE-82BB-C03C-72A203505032}"/>
                </a:ext>
              </a:extLst>
            </p:cNvPr>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74">
              <a:extLst>
                <a:ext uri="{FF2B5EF4-FFF2-40B4-BE49-F238E27FC236}">
                  <a16:creationId xmlns:a16="http://schemas.microsoft.com/office/drawing/2014/main" id="{4F41B831-1498-E030-D5EE-63153E265FDD}"/>
                </a:ext>
              </a:extLst>
            </p:cNvPr>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75">
              <a:extLst>
                <a:ext uri="{FF2B5EF4-FFF2-40B4-BE49-F238E27FC236}">
                  <a16:creationId xmlns:a16="http://schemas.microsoft.com/office/drawing/2014/main" id="{58651FDC-005D-0423-D645-B43D93CD8360}"/>
                </a:ext>
              </a:extLst>
            </p:cNvPr>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76">
              <a:extLst>
                <a:ext uri="{FF2B5EF4-FFF2-40B4-BE49-F238E27FC236}">
                  <a16:creationId xmlns:a16="http://schemas.microsoft.com/office/drawing/2014/main" id="{93D02150-2464-1EB4-2E63-16D766710AE1}"/>
                </a:ext>
              </a:extLst>
            </p:cNvPr>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79">
              <a:extLst>
                <a:ext uri="{FF2B5EF4-FFF2-40B4-BE49-F238E27FC236}">
                  <a16:creationId xmlns:a16="http://schemas.microsoft.com/office/drawing/2014/main" id="{B8188D5A-1897-FCB8-18C3-856867656546}"/>
                </a:ext>
              </a:extLst>
            </p:cNvPr>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直接连接符 43">
              <a:extLst>
                <a:ext uri="{FF2B5EF4-FFF2-40B4-BE49-F238E27FC236}">
                  <a16:creationId xmlns:a16="http://schemas.microsoft.com/office/drawing/2014/main" id="{3E12986C-9289-D218-2762-4B8C753A6CF3}"/>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直接连接符 44">
              <a:extLst>
                <a:ext uri="{FF2B5EF4-FFF2-40B4-BE49-F238E27FC236}">
                  <a16:creationId xmlns:a16="http://schemas.microsoft.com/office/drawing/2014/main" id="{F5BF06FE-81E4-3BCD-45EF-39297E7B5059}"/>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83">
              <a:extLst>
                <a:ext uri="{FF2B5EF4-FFF2-40B4-BE49-F238E27FC236}">
                  <a16:creationId xmlns:a16="http://schemas.microsoft.com/office/drawing/2014/main" id="{812C0456-9D3F-CE3D-9AA6-F8B37039D681}"/>
                </a:ext>
              </a:extLst>
            </p:cNvPr>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84">
              <a:extLst>
                <a:ext uri="{FF2B5EF4-FFF2-40B4-BE49-F238E27FC236}">
                  <a16:creationId xmlns:a16="http://schemas.microsoft.com/office/drawing/2014/main" id="{F9EF54FF-210A-CE99-6309-C6EA3A63BE53}"/>
                </a:ext>
              </a:extLst>
            </p:cNvPr>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8" name="任意多边形 85">
              <a:extLst>
                <a:ext uri="{FF2B5EF4-FFF2-40B4-BE49-F238E27FC236}">
                  <a16:creationId xmlns:a16="http://schemas.microsoft.com/office/drawing/2014/main" id="{F7AD25BC-585D-557A-5527-F1676F3D6BEE}"/>
                </a:ext>
              </a:extLst>
            </p:cNvPr>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86">
              <a:extLst>
                <a:ext uri="{FF2B5EF4-FFF2-40B4-BE49-F238E27FC236}">
                  <a16:creationId xmlns:a16="http://schemas.microsoft.com/office/drawing/2014/main" id="{01BC27D9-3EB2-54A5-4686-0643F1BA9A39}"/>
                </a:ext>
              </a:extLst>
            </p:cNvPr>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任意多边形 87">
              <a:extLst>
                <a:ext uri="{FF2B5EF4-FFF2-40B4-BE49-F238E27FC236}">
                  <a16:creationId xmlns:a16="http://schemas.microsoft.com/office/drawing/2014/main" id="{CCBB0A6E-B59C-8883-4089-22F836D4A0A7}"/>
                </a:ext>
              </a:extLst>
            </p:cNvPr>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88">
              <a:extLst>
                <a:ext uri="{FF2B5EF4-FFF2-40B4-BE49-F238E27FC236}">
                  <a16:creationId xmlns:a16="http://schemas.microsoft.com/office/drawing/2014/main" id="{57D48962-283F-963C-2DCC-F8AF1DCD63ED}"/>
                </a:ext>
              </a:extLst>
            </p:cNvPr>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89">
              <a:extLst>
                <a:ext uri="{FF2B5EF4-FFF2-40B4-BE49-F238E27FC236}">
                  <a16:creationId xmlns:a16="http://schemas.microsoft.com/office/drawing/2014/main" id="{917744DC-16C4-DD86-F8A0-CFA79F0D9A8B}"/>
                </a:ext>
              </a:extLst>
            </p:cNvPr>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90">
              <a:extLst>
                <a:ext uri="{FF2B5EF4-FFF2-40B4-BE49-F238E27FC236}">
                  <a16:creationId xmlns:a16="http://schemas.microsoft.com/office/drawing/2014/main" id="{04A7EA68-0CF4-70FB-7A30-B6567F389120}"/>
                </a:ext>
              </a:extLst>
            </p:cNvPr>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椭圆 53">
              <a:extLst>
                <a:ext uri="{FF2B5EF4-FFF2-40B4-BE49-F238E27FC236}">
                  <a16:creationId xmlns:a16="http://schemas.microsoft.com/office/drawing/2014/main" id="{A323597D-B003-A8DD-BA0B-A4DE3D3D06E5}"/>
                </a:ext>
              </a:extLst>
            </p:cNvPr>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92">
              <a:extLst>
                <a:ext uri="{FF2B5EF4-FFF2-40B4-BE49-F238E27FC236}">
                  <a16:creationId xmlns:a16="http://schemas.microsoft.com/office/drawing/2014/main" id="{D1AA9943-D19D-D16C-7FE1-A2D914D04D23}"/>
                </a:ext>
              </a:extLst>
            </p:cNvPr>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93">
              <a:extLst>
                <a:ext uri="{FF2B5EF4-FFF2-40B4-BE49-F238E27FC236}">
                  <a16:creationId xmlns:a16="http://schemas.microsoft.com/office/drawing/2014/main" id="{A21A656D-B006-EDA2-0C64-3275BD247F1A}"/>
                </a:ext>
              </a:extLst>
            </p:cNvPr>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94">
              <a:extLst>
                <a:ext uri="{FF2B5EF4-FFF2-40B4-BE49-F238E27FC236}">
                  <a16:creationId xmlns:a16="http://schemas.microsoft.com/office/drawing/2014/main" id="{1C892CA8-3AAF-1013-EB1E-DAA68FDACF8D}"/>
                </a:ext>
              </a:extLst>
            </p:cNvPr>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95">
              <a:extLst>
                <a:ext uri="{FF2B5EF4-FFF2-40B4-BE49-F238E27FC236}">
                  <a16:creationId xmlns:a16="http://schemas.microsoft.com/office/drawing/2014/main" id="{F7172F04-2AC7-36F7-AAEA-108D449E4CEB}"/>
                </a:ext>
              </a:extLst>
            </p:cNvPr>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96">
              <a:extLst>
                <a:ext uri="{FF2B5EF4-FFF2-40B4-BE49-F238E27FC236}">
                  <a16:creationId xmlns:a16="http://schemas.microsoft.com/office/drawing/2014/main" id="{F5D50254-0182-6D17-F8AE-4CF4D14800D1}"/>
                </a:ext>
              </a:extLst>
            </p:cNvPr>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97">
              <a:extLst>
                <a:ext uri="{FF2B5EF4-FFF2-40B4-BE49-F238E27FC236}">
                  <a16:creationId xmlns:a16="http://schemas.microsoft.com/office/drawing/2014/main" id="{D2E6CCAF-6C5C-BDFA-F5BB-019918BCA6CC}"/>
                </a:ext>
              </a:extLst>
            </p:cNvPr>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98">
              <a:extLst>
                <a:ext uri="{FF2B5EF4-FFF2-40B4-BE49-F238E27FC236}">
                  <a16:creationId xmlns:a16="http://schemas.microsoft.com/office/drawing/2014/main" id="{4AA104C6-18F4-8B77-66E4-DADC5DF966D8}"/>
                </a:ext>
              </a:extLst>
            </p:cNvPr>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99">
              <a:extLst>
                <a:ext uri="{FF2B5EF4-FFF2-40B4-BE49-F238E27FC236}">
                  <a16:creationId xmlns:a16="http://schemas.microsoft.com/office/drawing/2014/main" id="{616B2C11-9968-4C09-B086-544592014E20}"/>
                </a:ext>
              </a:extLst>
            </p:cNvPr>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100">
              <a:extLst>
                <a:ext uri="{FF2B5EF4-FFF2-40B4-BE49-F238E27FC236}">
                  <a16:creationId xmlns:a16="http://schemas.microsoft.com/office/drawing/2014/main" id="{A8B9AF00-749B-FFE8-799F-08CBD3B0C505}"/>
                </a:ext>
              </a:extLst>
            </p:cNvPr>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101">
              <a:extLst>
                <a:ext uri="{FF2B5EF4-FFF2-40B4-BE49-F238E27FC236}">
                  <a16:creationId xmlns:a16="http://schemas.microsoft.com/office/drawing/2014/main" id="{F1390FCF-45DD-3DBB-F73C-FFFF45C3FB92}"/>
                </a:ext>
              </a:extLst>
            </p:cNvPr>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102">
              <a:extLst>
                <a:ext uri="{FF2B5EF4-FFF2-40B4-BE49-F238E27FC236}">
                  <a16:creationId xmlns:a16="http://schemas.microsoft.com/office/drawing/2014/main" id="{F9F038A7-C34E-EF92-6F3F-13DEC7D74E22}"/>
                </a:ext>
              </a:extLst>
            </p:cNvPr>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103">
              <a:extLst>
                <a:ext uri="{FF2B5EF4-FFF2-40B4-BE49-F238E27FC236}">
                  <a16:creationId xmlns:a16="http://schemas.microsoft.com/office/drawing/2014/main" id="{F3AA0C4D-65A4-1FDA-B61E-FD88FC0423E1}"/>
                </a:ext>
              </a:extLst>
            </p:cNvPr>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104">
              <a:extLst>
                <a:ext uri="{FF2B5EF4-FFF2-40B4-BE49-F238E27FC236}">
                  <a16:creationId xmlns:a16="http://schemas.microsoft.com/office/drawing/2014/main" id="{E50D379C-D0A6-9613-6BD9-25EFBDFC8021}"/>
                </a:ext>
              </a:extLst>
            </p:cNvPr>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任意多边形 105">
              <a:extLst>
                <a:ext uri="{FF2B5EF4-FFF2-40B4-BE49-F238E27FC236}">
                  <a16:creationId xmlns:a16="http://schemas.microsoft.com/office/drawing/2014/main" id="{1C448F10-AA98-0A96-CF6E-91754A2CC731}"/>
                </a:ext>
              </a:extLst>
            </p:cNvPr>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106">
              <a:extLst>
                <a:ext uri="{FF2B5EF4-FFF2-40B4-BE49-F238E27FC236}">
                  <a16:creationId xmlns:a16="http://schemas.microsoft.com/office/drawing/2014/main" id="{A2C4B3D3-0CCE-6556-0F7A-F4578D9BBF74}"/>
                </a:ext>
              </a:extLst>
            </p:cNvPr>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107">
              <a:extLst>
                <a:ext uri="{FF2B5EF4-FFF2-40B4-BE49-F238E27FC236}">
                  <a16:creationId xmlns:a16="http://schemas.microsoft.com/office/drawing/2014/main" id="{3A3E5FDC-1B56-CA6C-CAA3-F978CF27D022}"/>
                </a:ext>
              </a:extLst>
            </p:cNvPr>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108">
              <a:extLst>
                <a:ext uri="{FF2B5EF4-FFF2-40B4-BE49-F238E27FC236}">
                  <a16:creationId xmlns:a16="http://schemas.microsoft.com/office/drawing/2014/main" id="{38140538-7003-56FB-B387-C372C2676D63}"/>
                </a:ext>
              </a:extLst>
            </p:cNvPr>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109">
              <a:extLst>
                <a:ext uri="{FF2B5EF4-FFF2-40B4-BE49-F238E27FC236}">
                  <a16:creationId xmlns:a16="http://schemas.microsoft.com/office/drawing/2014/main" id="{150AFA41-E3C8-798A-4D63-3D447225B6BC}"/>
                </a:ext>
              </a:extLst>
            </p:cNvPr>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111">
              <a:extLst>
                <a:ext uri="{FF2B5EF4-FFF2-40B4-BE49-F238E27FC236}">
                  <a16:creationId xmlns:a16="http://schemas.microsoft.com/office/drawing/2014/main" id="{6E57B72D-1A6E-3BC9-3D4D-CF06CADF551C}"/>
                </a:ext>
              </a:extLst>
            </p:cNvPr>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112">
              <a:extLst>
                <a:ext uri="{FF2B5EF4-FFF2-40B4-BE49-F238E27FC236}">
                  <a16:creationId xmlns:a16="http://schemas.microsoft.com/office/drawing/2014/main" id="{675B2342-7295-E1C6-C835-9AA843E5C9ED}"/>
                </a:ext>
              </a:extLst>
            </p:cNvPr>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5" name="直接连接符 74">
              <a:extLst>
                <a:ext uri="{FF2B5EF4-FFF2-40B4-BE49-F238E27FC236}">
                  <a16:creationId xmlns:a16="http://schemas.microsoft.com/office/drawing/2014/main" id="{6B3C3EC6-199E-72DA-0F0B-E721D7D31E92}"/>
                </a:ext>
              </a:extLst>
            </p:cNvPr>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FB9378C-E50A-7021-7A20-9672ECC5AA44}"/>
                </a:ext>
              </a:extLst>
            </p:cNvPr>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FE043DDA-9BEE-1CFE-98E0-946F98660D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F5BCD3-02EC-4ECB-9A31-2BD5384536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07"/>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a:extLst>
              <a:ext uri="{FF2B5EF4-FFF2-40B4-BE49-F238E27FC236}">
                <a16:creationId xmlns:a16="http://schemas.microsoft.com/office/drawing/2014/main" id="{1C24A22A-4B50-49E4-AF45-32DA1A7F2AFE}"/>
              </a:ext>
            </a:extLst>
          </p:cNvPr>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a:extLst>
              <a:ext uri="{FF2B5EF4-FFF2-40B4-BE49-F238E27FC236}">
                <a16:creationId xmlns:a16="http://schemas.microsoft.com/office/drawing/2014/main" id="{821839CC-7B77-C4F7-CED2-0D7FDC6DA6B2}"/>
              </a:ext>
            </a:extLst>
          </p:cNvPr>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a:extLst>
              <a:ext uri="{FF2B5EF4-FFF2-40B4-BE49-F238E27FC236}">
                <a16:creationId xmlns:a16="http://schemas.microsoft.com/office/drawing/2014/main" id="{A244EF88-5D2F-FB80-BEC1-C68E9A378BBA}"/>
              </a:ext>
            </a:extLst>
          </p:cNvPr>
          <p:cNvSpPr/>
          <p:nvPr/>
        </p:nvSpPr>
        <p:spPr>
          <a:xfrm>
            <a:off x="4874318" y="1626676"/>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 fmla="*/ 360064 w 744835"/>
              <a:gd name="connsiteY0" fmla="*/ 692150 h 692150"/>
              <a:gd name="connsiteX1" fmla="*/ 0 w 744835"/>
              <a:gd name="connsiteY1" fmla="*/ 0 h 692150"/>
              <a:gd name="connsiteX2" fmla="*/ 744835 w 744835"/>
              <a:gd name="connsiteY2" fmla="*/ 692150 h 692150"/>
              <a:gd name="connsiteX3" fmla="*/ 360064 w 744835"/>
              <a:gd name="connsiteY3" fmla="*/ 692150 h 692150"/>
            </a:gdLst>
            <a:ahLst/>
            <a:cxnLst>
              <a:cxn ang="0">
                <a:pos x="connsiteX0" y="connsiteY0"/>
              </a:cxn>
              <a:cxn ang="0">
                <a:pos x="connsiteX1" y="connsiteY1"/>
              </a:cxn>
              <a:cxn ang="0">
                <a:pos x="connsiteX2" y="connsiteY2"/>
              </a:cxn>
              <a:cxn ang="0">
                <a:pos x="connsiteX3" y="connsiteY3"/>
              </a:cxn>
            </a:cxnLst>
            <a:rect l="l" t="t" r="r" b="b"/>
            <a:pathLst>
              <a:path w="744835" h="692150">
                <a:moveTo>
                  <a:pt x="360064" y="692150"/>
                </a:moveTo>
                <a:lnTo>
                  <a:pt x="0" y="0"/>
                </a:lnTo>
                <a:lnTo>
                  <a:pt x="744835" y="692150"/>
                </a:lnTo>
                <a:lnTo>
                  <a:pt x="360064" y="692150"/>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ED0C2A4B-D4CF-B722-6D3F-4198AEC14E2A}"/>
              </a:ext>
            </a:extLst>
          </p:cNvPr>
          <p:cNvGrpSpPr/>
          <p:nvPr/>
        </p:nvGrpSpPr>
        <p:grpSpPr>
          <a:xfrm>
            <a:off x="4573145" y="2318825"/>
            <a:ext cx="3778278" cy="1601267"/>
            <a:chOff x="3182495" y="2396263"/>
            <a:chExt cx="3778278" cy="1601267"/>
          </a:xfrm>
        </p:grpSpPr>
        <p:sp>
          <p:nvSpPr>
            <p:cNvPr id="83" name="矩形 82">
              <a:extLst>
                <a:ext uri="{FF2B5EF4-FFF2-40B4-BE49-F238E27FC236}">
                  <a16:creationId xmlns:a16="http://schemas.microsoft.com/office/drawing/2014/main" id="{2D2A6C8B-5D0B-DA52-C804-9DD420BD83AE}"/>
                </a:ext>
              </a:extLst>
            </p:cNvPr>
            <p:cNvSpPr/>
            <p:nvPr/>
          </p:nvSpPr>
          <p:spPr>
            <a:xfrm>
              <a:off x="3182495" y="2396263"/>
              <a:ext cx="3778278" cy="1601267"/>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zh-CN" altLang="en-US" dirty="0"/>
            </a:p>
          </p:txBody>
        </p:sp>
        <p:sp>
          <p:nvSpPr>
            <p:cNvPr id="80" name="文本框 79">
              <a:extLst>
                <a:ext uri="{FF2B5EF4-FFF2-40B4-BE49-F238E27FC236}">
                  <a16:creationId xmlns:a16="http://schemas.microsoft.com/office/drawing/2014/main" id="{CFE0AFEE-3ACC-7C7B-E509-A6B02254B387}"/>
                </a:ext>
              </a:extLst>
            </p:cNvPr>
            <p:cNvSpPr txBox="1"/>
            <p:nvPr/>
          </p:nvSpPr>
          <p:spPr>
            <a:xfrm>
              <a:off x="3373727" y="2566370"/>
              <a:ext cx="3395814" cy="1077218"/>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zh-CN" b="1" dirty="0">
                  <a:solidFill>
                    <a:srgbClr val="FF0000"/>
                  </a:solidFill>
                  <a:latin typeface="+mn-ea"/>
                </a:rPr>
                <a:t>HTTP / DNS / TCP / UDP</a:t>
              </a:r>
            </a:p>
            <a:p>
              <a:pPr marL="285750" indent="-285750">
                <a:spcBef>
                  <a:spcPts val="600"/>
                </a:spcBef>
                <a:buFont typeface="Arial" panose="020B0604020202020204" pitchFamily="34" charset="0"/>
                <a:buChar char="•"/>
              </a:pPr>
              <a:r>
                <a:rPr lang="zh-CN" altLang="en-US" b="1" dirty="0">
                  <a:solidFill>
                    <a:srgbClr val="FF0000"/>
                  </a:solidFill>
                  <a:latin typeface="+mn-ea"/>
                </a:rPr>
                <a:t>套接字通信</a:t>
              </a:r>
              <a:endParaRPr lang="en-US" altLang="zh-CN" b="1" dirty="0">
                <a:solidFill>
                  <a:srgbClr val="FF0000"/>
                </a:solidFill>
                <a:latin typeface="+mn-ea"/>
              </a:endParaRPr>
            </a:p>
            <a:p>
              <a:pPr marL="285750" indent="-285750">
                <a:spcBef>
                  <a:spcPts val="600"/>
                </a:spcBef>
                <a:buFont typeface="Arial" panose="020B0604020202020204" pitchFamily="34" charset="0"/>
                <a:buChar char="•"/>
              </a:pPr>
              <a:r>
                <a:rPr lang="zh-CN" altLang="en-US" b="1" dirty="0">
                  <a:solidFill>
                    <a:srgbClr val="FF0000"/>
                  </a:solidFill>
                  <a:latin typeface="+mn-ea"/>
                </a:rPr>
                <a:t>网络通信安全</a:t>
              </a:r>
              <a:endParaRPr lang="zh-CN" altLang="en-US" dirty="0">
                <a:latin typeface="+mn-ea"/>
              </a:endParaRPr>
            </a:p>
          </p:txBody>
        </p:sp>
      </p:grpSp>
      <p:sp>
        <p:nvSpPr>
          <p:cNvPr id="79" name="矩形 78">
            <a:extLst>
              <a:ext uri="{FF2B5EF4-FFF2-40B4-BE49-F238E27FC236}">
                <a16:creationId xmlns:a16="http://schemas.microsoft.com/office/drawing/2014/main" id="{DF602B80-E94C-5690-3E43-5AA26DECC284}"/>
              </a:ext>
            </a:extLst>
          </p:cNvPr>
          <p:cNvSpPr/>
          <p:nvPr/>
        </p:nvSpPr>
        <p:spPr>
          <a:xfrm>
            <a:off x="6832354" y="610453"/>
            <a:ext cx="4871188" cy="1355316"/>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E8AEEAC-EAF2-BF45-9DB2-D3C9578B2086}"/>
              </a:ext>
            </a:extLst>
          </p:cNvPr>
          <p:cNvSpPr/>
          <p:nvPr/>
        </p:nvSpPr>
        <p:spPr>
          <a:xfrm>
            <a:off x="787738" y="151409"/>
            <a:ext cx="1658567" cy="2077441"/>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327E5A-6919-2905-9FD6-9FC68B4D1F25}"/>
              </a:ext>
            </a:extLst>
          </p:cNvPr>
          <p:cNvSpPr/>
          <p:nvPr/>
        </p:nvSpPr>
        <p:spPr>
          <a:xfrm>
            <a:off x="2568531" y="410442"/>
            <a:ext cx="4156119" cy="1725433"/>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17E3A95D-EC58-8FE0-EAA3-1F3E99FCCCE4}"/>
              </a:ext>
            </a:extLst>
          </p:cNvPr>
          <p:cNvSpPr txBox="1"/>
          <p:nvPr/>
        </p:nvSpPr>
        <p:spPr>
          <a:xfrm>
            <a:off x="251476" y="2958291"/>
            <a:ext cx="4622842" cy="523220"/>
          </a:xfrm>
          <a:prstGeom prst="rect">
            <a:avLst/>
          </a:prstGeom>
          <a:noFill/>
        </p:spPr>
        <p:txBody>
          <a:bodyPr wrap="square">
            <a:spAutoFit/>
          </a:bodyPr>
          <a:lstStyle/>
          <a:p>
            <a:r>
              <a:rPr lang="zh-CN" altLang="en-US" sz="2800" b="1" dirty="0">
                <a:latin typeface="+mn-ea"/>
              </a:rPr>
              <a:t> 前端</a:t>
            </a:r>
            <a:r>
              <a:rPr lang="en-US" altLang="zh-CN" sz="2800" b="1" dirty="0">
                <a:latin typeface="+mn-ea"/>
              </a:rPr>
              <a:t>/</a:t>
            </a:r>
            <a:r>
              <a:rPr lang="zh-CN" altLang="en-US" sz="2800" b="1" dirty="0">
                <a:latin typeface="+mn-ea"/>
              </a:rPr>
              <a:t>后端</a:t>
            </a:r>
            <a:r>
              <a:rPr lang="en-US" altLang="zh-CN" sz="2800" b="1" dirty="0">
                <a:latin typeface="+mn-ea"/>
              </a:rPr>
              <a:t>/</a:t>
            </a:r>
            <a:r>
              <a:rPr lang="zh-CN" altLang="en-US" sz="2800" b="1" dirty="0">
                <a:latin typeface="+mn-ea"/>
              </a:rPr>
              <a:t>运维</a:t>
            </a:r>
            <a:r>
              <a:rPr lang="en-US" altLang="zh-CN" sz="2800" b="1" dirty="0">
                <a:latin typeface="+mn-ea"/>
              </a:rPr>
              <a:t>/DBA…</a:t>
            </a:r>
            <a:endParaRPr lang="zh-CN" altLang="en-US" sz="2800" b="1" dirty="0"/>
          </a:p>
        </p:txBody>
      </p:sp>
      <p:sp>
        <p:nvSpPr>
          <p:cNvPr id="87" name="文本框 86">
            <a:extLst>
              <a:ext uri="{FF2B5EF4-FFF2-40B4-BE49-F238E27FC236}">
                <a16:creationId xmlns:a16="http://schemas.microsoft.com/office/drawing/2014/main" id="{903E01C8-BD41-2066-3022-9EA072A25180}"/>
              </a:ext>
            </a:extLst>
          </p:cNvPr>
          <p:cNvSpPr txBox="1"/>
          <p:nvPr/>
        </p:nvSpPr>
        <p:spPr>
          <a:xfrm>
            <a:off x="3287270" y="80685"/>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extLst>
      <p:ext uri="{BB962C8B-B14F-4D97-AF65-F5344CB8AC3E}">
        <p14:creationId xmlns:p14="http://schemas.microsoft.com/office/powerpoint/2010/main" val="1076979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B7FB38-232A-2B7D-D750-ECD03109CEC1}"/>
              </a:ext>
            </a:extLst>
          </p:cNvPr>
          <p:cNvGrpSpPr/>
          <p:nvPr/>
        </p:nvGrpSpPr>
        <p:grpSpPr>
          <a:xfrm>
            <a:off x="1242049" y="410442"/>
            <a:ext cx="810855" cy="685269"/>
            <a:chOff x="4281488" y="1947863"/>
            <a:chExt cx="3629025" cy="3298825"/>
          </a:xfrm>
        </p:grpSpPr>
        <p:sp>
          <p:nvSpPr>
            <p:cNvPr id="3" name="iṣľïďê">
              <a:extLst>
                <a:ext uri="{FF2B5EF4-FFF2-40B4-BE49-F238E27FC236}">
                  <a16:creationId xmlns:a16="http://schemas.microsoft.com/office/drawing/2014/main" id="{4B9C743C-FD8E-A207-15F5-67465FEF1826}"/>
                </a:ext>
              </a:extLst>
            </p:cNvPr>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íş1ïḍe">
              <a:extLst>
                <a:ext uri="{FF2B5EF4-FFF2-40B4-BE49-F238E27FC236}">
                  <a16:creationId xmlns:a16="http://schemas.microsoft.com/office/drawing/2014/main" id="{B8C297C6-DA05-D21F-C220-5FEE5D3D3E23}"/>
                </a:ext>
              </a:extLst>
            </p:cNvPr>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í$1íḍé">
              <a:extLst>
                <a:ext uri="{FF2B5EF4-FFF2-40B4-BE49-F238E27FC236}">
                  <a16:creationId xmlns:a16="http://schemas.microsoft.com/office/drawing/2014/main" id="{1BBF80F3-1A04-985A-931F-D53546A470EA}"/>
                </a:ext>
              </a:extLst>
            </p:cNvPr>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iṧlide">
              <a:extLst>
                <a:ext uri="{FF2B5EF4-FFF2-40B4-BE49-F238E27FC236}">
                  <a16:creationId xmlns:a16="http://schemas.microsoft.com/office/drawing/2014/main" id="{B871D678-D858-27E5-5360-5817EEADD380}"/>
                </a:ext>
              </a:extLst>
            </p:cNvPr>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ïṡļiḓé">
              <a:extLst>
                <a:ext uri="{FF2B5EF4-FFF2-40B4-BE49-F238E27FC236}">
                  <a16:creationId xmlns:a16="http://schemas.microsoft.com/office/drawing/2014/main" id="{97575455-9AB2-AF77-0E37-E672032F0FA9}"/>
                </a:ext>
              </a:extLst>
            </p:cNvPr>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íṣ1iḍê">
              <a:extLst>
                <a:ext uri="{FF2B5EF4-FFF2-40B4-BE49-F238E27FC236}">
                  <a16:creationId xmlns:a16="http://schemas.microsoft.com/office/drawing/2014/main" id="{80CE5506-D4D6-B845-DE8C-CD630D2F1103}"/>
                </a:ext>
              </a:extLst>
            </p:cNvPr>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iSḻîḋé">
              <a:extLst>
                <a:ext uri="{FF2B5EF4-FFF2-40B4-BE49-F238E27FC236}">
                  <a16:creationId xmlns:a16="http://schemas.microsoft.com/office/drawing/2014/main" id="{4A17B2BB-31A1-58F3-3365-8A7BADF81D29}"/>
                </a:ext>
              </a:extLst>
            </p:cNvPr>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íṥľïḍé">
              <a:extLst>
                <a:ext uri="{FF2B5EF4-FFF2-40B4-BE49-F238E27FC236}">
                  <a16:creationId xmlns:a16="http://schemas.microsoft.com/office/drawing/2014/main" id="{43034529-2B58-7419-282F-B108D5665EE2}"/>
                </a:ext>
              </a:extLst>
            </p:cNvPr>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iŝľïḍê">
              <a:extLst>
                <a:ext uri="{FF2B5EF4-FFF2-40B4-BE49-F238E27FC236}">
                  <a16:creationId xmlns:a16="http://schemas.microsoft.com/office/drawing/2014/main" id="{3A2A930C-5DEF-2A00-6723-6BCD63318933}"/>
                </a:ext>
              </a:extLst>
            </p:cNvPr>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ļiďé">
              <a:extLst>
                <a:ext uri="{FF2B5EF4-FFF2-40B4-BE49-F238E27FC236}">
                  <a16:creationId xmlns:a16="http://schemas.microsoft.com/office/drawing/2014/main" id="{F7707558-9AAA-8E03-CF44-0409077BC193}"/>
                </a:ext>
              </a:extLst>
            </p:cNvPr>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slîḑê">
              <a:extLst>
                <a:ext uri="{FF2B5EF4-FFF2-40B4-BE49-F238E27FC236}">
                  <a16:creationId xmlns:a16="http://schemas.microsoft.com/office/drawing/2014/main" id="{51E5AC00-FA8D-AB03-2D03-55E806BC6F78}"/>
                </a:ext>
              </a:extLst>
            </p:cNvPr>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i$ḷídè">
              <a:extLst>
                <a:ext uri="{FF2B5EF4-FFF2-40B4-BE49-F238E27FC236}">
                  <a16:creationId xmlns:a16="http://schemas.microsoft.com/office/drawing/2014/main" id="{CD637336-2DC0-51FD-86AA-0532CFC64558}"/>
                </a:ext>
              </a:extLst>
            </p:cNvPr>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ļîḓé">
              <a:extLst>
                <a:ext uri="{FF2B5EF4-FFF2-40B4-BE49-F238E27FC236}">
                  <a16:creationId xmlns:a16="http://schemas.microsoft.com/office/drawing/2014/main" id="{7AA872B3-79CE-C504-B659-B09AEDCECCAE}"/>
                </a:ext>
              </a:extLst>
            </p:cNvPr>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1ïde">
              <a:extLst>
                <a:ext uri="{FF2B5EF4-FFF2-40B4-BE49-F238E27FC236}">
                  <a16:creationId xmlns:a16="http://schemas.microsoft.com/office/drawing/2014/main" id="{EBFF0CE8-FAC7-A566-FA16-90C444424CD6}"/>
                </a:ext>
              </a:extLst>
            </p:cNvPr>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iṩlídè">
              <a:extLst>
                <a:ext uri="{FF2B5EF4-FFF2-40B4-BE49-F238E27FC236}">
                  <a16:creationId xmlns:a16="http://schemas.microsoft.com/office/drawing/2014/main" id="{177FFE3A-8326-B69F-E436-0EF3595B6039}"/>
                </a:ext>
              </a:extLst>
            </p:cNvPr>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S1íḋe">
              <a:extLst>
                <a:ext uri="{FF2B5EF4-FFF2-40B4-BE49-F238E27FC236}">
                  <a16:creationId xmlns:a16="http://schemas.microsoft.com/office/drawing/2014/main" id="{9B2AA7D9-B261-AB81-785A-DF18B37326AE}"/>
                </a:ext>
              </a:extLst>
            </p:cNvPr>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ṧḻîḓe">
              <a:extLst>
                <a:ext uri="{FF2B5EF4-FFF2-40B4-BE49-F238E27FC236}">
                  <a16:creationId xmlns:a16="http://schemas.microsoft.com/office/drawing/2014/main" id="{B269DF18-68D7-4267-332F-ECC93D7AA7B1}"/>
                </a:ext>
              </a:extLst>
            </p:cNvPr>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şļidê">
              <a:extLst>
                <a:ext uri="{FF2B5EF4-FFF2-40B4-BE49-F238E27FC236}">
                  <a16:creationId xmlns:a16="http://schemas.microsoft.com/office/drawing/2014/main" id="{C58849CB-056C-0D1D-11F1-77210728760C}"/>
                </a:ext>
              </a:extLst>
            </p:cNvPr>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ṩ1ïḍê">
              <a:extLst>
                <a:ext uri="{FF2B5EF4-FFF2-40B4-BE49-F238E27FC236}">
                  <a16:creationId xmlns:a16="http://schemas.microsoft.com/office/drawing/2014/main" id="{35BD40F2-F5D2-133F-C7CB-7F6EB7FB4361}"/>
                </a:ext>
              </a:extLst>
            </p:cNvPr>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ṩ1iḍe">
              <a:extLst>
                <a:ext uri="{FF2B5EF4-FFF2-40B4-BE49-F238E27FC236}">
                  <a16:creationId xmlns:a16="http://schemas.microsoft.com/office/drawing/2014/main" id="{06ED8540-7E74-397A-9D5F-A21346EF6F54}"/>
                </a:ext>
              </a:extLst>
            </p:cNvPr>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1íďe">
              <a:extLst>
                <a:ext uri="{FF2B5EF4-FFF2-40B4-BE49-F238E27FC236}">
                  <a16:creationId xmlns:a16="http://schemas.microsoft.com/office/drawing/2014/main" id="{8D33E800-02F6-F51C-7975-85731A871807}"/>
                </a:ext>
              </a:extLst>
            </p:cNvPr>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íde">
              <a:extLst>
                <a:ext uri="{FF2B5EF4-FFF2-40B4-BE49-F238E27FC236}">
                  <a16:creationId xmlns:a16="http://schemas.microsoft.com/office/drawing/2014/main" id="{68CC60AF-0B11-5BC5-D393-CA481494DE4B}"/>
                </a:ext>
              </a:extLst>
            </p:cNvPr>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slïďe">
              <a:extLst>
                <a:ext uri="{FF2B5EF4-FFF2-40B4-BE49-F238E27FC236}">
                  <a16:creationId xmlns:a16="http://schemas.microsoft.com/office/drawing/2014/main" id="{E9FC2F68-87B3-5F1C-48FF-D26860B1C597}"/>
                </a:ext>
              </a:extLst>
            </p:cNvPr>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dé">
              <a:extLst>
                <a:ext uri="{FF2B5EF4-FFF2-40B4-BE49-F238E27FC236}">
                  <a16:creationId xmlns:a16="http://schemas.microsoft.com/office/drawing/2014/main" id="{5F9A1378-C31E-CF59-A700-D6EE9CD5BFE4}"/>
                </a:ext>
              </a:extLst>
            </p:cNvPr>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ṡḷiďé">
              <a:extLst>
                <a:ext uri="{FF2B5EF4-FFF2-40B4-BE49-F238E27FC236}">
                  <a16:creationId xmlns:a16="http://schemas.microsoft.com/office/drawing/2014/main" id="{F6EEA66C-5FA9-AB5C-9A5A-1E79A3B3C30B}"/>
                </a:ext>
              </a:extLst>
            </p:cNvPr>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śľïde">
              <a:extLst>
                <a:ext uri="{FF2B5EF4-FFF2-40B4-BE49-F238E27FC236}">
                  <a16:creationId xmlns:a16="http://schemas.microsoft.com/office/drawing/2014/main" id="{068E15C2-2051-41DC-E65E-1D194EDAAB19}"/>
                </a:ext>
              </a:extLst>
            </p:cNvPr>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iṣḻîḓé">
              <a:extLst>
                <a:ext uri="{FF2B5EF4-FFF2-40B4-BE49-F238E27FC236}">
                  <a16:creationId xmlns:a16="http://schemas.microsoft.com/office/drawing/2014/main" id="{96EA0B90-8C61-BB1C-F46B-7F455E1B70BF}"/>
                </a:ext>
              </a:extLst>
            </p:cNvPr>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DA08A138-1850-3F2A-5529-AD814A89ABF3}"/>
              </a:ext>
            </a:extLst>
          </p:cNvPr>
          <p:cNvGrpSpPr/>
          <p:nvPr/>
        </p:nvGrpSpPr>
        <p:grpSpPr>
          <a:xfrm>
            <a:off x="1216869" y="1234830"/>
            <a:ext cx="810855" cy="870943"/>
            <a:chOff x="4448175" y="1564909"/>
            <a:chExt cx="3295650" cy="4192640"/>
          </a:xfrm>
        </p:grpSpPr>
        <p:sp>
          <p:nvSpPr>
            <p:cNvPr id="31" name="任意多边形 62">
              <a:extLst>
                <a:ext uri="{FF2B5EF4-FFF2-40B4-BE49-F238E27FC236}">
                  <a16:creationId xmlns:a16="http://schemas.microsoft.com/office/drawing/2014/main" id="{8BA819AF-EAD2-1F05-C62D-7585E011FDD6}"/>
                </a:ext>
              </a:extLst>
            </p:cNvPr>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63">
              <a:extLst>
                <a:ext uri="{FF2B5EF4-FFF2-40B4-BE49-F238E27FC236}">
                  <a16:creationId xmlns:a16="http://schemas.microsoft.com/office/drawing/2014/main" id="{64C4B7DC-CCBB-1D78-F2D8-1769AD81D948}"/>
                </a:ext>
              </a:extLst>
            </p:cNvPr>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65">
              <a:extLst>
                <a:ext uri="{FF2B5EF4-FFF2-40B4-BE49-F238E27FC236}">
                  <a16:creationId xmlns:a16="http://schemas.microsoft.com/office/drawing/2014/main" id="{38FAFB8A-99F6-0D43-9336-E6F3A103C567}"/>
                </a:ext>
              </a:extLst>
            </p:cNvPr>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68">
              <a:extLst>
                <a:ext uri="{FF2B5EF4-FFF2-40B4-BE49-F238E27FC236}">
                  <a16:creationId xmlns:a16="http://schemas.microsoft.com/office/drawing/2014/main" id="{0133698A-5CB2-055D-FAA6-567782356361}"/>
                </a:ext>
              </a:extLst>
            </p:cNvPr>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69">
              <a:extLst>
                <a:ext uri="{FF2B5EF4-FFF2-40B4-BE49-F238E27FC236}">
                  <a16:creationId xmlns:a16="http://schemas.microsoft.com/office/drawing/2014/main" id="{697E7208-F577-B2B9-03D2-D3E0CBC3F7BA}"/>
                </a:ext>
              </a:extLst>
            </p:cNvPr>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70">
              <a:extLst>
                <a:ext uri="{FF2B5EF4-FFF2-40B4-BE49-F238E27FC236}">
                  <a16:creationId xmlns:a16="http://schemas.microsoft.com/office/drawing/2014/main" id="{82D20981-5060-708E-7A24-38EA0AFA857A}"/>
                </a:ext>
              </a:extLst>
            </p:cNvPr>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71">
              <a:extLst>
                <a:ext uri="{FF2B5EF4-FFF2-40B4-BE49-F238E27FC236}">
                  <a16:creationId xmlns:a16="http://schemas.microsoft.com/office/drawing/2014/main" id="{F69C262E-7CE3-F827-C6D0-F88C2D340E3D}"/>
                </a:ext>
              </a:extLst>
            </p:cNvPr>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椭圆 37">
              <a:extLst>
                <a:ext uri="{FF2B5EF4-FFF2-40B4-BE49-F238E27FC236}">
                  <a16:creationId xmlns:a16="http://schemas.microsoft.com/office/drawing/2014/main" id="{579AB6EC-B113-86D4-94F7-A40532C423C8}"/>
                </a:ext>
              </a:extLst>
            </p:cNvPr>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73">
              <a:extLst>
                <a:ext uri="{FF2B5EF4-FFF2-40B4-BE49-F238E27FC236}">
                  <a16:creationId xmlns:a16="http://schemas.microsoft.com/office/drawing/2014/main" id="{C5A6190E-16EE-82BB-C03C-72A203505032}"/>
                </a:ext>
              </a:extLst>
            </p:cNvPr>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74">
              <a:extLst>
                <a:ext uri="{FF2B5EF4-FFF2-40B4-BE49-F238E27FC236}">
                  <a16:creationId xmlns:a16="http://schemas.microsoft.com/office/drawing/2014/main" id="{4F41B831-1498-E030-D5EE-63153E265FDD}"/>
                </a:ext>
              </a:extLst>
            </p:cNvPr>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75">
              <a:extLst>
                <a:ext uri="{FF2B5EF4-FFF2-40B4-BE49-F238E27FC236}">
                  <a16:creationId xmlns:a16="http://schemas.microsoft.com/office/drawing/2014/main" id="{58651FDC-005D-0423-D645-B43D93CD8360}"/>
                </a:ext>
              </a:extLst>
            </p:cNvPr>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76">
              <a:extLst>
                <a:ext uri="{FF2B5EF4-FFF2-40B4-BE49-F238E27FC236}">
                  <a16:creationId xmlns:a16="http://schemas.microsoft.com/office/drawing/2014/main" id="{93D02150-2464-1EB4-2E63-16D766710AE1}"/>
                </a:ext>
              </a:extLst>
            </p:cNvPr>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79">
              <a:extLst>
                <a:ext uri="{FF2B5EF4-FFF2-40B4-BE49-F238E27FC236}">
                  <a16:creationId xmlns:a16="http://schemas.microsoft.com/office/drawing/2014/main" id="{B8188D5A-1897-FCB8-18C3-856867656546}"/>
                </a:ext>
              </a:extLst>
            </p:cNvPr>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直接连接符 43">
              <a:extLst>
                <a:ext uri="{FF2B5EF4-FFF2-40B4-BE49-F238E27FC236}">
                  <a16:creationId xmlns:a16="http://schemas.microsoft.com/office/drawing/2014/main" id="{3E12986C-9289-D218-2762-4B8C753A6CF3}"/>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直接连接符 44">
              <a:extLst>
                <a:ext uri="{FF2B5EF4-FFF2-40B4-BE49-F238E27FC236}">
                  <a16:creationId xmlns:a16="http://schemas.microsoft.com/office/drawing/2014/main" id="{F5BF06FE-81E4-3BCD-45EF-39297E7B5059}"/>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83">
              <a:extLst>
                <a:ext uri="{FF2B5EF4-FFF2-40B4-BE49-F238E27FC236}">
                  <a16:creationId xmlns:a16="http://schemas.microsoft.com/office/drawing/2014/main" id="{812C0456-9D3F-CE3D-9AA6-F8B37039D681}"/>
                </a:ext>
              </a:extLst>
            </p:cNvPr>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84">
              <a:extLst>
                <a:ext uri="{FF2B5EF4-FFF2-40B4-BE49-F238E27FC236}">
                  <a16:creationId xmlns:a16="http://schemas.microsoft.com/office/drawing/2014/main" id="{F9EF54FF-210A-CE99-6309-C6EA3A63BE53}"/>
                </a:ext>
              </a:extLst>
            </p:cNvPr>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8" name="任意多边形 85">
              <a:extLst>
                <a:ext uri="{FF2B5EF4-FFF2-40B4-BE49-F238E27FC236}">
                  <a16:creationId xmlns:a16="http://schemas.microsoft.com/office/drawing/2014/main" id="{F7AD25BC-585D-557A-5527-F1676F3D6BEE}"/>
                </a:ext>
              </a:extLst>
            </p:cNvPr>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86">
              <a:extLst>
                <a:ext uri="{FF2B5EF4-FFF2-40B4-BE49-F238E27FC236}">
                  <a16:creationId xmlns:a16="http://schemas.microsoft.com/office/drawing/2014/main" id="{01BC27D9-3EB2-54A5-4686-0643F1BA9A39}"/>
                </a:ext>
              </a:extLst>
            </p:cNvPr>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任意多边形 87">
              <a:extLst>
                <a:ext uri="{FF2B5EF4-FFF2-40B4-BE49-F238E27FC236}">
                  <a16:creationId xmlns:a16="http://schemas.microsoft.com/office/drawing/2014/main" id="{CCBB0A6E-B59C-8883-4089-22F836D4A0A7}"/>
                </a:ext>
              </a:extLst>
            </p:cNvPr>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88">
              <a:extLst>
                <a:ext uri="{FF2B5EF4-FFF2-40B4-BE49-F238E27FC236}">
                  <a16:creationId xmlns:a16="http://schemas.microsoft.com/office/drawing/2014/main" id="{57D48962-283F-963C-2DCC-F8AF1DCD63ED}"/>
                </a:ext>
              </a:extLst>
            </p:cNvPr>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89">
              <a:extLst>
                <a:ext uri="{FF2B5EF4-FFF2-40B4-BE49-F238E27FC236}">
                  <a16:creationId xmlns:a16="http://schemas.microsoft.com/office/drawing/2014/main" id="{917744DC-16C4-DD86-F8A0-CFA79F0D9A8B}"/>
                </a:ext>
              </a:extLst>
            </p:cNvPr>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90">
              <a:extLst>
                <a:ext uri="{FF2B5EF4-FFF2-40B4-BE49-F238E27FC236}">
                  <a16:creationId xmlns:a16="http://schemas.microsoft.com/office/drawing/2014/main" id="{04A7EA68-0CF4-70FB-7A30-B6567F389120}"/>
                </a:ext>
              </a:extLst>
            </p:cNvPr>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椭圆 53">
              <a:extLst>
                <a:ext uri="{FF2B5EF4-FFF2-40B4-BE49-F238E27FC236}">
                  <a16:creationId xmlns:a16="http://schemas.microsoft.com/office/drawing/2014/main" id="{A323597D-B003-A8DD-BA0B-A4DE3D3D06E5}"/>
                </a:ext>
              </a:extLst>
            </p:cNvPr>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92">
              <a:extLst>
                <a:ext uri="{FF2B5EF4-FFF2-40B4-BE49-F238E27FC236}">
                  <a16:creationId xmlns:a16="http://schemas.microsoft.com/office/drawing/2014/main" id="{D1AA9943-D19D-D16C-7FE1-A2D914D04D23}"/>
                </a:ext>
              </a:extLst>
            </p:cNvPr>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93">
              <a:extLst>
                <a:ext uri="{FF2B5EF4-FFF2-40B4-BE49-F238E27FC236}">
                  <a16:creationId xmlns:a16="http://schemas.microsoft.com/office/drawing/2014/main" id="{A21A656D-B006-EDA2-0C64-3275BD247F1A}"/>
                </a:ext>
              </a:extLst>
            </p:cNvPr>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94">
              <a:extLst>
                <a:ext uri="{FF2B5EF4-FFF2-40B4-BE49-F238E27FC236}">
                  <a16:creationId xmlns:a16="http://schemas.microsoft.com/office/drawing/2014/main" id="{1C892CA8-3AAF-1013-EB1E-DAA68FDACF8D}"/>
                </a:ext>
              </a:extLst>
            </p:cNvPr>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95">
              <a:extLst>
                <a:ext uri="{FF2B5EF4-FFF2-40B4-BE49-F238E27FC236}">
                  <a16:creationId xmlns:a16="http://schemas.microsoft.com/office/drawing/2014/main" id="{F7172F04-2AC7-36F7-AAEA-108D449E4CEB}"/>
                </a:ext>
              </a:extLst>
            </p:cNvPr>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96">
              <a:extLst>
                <a:ext uri="{FF2B5EF4-FFF2-40B4-BE49-F238E27FC236}">
                  <a16:creationId xmlns:a16="http://schemas.microsoft.com/office/drawing/2014/main" id="{F5D50254-0182-6D17-F8AE-4CF4D14800D1}"/>
                </a:ext>
              </a:extLst>
            </p:cNvPr>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97">
              <a:extLst>
                <a:ext uri="{FF2B5EF4-FFF2-40B4-BE49-F238E27FC236}">
                  <a16:creationId xmlns:a16="http://schemas.microsoft.com/office/drawing/2014/main" id="{D2E6CCAF-6C5C-BDFA-F5BB-019918BCA6CC}"/>
                </a:ext>
              </a:extLst>
            </p:cNvPr>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98">
              <a:extLst>
                <a:ext uri="{FF2B5EF4-FFF2-40B4-BE49-F238E27FC236}">
                  <a16:creationId xmlns:a16="http://schemas.microsoft.com/office/drawing/2014/main" id="{4AA104C6-18F4-8B77-66E4-DADC5DF966D8}"/>
                </a:ext>
              </a:extLst>
            </p:cNvPr>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99">
              <a:extLst>
                <a:ext uri="{FF2B5EF4-FFF2-40B4-BE49-F238E27FC236}">
                  <a16:creationId xmlns:a16="http://schemas.microsoft.com/office/drawing/2014/main" id="{616B2C11-9968-4C09-B086-544592014E20}"/>
                </a:ext>
              </a:extLst>
            </p:cNvPr>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100">
              <a:extLst>
                <a:ext uri="{FF2B5EF4-FFF2-40B4-BE49-F238E27FC236}">
                  <a16:creationId xmlns:a16="http://schemas.microsoft.com/office/drawing/2014/main" id="{A8B9AF00-749B-FFE8-799F-08CBD3B0C505}"/>
                </a:ext>
              </a:extLst>
            </p:cNvPr>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101">
              <a:extLst>
                <a:ext uri="{FF2B5EF4-FFF2-40B4-BE49-F238E27FC236}">
                  <a16:creationId xmlns:a16="http://schemas.microsoft.com/office/drawing/2014/main" id="{F1390FCF-45DD-3DBB-F73C-FFFF45C3FB92}"/>
                </a:ext>
              </a:extLst>
            </p:cNvPr>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102">
              <a:extLst>
                <a:ext uri="{FF2B5EF4-FFF2-40B4-BE49-F238E27FC236}">
                  <a16:creationId xmlns:a16="http://schemas.microsoft.com/office/drawing/2014/main" id="{F9F038A7-C34E-EF92-6F3F-13DEC7D74E22}"/>
                </a:ext>
              </a:extLst>
            </p:cNvPr>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103">
              <a:extLst>
                <a:ext uri="{FF2B5EF4-FFF2-40B4-BE49-F238E27FC236}">
                  <a16:creationId xmlns:a16="http://schemas.microsoft.com/office/drawing/2014/main" id="{F3AA0C4D-65A4-1FDA-B61E-FD88FC0423E1}"/>
                </a:ext>
              </a:extLst>
            </p:cNvPr>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104">
              <a:extLst>
                <a:ext uri="{FF2B5EF4-FFF2-40B4-BE49-F238E27FC236}">
                  <a16:creationId xmlns:a16="http://schemas.microsoft.com/office/drawing/2014/main" id="{E50D379C-D0A6-9613-6BD9-25EFBDFC8021}"/>
                </a:ext>
              </a:extLst>
            </p:cNvPr>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任意多边形 105">
              <a:extLst>
                <a:ext uri="{FF2B5EF4-FFF2-40B4-BE49-F238E27FC236}">
                  <a16:creationId xmlns:a16="http://schemas.microsoft.com/office/drawing/2014/main" id="{1C448F10-AA98-0A96-CF6E-91754A2CC731}"/>
                </a:ext>
              </a:extLst>
            </p:cNvPr>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106">
              <a:extLst>
                <a:ext uri="{FF2B5EF4-FFF2-40B4-BE49-F238E27FC236}">
                  <a16:creationId xmlns:a16="http://schemas.microsoft.com/office/drawing/2014/main" id="{A2C4B3D3-0CCE-6556-0F7A-F4578D9BBF74}"/>
                </a:ext>
              </a:extLst>
            </p:cNvPr>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107">
              <a:extLst>
                <a:ext uri="{FF2B5EF4-FFF2-40B4-BE49-F238E27FC236}">
                  <a16:creationId xmlns:a16="http://schemas.microsoft.com/office/drawing/2014/main" id="{3A3E5FDC-1B56-CA6C-CAA3-F978CF27D022}"/>
                </a:ext>
              </a:extLst>
            </p:cNvPr>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108">
              <a:extLst>
                <a:ext uri="{FF2B5EF4-FFF2-40B4-BE49-F238E27FC236}">
                  <a16:creationId xmlns:a16="http://schemas.microsoft.com/office/drawing/2014/main" id="{38140538-7003-56FB-B387-C372C2676D63}"/>
                </a:ext>
              </a:extLst>
            </p:cNvPr>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109">
              <a:extLst>
                <a:ext uri="{FF2B5EF4-FFF2-40B4-BE49-F238E27FC236}">
                  <a16:creationId xmlns:a16="http://schemas.microsoft.com/office/drawing/2014/main" id="{150AFA41-E3C8-798A-4D63-3D447225B6BC}"/>
                </a:ext>
              </a:extLst>
            </p:cNvPr>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111">
              <a:extLst>
                <a:ext uri="{FF2B5EF4-FFF2-40B4-BE49-F238E27FC236}">
                  <a16:creationId xmlns:a16="http://schemas.microsoft.com/office/drawing/2014/main" id="{6E57B72D-1A6E-3BC9-3D4D-CF06CADF551C}"/>
                </a:ext>
              </a:extLst>
            </p:cNvPr>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112">
              <a:extLst>
                <a:ext uri="{FF2B5EF4-FFF2-40B4-BE49-F238E27FC236}">
                  <a16:creationId xmlns:a16="http://schemas.microsoft.com/office/drawing/2014/main" id="{675B2342-7295-E1C6-C835-9AA843E5C9ED}"/>
                </a:ext>
              </a:extLst>
            </p:cNvPr>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5" name="直接连接符 74">
              <a:extLst>
                <a:ext uri="{FF2B5EF4-FFF2-40B4-BE49-F238E27FC236}">
                  <a16:creationId xmlns:a16="http://schemas.microsoft.com/office/drawing/2014/main" id="{6B3C3EC6-199E-72DA-0F0B-E721D7D31E92}"/>
                </a:ext>
              </a:extLst>
            </p:cNvPr>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FB9378C-E50A-7021-7A20-9672ECC5AA44}"/>
                </a:ext>
              </a:extLst>
            </p:cNvPr>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FE043DDA-9BEE-1CFE-98E0-946F98660D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567" y="838173"/>
            <a:ext cx="1600233" cy="1157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F5BCD3-02EC-4ECB-9A31-2BD5384536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1207"/>
          <a:stretch/>
        </p:blipFill>
        <p:spPr bwMode="auto">
          <a:xfrm>
            <a:off x="6832354" y="509924"/>
            <a:ext cx="1907438" cy="1355316"/>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a:extLst>
              <a:ext uri="{FF2B5EF4-FFF2-40B4-BE49-F238E27FC236}">
                <a16:creationId xmlns:a16="http://schemas.microsoft.com/office/drawing/2014/main" id="{1C24A22A-4B50-49E4-AF45-32DA1A7F2AFE}"/>
              </a:ext>
            </a:extLst>
          </p:cNvPr>
          <p:cNvSpPr/>
          <p:nvPr/>
        </p:nvSpPr>
        <p:spPr>
          <a:xfrm>
            <a:off x="2626258" y="1216751"/>
            <a:ext cx="3986610"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a:extLst>
              <a:ext uri="{FF2B5EF4-FFF2-40B4-BE49-F238E27FC236}">
                <a16:creationId xmlns:a16="http://schemas.microsoft.com/office/drawing/2014/main" id="{821839CC-7B77-C4F7-CED2-0D7FDC6DA6B2}"/>
              </a:ext>
            </a:extLst>
          </p:cNvPr>
          <p:cNvSpPr/>
          <p:nvPr/>
        </p:nvSpPr>
        <p:spPr>
          <a:xfrm>
            <a:off x="9029240" y="1214920"/>
            <a:ext cx="1154778" cy="214589"/>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D2A6C8B-5D0B-DA52-C804-9DD420BD83AE}"/>
              </a:ext>
            </a:extLst>
          </p:cNvPr>
          <p:cNvSpPr/>
          <p:nvPr/>
        </p:nvSpPr>
        <p:spPr>
          <a:xfrm>
            <a:off x="1184238" y="2359203"/>
            <a:ext cx="10383861" cy="44416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zh-CN" altLang="en-US" dirty="0"/>
          </a:p>
        </p:txBody>
      </p:sp>
      <p:sp>
        <p:nvSpPr>
          <p:cNvPr id="84" name="等腰三角形 83">
            <a:extLst>
              <a:ext uri="{FF2B5EF4-FFF2-40B4-BE49-F238E27FC236}">
                <a16:creationId xmlns:a16="http://schemas.microsoft.com/office/drawing/2014/main" id="{A244EF88-5D2F-FB80-BEC1-C68E9A378BBA}"/>
              </a:ext>
            </a:extLst>
          </p:cNvPr>
          <p:cNvSpPr/>
          <p:nvPr/>
        </p:nvSpPr>
        <p:spPr>
          <a:xfrm flipH="1">
            <a:off x="6209362" y="1882775"/>
            <a:ext cx="1154603" cy="692150"/>
          </a:xfrm>
          <a:custGeom>
            <a:avLst/>
            <a:gdLst>
              <a:gd name="connsiteX0" fmla="*/ 0 w 384771"/>
              <a:gd name="connsiteY0" fmla="*/ 546100 h 546100"/>
              <a:gd name="connsiteX1" fmla="*/ 192386 w 384771"/>
              <a:gd name="connsiteY1" fmla="*/ 0 h 546100"/>
              <a:gd name="connsiteX2" fmla="*/ 384771 w 384771"/>
              <a:gd name="connsiteY2" fmla="*/ 546100 h 546100"/>
              <a:gd name="connsiteX3" fmla="*/ 0 w 384771"/>
              <a:gd name="connsiteY3" fmla="*/ 546100 h 546100"/>
              <a:gd name="connsiteX0" fmla="*/ 360064 w 744835"/>
              <a:gd name="connsiteY0" fmla="*/ 692150 h 692150"/>
              <a:gd name="connsiteX1" fmla="*/ 0 w 744835"/>
              <a:gd name="connsiteY1" fmla="*/ 0 h 692150"/>
              <a:gd name="connsiteX2" fmla="*/ 744835 w 744835"/>
              <a:gd name="connsiteY2" fmla="*/ 692150 h 692150"/>
              <a:gd name="connsiteX3" fmla="*/ 360064 w 744835"/>
              <a:gd name="connsiteY3" fmla="*/ 692150 h 692150"/>
            </a:gdLst>
            <a:ahLst/>
            <a:cxnLst>
              <a:cxn ang="0">
                <a:pos x="connsiteX0" y="connsiteY0"/>
              </a:cxn>
              <a:cxn ang="0">
                <a:pos x="connsiteX1" y="connsiteY1"/>
              </a:cxn>
              <a:cxn ang="0">
                <a:pos x="connsiteX2" y="connsiteY2"/>
              </a:cxn>
              <a:cxn ang="0">
                <a:pos x="connsiteX3" y="connsiteY3"/>
              </a:cxn>
            </a:cxnLst>
            <a:rect l="l" t="t" r="r" b="b"/>
            <a:pathLst>
              <a:path w="744835" h="692150">
                <a:moveTo>
                  <a:pt x="360064" y="692150"/>
                </a:moveTo>
                <a:lnTo>
                  <a:pt x="0" y="0"/>
                </a:lnTo>
                <a:lnTo>
                  <a:pt x="744835" y="692150"/>
                </a:lnTo>
                <a:lnTo>
                  <a:pt x="360064" y="692150"/>
                </a:lnTo>
                <a:close/>
              </a:path>
            </a:pathLst>
          </a:cu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FE0AFEE-3ACC-7C7B-E509-A6B02254B387}"/>
              </a:ext>
            </a:extLst>
          </p:cNvPr>
          <p:cNvSpPr txBox="1"/>
          <p:nvPr/>
        </p:nvSpPr>
        <p:spPr>
          <a:xfrm>
            <a:off x="1352391" y="2446564"/>
            <a:ext cx="10096652" cy="4324261"/>
          </a:xfrm>
          <a:prstGeom prst="rect">
            <a:avLst/>
          </a:prstGeom>
          <a:noFill/>
        </p:spPr>
        <p:txBody>
          <a:bodyPr wrap="square">
            <a:spAutoFit/>
          </a:bodyPr>
          <a:lstStyle/>
          <a:p>
            <a:pPr marL="285750" indent="-285750">
              <a:spcBef>
                <a:spcPts val="300"/>
              </a:spcBef>
              <a:buFont typeface="Arial" panose="020B0604020202020204" pitchFamily="34" charset="0"/>
              <a:buChar char="•"/>
            </a:pPr>
            <a:r>
              <a:rPr lang="zh-CN" altLang="en-US" sz="1600" b="1" dirty="0">
                <a:solidFill>
                  <a:srgbClr val="FF0000"/>
                </a:solidFill>
                <a:latin typeface="+mn-ea"/>
              </a:rPr>
              <a:t>编程语言</a:t>
            </a:r>
            <a:r>
              <a:rPr lang="zh-CN" altLang="en-US" sz="1600" dirty="0">
                <a:latin typeface="+mn-ea"/>
              </a:rPr>
              <a:t>：</a:t>
            </a:r>
            <a:r>
              <a:rPr lang="en-US" altLang="zh-CN" sz="1600" dirty="0">
                <a:solidFill>
                  <a:srgbClr val="FF0000"/>
                </a:solidFill>
                <a:latin typeface="+mn-ea"/>
              </a:rPr>
              <a:t>Java</a:t>
            </a:r>
            <a:r>
              <a:rPr lang="zh-CN" altLang="en-US" sz="1600" dirty="0">
                <a:solidFill>
                  <a:srgbClr val="FF0000"/>
                </a:solidFill>
                <a:latin typeface="+mn-ea"/>
              </a:rPr>
              <a:t>、</a:t>
            </a:r>
            <a:r>
              <a:rPr lang="en-US" altLang="zh-CN" sz="1600" dirty="0">
                <a:solidFill>
                  <a:srgbClr val="FF0000"/>
                </a:solidFill>
                <a:latin typeface="+mn-ea"/>
              </a:rPr>
              <a:t>Python</a:t>
            </a:r>
            <a:r>
              <a:rPr lang="zh-CN" altLang="en-US" sz="1600" dirty="0">
                <a:solidFill>
                  <a:srgbClr val="FF0000"/>
                </a:solidFill>
                <a:latin typeface="+mn-ea"/>
              </a:rPr>
              <a:t>、</a:t>
            </a:r>
            <a:r>
              <a:rPr lang="en-US" altLang="zh-CN" sz="1600" dirty="0">
                <a:solidFill>
                  <a:srgbClr val="FF0000"/>
                </a:solidFill>
                <a:latin typeface="+mn-ea"/>
              </a:rPr>
              <a:t>Node.js (JavaScript)</a:t>
            </a:r>
            <a:r>
              <a:rPr lang="zh-CN" altLang="en-US" sz="1600" dirty="0">
                <a:solidFill>
                  <a:srgbClr val="FF0000"/>
                </a:solidFill>
                <a:latin typeface="+mn-ea"/>
              </a:rPr>
              <a:t>、</a:t>
            </a:r>
            <a:r>
              <a:rPr lang="en-US" altLang="zh-CN" sz="1600" dirty="0">
                <a:solidFill>
                  <a:srgbClr val="FF0000"/>
                </a:solidFill>
                <a:latin typeface="+mn-ea"/>
              </a:rPr>
              <a:t>Ruby</a:t>
            </a:r>
            <a:r>
              <a:rPr lang="zh-CN" altLang="en-US" sz="1600" dirty="0">
                <a:solidFill>
                  <a:srgbClr val="FF0000"/>
                </a:solidFill>
                <a:latin typeface="+mn-ea"/>
              </a:rPr>
              <a:t>、</a:t>
            </a:r>
            <a:r>
              <a:rPr lang="en-US" altLang="zh-CN" sz="1600" dirty="0">
                <a:solidFill>
                  <a:srgbClr val="FF0000"/>
                </a:solidFill>
                <a:latin typeface="+mn-ea"/>
              </a:rPr>
              <a:t>Go</a:t>
            </a:r>
            <a:r>
              <a:rPr lang="zh-CN" altLang="en-US" sz="1600" dirty="0">
                <a:solidFill>
                  <a:srgbClr val="FF0000"/>
                </a:solidFill>
                <a:latin typeface="+mn-ea"/>
              </a:rPr>
              <a:t>、</a:t>
            </a:r>
            <a:r>
              <a:rPr lang="en-US" altLang="zh-CN" sz="1600" dirty="0">
                <a:solidFill>
                  <a:srgbClr val="FF0000"/>
                </a:solidFill>
                <a:latin typeface="+mn-ea"/>
              </a:rPr>
              <a:t>PHP</a:t>
            </a:r>
            <a:r>
              <a:rPr lang="zh-CN" altLang="en-US" sz="1600" dirty="0">
                <a:latin typeface="+mn-ea"/>
              </a:rPr>
              <a:t>等</a:t>
            </a:r>
          </a:p>
          <a:p>
            <a:pPr marL="285750" indent="-285750">
              <a:spcBef>
                <a:spcPts val="300"/>
              </a:spcBef>
              <a:buFont typeface="Arial" panose="020B0604020202020204" pitchFamily="34" charset="0"/>
              <a:buChar char="•"/>
            </a:pPr>
            <a:r>
              <a:rPr lang="en-US" altLang="zh-CN" sz="1600" b="1" dirty="0">
                <a:solidFill>
                  <a:srgbClr val="FF0000"/>
                </a:solidFill>
                <a:latin typeface="+mn-ea"/>
              </a:rPr>
              <a:t>Web</a:t>
            </a:r>
            <a:r>
              <a:rPr lang="zh-CN" altLang="en-US" sz="1600" b="1" dirty="0">
                <a:solidFill>
                  <a:srgbClr val="FF0000"/>
                </a:solidFill>
                <a:latin typeface="+mn-ea"/>
              </a:rPr>
              <a:t>框架</a:t>
            </a:r>
            <a:r>
              <a:rPr lang="zh-CN" altLang="en-US" sz="1600" dirty="0">
                <a:latin typeface="+mn-ea"/>
              </a:rPr>
              <a:t>：如</a:t>
            </a:r>
            <a:r>
              <a:rPr lang="en-US" altLang="zh-CN" sz="1600" dirty="0">
                <a:solidFill>
                  <a:srgbClr val="FF0000"/>
                </a:solidFill>
                <a:latin typeface="+mn-ea"/>
              </a:rPr>
              <a:t>Spring (Java)</a:t>
            </a:r>
            <a:r>
              <a:rPr lang="zh-CN" altLang="en-US" sz="1600" dirty="0">
                <a:solidFill>
                  <a:srgbClr val="FF0000"/>
                </a:solidFill>
                <a:latin typeface="+mn-ea"/>
              </a:rPr>
              <a:t>、</a:t>
            </a:r>
            <a:r>
              <a:rPr lang="en-US" altLang="zh-CN" sz="1600" dirty="0">
                <a:solidFill>
                  <a:srgbClr val="FF0000"/>
                </a:solidFill>
                <a:latin typeface="+mn-ea"/>
              </a:rPr>
              <a:t>Django (Python)</a:t>
            </a:r>
            <a:r>
              <a:rPr lang="zh-CN" altLang="en-US" sz="1600" dirty="0">
                <a:solidFill>
                  <a:srgbClr val="FF0000"/>
                </a:solidFill>
                <a:latin typeface="+mn-ea"/>
              </a:rPr>
              <a:t>、</a:t>
            </a:r>
            <a:r>
              <a:rPr lang="en-US" altLang="zh-CN" sz="1600" dirty="0">
                <a:solidFill>
                  <a:srgbClr val="FF0000"/>
                </a:solidFill>
                <a:latin typeface="+mn-ea"/>
              </a:rPr>
              <a:t>Express (Node.js)</a:t>
            </a:r>
            <a:r>
              <a:rPr lang="zh-CN" altLang="en-US" sz="1600" dirty="0">
                <a:solidFill>
                  <a:srgbClr val="FF0000"/>
                </a:solidFill>
                <a:latin typeface="+mn-ea"/>
              </a:rPr>
              <a:t>、</a:t>
            </a:r>
            <a:r>
              <a:rPr lang="en-US" altLang="zh-CN" sz="1600" dirty="0">
                <a:solidFill>
                  <a:srgbClr val="FF0000"/>
                </a:solidFill>
                <a:latin typeface="+mn-ea"/>
              </a:rPr>
              <a:t>Ruby on Rails (Ruby) </a:t>
            </a:r>
            <a:r>
              <a:rPr lang="zh-CN" altLang="en-US" sz="1600" dirty="0">
                <a:latin typeface="+mn-ea"/>
              </a:rPr>
              <a:t>等</a:t>
            </a:r>
          </a:p>
          <a:p>
            <a:pPr marL="285750" indent="-285750">
              <a:spcBef>
                <a:spcPts val="300"/>
              </a:spcBef>
              <a:buFont typeface="Arial" panose="020B0604020202020204" pitchFamily="34" charset="0"/>
              <a:buChar char="•"/>
            </a:pPr>
            <a:r>
              <a:rPr lang="zh-CN" altLang="en-US" sz="1600" dirty="0">
                <a:latin typeface="+mn-ea"/>
              </a:rPr>
              <a:t>数据库：结构化和非结构化数据库如</a:t>
            </a:r>
            <a:r>
              <a:rPr lang="en-US" altLang="zh-CN" sz="1600" dirty="0">
                <a:solidFill>
                  <a:srgbClr val="FF0000"/>
                </a:solidFill>
                <a:latin typeface="+mn-ea"/>
              </a:rPr>
              <a:t>MySQL</a:t>
            </a:r>
            <a:r>
              <a:rPr lang="zh-CN" altLang="en-US" sz="1600" dirty="0">
                <a:solidFill>
                  <a:srgbClr val="FF0000"/>
                </a:solidFill>
                <a:latin typeface="+mn-ea"/>
              </a:rPr>
              <a:t>、</a:t>
            </a:r>
            <a:r>
              <a:rPr lang="en-US" altLang="zh-CN" sz="1600" dirty="0">
                <a:solidFill>
                  <a:srgbClr val="FF0000"/>
                </a:solidFill>
                <a:latin typeface="+mn-ea"/>
              </a:rPr>
              <a:t>PostgreSQL</a:t>
            </a:r>
            <a:r>
              <a:rPr lang="zh-CN" altLang="en-US" sz="1600" dirty="0">
                <a:solidFill>
                  <a:srgbClr val="FF0000"/>
                </a:solidFill>
                <a:latin typeface="+mn-ea"/>
              </a:rPr>
              <a:t>、</a:t>
            </a:r>
            <a:r>
              <a:rPr lang="en-US" altLang="zh-CN" sz="1600" dirty="0">
                <a:solidFill>
                  <a:srgbClr val="FF0000"/>
                </a:solidFill>
                <a:latin typeface="+mn-ea"/>
              </a:rPr>
              <a:t>MongoDB</a:t>
            </a:r>
            <a:r>
              <a:rPr lang="zh-CN" altLang="en-US" sz="1600" dirty="0">
                <a:solidFill>
                  <a:srgbClr val="FF0000"/>
                </a:solidFill>
                <a:latin typeface="+mn-ea"/>
              </a:rPr>
              <a:t>、</a:t>
            </a:r>
            <a:r>
              <a:rPr lang="en-US" altLang="zh-CN" sz="1600" dirty="0">
                <a:solidFill>
                  <a:srgbClr val="FF0000"/>
                </a:solidFill>
                <a:latin typeface="+mn-ea"/>
              </a:rPr>
              <a:t>Redis</a:t>
            </a:r>
            <a:r>
              <a:rPr lang="zh-CN" altLang="en-US" sz="1600" dirty="0">
                <a:latin typeface="+mn-ea"/>
              </a:rPr>
              <a:t>等</a:t>
            </a:r>
          </a:p>
          <a:p>
            <a:pPr marL="285750" indent="-285750">
              <a:spcBef>
                <a:spcPts val="300"/>
              </a:spcBef>
              <a:buFont typeface="Arial" panose="020B0604020202020204" pitchFamily="34" charset="0"/>
              <a:buChar char="•"/>
            </a:pPr>
            <a:r>
              <a:rPr lang="en-US" altLang="zh-CN" sz="1600" b="1" dirty="0">
                <a:solidFill>
                  <a:srgbClr val="FF0000"/>
                </a:solidFill>
                <a:latin typeface="+mn-ea"/>
              </a:rPr>
              <a:t>API</a:t>
            </a:r>
            <a:r>
              <a:rPr lang="zh-CN" altLang="en-US" sz="1600" b="1" dirty="0">
                <a:solidFill>
                  <a:srgbClr val="FF0000"/>
                </a:solidFill>
                <a:latin typeface="+mn-ea"/>
              </a:rPr>
              <a:t>设计：</a:t>
            </a:r>
            <a:r>
              <a:rPr lang="zh-CN" altLang="en-US" sz="1600" dirty="0">
                <a:latin typeface="+mn-ea"/>
              </a:rPr>
              <a:t>设计和构建</a:t>
            </a:r>
            <a:r>
              <a:rPr lang="en-US" altLang="zh-CN" sz="1600" dirty="0">
                <a:latin typeface="+mn-ea"/>
              </a:rPr>
              <a:t>RESTful</a:t>
            </a:r>
            <a:r>
              <a:rPr lang="zh-CN" altLang="en-US" sz="1600" dirty="0">
                <a:latin typeface="+mn-ea"/>
              </a:rPr>
              <a:t>或</a:t>
            </a:r>
            <a:r>
              <a:rPr lang="en-US" altLang="zh-CN" sz="1600" dirty="0" err="1">
                <a:latin typeface="+mn-ea"/>
              </a:rPr>
              <a:t>GraphQL</a:t>
            </a:r>
            <a:r>
              <a:rPr lang="en-US" altLang="zh-CN" sz="1600" dirty="0">
                <a:latin typeface="+mn-ea"/>
              </a:rPr>
              <a:t> API</a:t>
            </a:r>
            <a:r>
              <a:rPr lang="zh-CN" altLang="en-US" sz="1600" dirty="0">
                <a:latin typeface="+mn-ea"/>
              </a:rPr>
              <a:t>，</a:t>
            </a:r>
            <a:r>
              <a:rPr lang="en-US" altLang="zh-CN" sz="1600" dirty="0">
                <a:latin typeface="+mn-ea"/>
              </a:rPr>
              <a:t>API</a:t>
            </a:r>
            <a:r>
              <a:rPr lang="zh-CN" altLang="en-US" sz="1600" dirty="0">
                <a:latin typeface="+mn-ea"/>
              </a:rPr>
              <a:t>版本控制、认证和授权</a:t>
            </a:r>
          </a:p>
          <a:p>
            <a:pPr marL="285750" indent="-285750">
              <a:spcBef>
                <a:spcPts val="300"/>
              </a:spcBef>
              <a:buFont typeface="Arial" panose="020B0604020202020204" pitchFamily="34" charset="0"/>
              <a:buChar char="•"/>
            </a:pPr>
            <a:r>
              <a:rPr lang="zh-CN" altLang="en-US" sz="1600" dirty="0">
                <a:latin typeface="+mn-ea"/>
              </a:rPr>
              <a:t>服务器端技术：</a:t>
            </a:r>
            <a:r>
              <a:rPr lang="en-US" altLang="zh-CN" sz="1600" dirty="0">
                <a:latin typeface="+mn-ea"/>
              </a:rPr>
              <a:t>Web</a:t>
            </a:r>
            <a:r>
              <a:rPr lang="zh-CN" altLang="en-US" sz="1600" dirty="0">
                <a:latin typeface="+mn-ea"/>
              </a:rPr>
              <a:t>服务器（如</a:t>
            </a:r>
            <a:r>
              <a:rPr lang="en-US" altLang="zh-CN" sz="1600" dirty="0">
                <a:latin typeface="+mn-ea"/>
              </a:rPr>
              <a:t>Nginx</a:t>
            </a:r>
            <a:r>
              <a:rPr lang="zh-CN" altLang="en-US" sz="1600" dirty="0">
                <a:latin typeface="+mn-ea"/>
              </a:rPr>
              <a:t>、</a:t>
            </a:r>
            <a:r>
              <a:rPr lang="en-US" altLang="zh-CN" sz="1600" dirty="0">
                <a:latin typeface="+mn-ea"/>
              </a:rPr>
              <a:t>Apache</a:t>
            </a:r>
            <a:r>
              <a:rPr lang="zh-CN" altLang="en-US" sz="1600" dirty="0">
                <a:latin typeface="+mn-ea"/>
              </a:rPr>
              <a:t>）、反向代理、负载均衡等。</a:t>
            </a:r>
          </a:p>
          <a:p>
            <a:pPr marL="285750" indent="-285750">
              <a:spcBef>
                <a:spcPts val="300"/>
              </a:spcBef>
              <a:buFont typeface="Arial" panose="020B0604020202020204" pitchFamily="34" charset="0"/>
              <a:buChar char="•"/>
            </a:pPr>
            <a:r>
              <a:rPr lang="zh-CN" altLang="en-US" sz="1600" b="1" dirty="0">
                <a:solidFill>
                  <a:srgbClr val="FF0000"/>
                </a:solidFill>
                <a:latin typeface="+mn-ea"/>
              </a:rPr>
              <a:t>网络和协议</a:t>
            </a:r>
            <a:r>
              <a:rPr lang="zh-CN" altLang="en-US" sz="1600" dirty="0">
                <a:latin typeface="+mn-ea"/>
              </a:rPr>
              <a:t>：</a:t>
            </a:r>
            <a:r>
              <a:rPr lang="en-US" altLang="zh-CN" sz="1600" dirty="0">
                <a:latin typeface="+mn-ea"/>
              </a:rPr>
              <a:t>HTTP/HTTPS</a:t>
            </a:r>
            <a:r>
              <a:rPr lang="zh-CN" altLang="en-US" sz="1600" dirty="0">
                <a:latin typeface="+mn-ea"/>
              </a:rPr>
              <a:t>、状态码、</a:t>
            </a:r>
            <a:r>
              <a:rPr lang="en-US" altLang="zh-CN" sz="1600" dirty="0">
                <a:latin typeface="+mn-ea"/>
              </a:rPr>
              <a:t>Cookie</a:t>
            </a:r>
            <a:r>
              <a:rPr lang="zh-CN" altLang="en-US" sz="1600" dirty="0">
                <a:latin typeface="+mn-ea"/>
              </a:rPr>
              <a:t>和</a:t>
            </a:r>
            <a:r>
              <a:rPr lang="en-US" altLang="zh-CN" sz="1600" dirty="0">
                <a:latin typeface="+mn-ea"/>
              </a:rPr>
              <a:t>Session</a:t>
            </a:r>
            <a:r>
              <a:rPr lang="zh-CN" altLang="en-US" sz="1600" dirty="0">
                <a:latin typeface="+mn-ea"/>
              </a:rPr>
              <a:t>管理</a:t>
            </a:r>
          </a:p>
          <a:p>
            <a:pPr marL="285750" indent="-285750">
              <a:spcBef>
                <a:spcPts val="300"/>
              </a:spcBef>
              <a:buFont typeface="Arial" panose="020B0604020202020204" pitchFamily="34" charset="0"/>
              <a:buChar char="•"/>
            </a:pPr>
            <a:r>
              <a:rPr lang="zh-CN" altLang="en-US" sz="1600" dirty="0">
                <a:latin typeface="+mn-ea"/>
              </a:rPr>
              <a:t>操作系统和命令行：常见</a:t>
            </a:r>
            <a:r>
              <a:rPr lang="en-US" altLang="zh-CN" sz="1600" dirty="0">
                <a:latin typeface="+mn-ea"/>
              </a:rPr>
              <a:t>OS</a:t>
            </a:r>
            <a:r>
              <a:rPr lang="zh-CN" altLang="en-US" sz="1600" dirty="0">
                <a:latin typeface="+mn-ea"/>
              </a:rPr>
              <a:t>的使用，能够使用命令行进行基本操作</a:t>
            </a:r>
          </a:p>
          <a:p>
            <a:pPr marL="285750" indent="-285750">
              <a:spcBef>
                <a:spcPts val="300"/>
              </a:spcBef>
              <a:buFont typeface="Arial" panose="020B0604020202020204" pitchFamily="34" charset="0"/>
              <a:buChar char="•"/>
            </a:pPr>
            <a:r>
              <a:rPr lang="zh-CN" altLang="en-US" sz="1600" dirty="0">
                <a:latin typeface="+mn-ea"/>
              </a:rPr>
              <a:t>版本控制：如</a:t>
            </a:r>
            <a:r>
              <a:rPr lang="en-US" altLang="zh-CN" sz="1600" dirty="0">
                <a:latin typeface="+mn-ea"/>
              </a:rPr>
              <a:t>Git</a:t>
            </a:r>
          </a:p>
          <a:p>
            <a:pPr marL="285750" indent="-285750">
              <a:spcBef>
                <a:spcPts val="300"/>
              </a:spcBef>
              <a:buFont typeface="Arial" panose="020B0604020202020204" pitchFamily="34" charset="0"/>
              <a:buChar char="•"/>
            </a:pPr>
            <a:r>
              <a:rPr lang="zh-CN" altLang="en-US" sz="1600" dirty="0">
                <a:latin typeface="+mn-ea"/>
              </a:rPr>
              <a:t>容器化和虚拟化：</a:t>
            </a:r>
            <a:r>
              <a:rPr lang="en-US" altLang="zh-CN" sz="1600" dirty="0">
                <a:latin typeface="+mn-ea"/>
              </a:rPr>
              <a:t>Docker</a:t>
            </a:r>
            <a:r>
              <a:rPr lang="zh-CN" altLang="en-US" sz="1600" dirty="0">
                <a:latin typeface="+mn-ea"/>
              </a:rPr>
              <a:t>等容器技术，以及虚拟化技术；了解容器编排工具，如</a:t>
            </a:r>
            <a:r>
              <a:rPr lang="en-US" altLang="zh-CN" sz="1600" dirty="0">
                <a:latin typeface="+mn-ea"/>
              </a:rPr>
              <a:t>Kubernetes</a:t>
            </a:r>
          </a:p>
          <a:p>
            <a:pPr marL="285750" indent="-285750">
              <a:spcBef>
                <a:spcPts val="300"/>
              </a:spcBef>
              <a:buFont typeface="Arial" panose="020B0604020202020204" pitchFamily="34" charset="0"/>
              <a:buChar char="•"/>
            </a:pPr>
            <a:r>
              <a:rPr lang="zh-CN" altLang="en-US" sz="1600" dirty="0">
                <a:latin typeface="+mn-ea"/>
              </a:rPr>
              <a:t>微服务架构：了解和实践微服务架构，将应用程序拆分为小型、独立的服务</a:t>
            </a:r>
          </a:p>
          <a:p>
            <a:pPr marL="285750" indent="-285750">
              <a:spcBef>
                <a:spcPts val="300"/>
              </a:spcBef>
              <a:buFont typeface="Arial" panose="020B0604020202020204" pitchFamily="34" charset="0"/>
              <a:buChar char="•"/>
            </a:pPr>
            <a:r>
              <a:rPr lang="zh-CN" altLang="en-US" sz="1600" dirty="0">
                <a:latin typeface="+mn-ea"/>
              </a:rPr>
              <a:t>安全性：关于网络安全、身份验证、授权、数据加密等方面的知识，以保护后端应用程序</a:t>
            </a:r>
          </a:p>
          <a:p>
            <a:pPr marL="285750" indent="-285750">
              <a:spcBef>
                <a:spcPts val="300"/>
              </a:spcBef>
              <a:buFont typeface="Arial" panose="020B0604020202020204" pitchFamily="34" charset="0"/>
              <a:buChar char="•"/>
            </a:pPr>
            <a:r>
              <a:rPr lang="zh-CN" altLang="en-US" sz="1600" dirty="0">
                <a:latin typeface="+mn-ea"/>
              </a:rPr>
              <a:t>性能优化：掌握性能监测、调优和缓存技术，以确保应用程序的高性能</a:t>
            </a:r>
          </a:p>
          <a:p>
            <a:pPr marL="285750" indent="-285750">
              <a:spcBef>
                <a:spcPts val="300"/>
              </a:spcBef>
              <a:buFont typeface="Arial" panose="020B0604020202020204" pitchFamily="34" charset="0"/>
              <a:buChar char="•"/>
            </a:pPr>
            <a:r>
              <a:rPr lang="zh-CN" altLang="en-US" sz="1600" dirty="0">
                <a:latin typeface="+mn-ea"/>
              </a:rPr>
              <a:t>自动化测试：编写单元测试、集成测试和端到端测试，以确保代码的质量</a:t>
            </a:r>
          </a:p>
          <a:p>
            <a:pPr marL="285750" indent="-285750">
              <a:spcBef>
                <a:spcPts val="300"/>
              </a:spcBef>
              <a:buFont typeface="Arial" panose="020B0604020202020204" pitchFamily="34" charset="0"/>
              <a:buChar char="•"/>
            </a:pPr>
            <a:r>
              <a:rPr lang="zh-CN" altLang="en-US" sz="1600" dirty="0">
                <a:latin typeface="+mn-ea"/>
              </a:rPr>
              <a:t>日志和监控：实现有效的日志记录系统，并了解监控工具，以便追踪和解决潜在问题</a:t>
            </a:r>
          </a:p>
          <a:p>
            <a:pPr marL="285750" indent="-285750">
              <a:spcBef>
                <a:spcPts val="300"/>
              </a:spcBef>
              <a:buFont typeface="Arial" panose="020B0604020202020204" pitchFamily="34" charset="0"/>
              <a:buChar char="•"/>
            </a:pPr>
            <a:r>
              <a:rPr lang="zh-CN" altLang="en-US" sz="1600" dirty="0">
                <a:latin typeface="+mn-ea"/>
              </a:rPr>
              <a:t>云服务：了解和使用云服务提供商，如</a:t>
            </a:r>
            <a:r>
              <a:rPr lang="en-US" altLang="zh-CN" sz="1600" dirty="0">
                <a:latin typeface="+mn-ea"/>
              </a:rPr>
              <a:t>AWS</a:t>
            </a:r>
            <a:r>
              <a:rPr lang="zh-CN" altLang="en-US" sz="1600" dirty="0">
                <a:latin typeface="+mn-ea"/>
              </a:rPr>
              <a:t>、</a:t>
            </a:r>
            <a:r>
              <a:rPr lang="en-US" altLang="zh-CN" sz="1600" dirty="0">
                <a:latin typeface="+mn-ea"/>
              </a:rPr>
              <a:t>Azure</a:t>
            </a:r>
            <a:r>
              <a:rPr lang="zh-CN" altLang="en-US" sz="1600" dirty="0">
                <a:latin typeface="+mn-ea"/>
              </a:rPr>
              <a:t>、</a:t>
            </a:r>
            <a:r>
              <a:rPr lang="en-US" altLang="zh-CN" sz="1600" dirty="0">
                <a:latin typeface="+mn-ea"/>
              </a:rPr>
              <a:t>Google Cloud</a:t>
            </a:r>
            <a:r>
              <a:rPr lang="zh-CN" altLang="en-US" sz="1600" dirty="0">
                <a:latin typeface="+mn-ea"/>
              </a:rPr>
              <a:t>等，以便在云上部署和扩展应用程序</a:t>
            </a:r>
          </a:p>
        </p:txBody>
      </p:sp>
      <p:sp>
        <p:nvSpPr>
          <p:cNvPr id="82" name="矩形 81">
            <a:extLst>
              <a:ext uri="{FF2B5EF4-FFF2-40B4-BE49-F238E27FC236}">
                <a16:creationId xmlns:a16="http://schemas.microsoft.com/office/drawing/2014/main" id="{BE8AEEAC-EAF2-BF45-9DB2-D3C9578B2086}"/>
              </a:ext>
            </a:extLst>
          </p:cNvPr>
          <p:cNvSpPr/>
          <p:nvPr/>
        </p:nvSpPr>
        <p:spPr>
          <a:xfrm>
            <a:off x="787738" y="151409"/>
            <a:ext cx="5942187" cy="2077441"/>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DC327E5A-6919-2905-9FD6-9FC68B4D1F25}"/>
              </a:ext>
            </a:extLst>
          </p:cNvPr>
          <p:cNvSpPr/>
          <p:nvPr/>
        </p:nvSpPr>
        <p:spPr>
          <a:xfrm>
            <a:off x="6615621" y="415295"/>
            <a:ext cx="5281100" cy="1913565"/>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555CF037-6E3C-314B-C5C9-A79E8DF82229}"/>
              </a:ext>
            </a:extLst>
          </p:cNvPr>
          <p:cNvSpPr txBox="1"/>
          <p:nvPr/>
        </p:nvSpPr>
        <p:spPr>
          <a:xfrm>
            <a:off x="7366832" y="1867195"/>
            <a:ext cx="4616591" cy="461665"/>
          </a:xfrm>
          <a:prstGeom prst="rect">
            <a:avLst/>
          </a:prstGeom>
          <a:noFill/>
        </p:spPr>
        <p:txBody>
          <a:bodyPr wrap="square">
            <a:spAutoFit/>
          </a:bodyPr>
          <a:lstStyle/>
          <a:p>
            <a:r>
              <a:rPr lang="zh-CN" altLang="en-US" sz="2400" b="1" dirty="0">
                <a:solidFill>
                  <a:srgbClr val="7030A0"/>
                </a:solidFill>
                <a:latin typeface="+mn-ea"/>
              </a:rPr>
              <a:t>后端</a:t>
            </a:r>
            <a:r>
              <a:rPr lang="en-US" altLang="zh-CN" sz="2400" b="1" dirty="0">
                <a:solidFill>
                  <a:srgbClr val="7030A0"/>
                </a:solidFill>
                <a:latin typeface="+mn-ea"/>
              </a:rPr>
              <a:t>/</a:t>
            </a:r>
            <a:r>
              <a:rPr lang="zh-CN" altLang="en-US" sz="2400" b="1" dirty="0">
                <a:solidFill>
                  <a:srgbClr val="7030A0"/>
                </a:solidFill>
                <a:latin typeface="+mn-ea"/>
              </a:rPr>
              <a:t>运维</a:t>
            </a:r>
            <a:r>
              <a:rPr lang="en-US" altLang="zh-CN" sz="2400" b="1" dirty="0">
                <a:solidFill>
                  <a:srgbClr val="7030A0"/>
                </a:solidFill>
                <a:latin typeface="+mn-ea"/>
              </a:rPr>
              <a:t>/DBA/DevOps/…</a:t>
            </a:r>
            <a:endParaRPr lang="zh-CN" altLang="en-US" sz="2400" b="1" dirty="0">
              <a:solidFill>
                <a:srgbClr val="7030A0"/>
              </a:solidFill>
            </a:endParaRPr>
          </a:p>
        </p:txBody>
      </p:sp>
      <p:sp>
        <p:nvSpPr>
          <p:cNvPr id="86" name="文本框 85">
            <a:extLst>
              <a:ext uri="{FF2B5EF4-FFF2-40B4-BE49-F238E27FC236}">
                <a16:creationId xmlns:a16="http://schemas.microsoft.com/office/drawing/2014/main" id="{89A62AF7-631C-C44D-8C34-553C28A96BFA}"/>
              </a:ext>
            </a:extLst>
          </p:cNvPr>
          <p:cNvSpPr txBox="1"/>
          <p:nvPr/>
        </p:nvSpPr>
        <p:spPr>
          <a:xfrm>
            <a:off x="3044934" y="138542"/>
            <a:ext cx="6195014" cy="461665"/>
          </a:xfrm>
          <a:prstGeom prst="rect">
            <a:avLst/>
          </a:prstGeom>
          <a:noFill/>
        </p:spPr>
        <p:txBody>
          <a:bodyPr wrap="square">
            <a:spAutoFit/>
          </a:bodyPr>
          <a:lstStyle/>
          <a:p>
            <a:pPr algn="ctr"/>
            <a:r>
              <a:rPr lang="en-US" altLang="zh-CN" sz="2400" b="1" dirty="0">
                <a:latin typeface="+mn-ea"/>
              </a:rPr>
              <a:t>Web</a:t>
            </a:r>
            <a:r>
              <a:rPr lang="zh-CN" altLang="en-US" sz="2400" b="1" dirty="0">
                <a:latin typeface="+mn-ea"/>
              </a:rPr>
              <a:t>技术栈</a:t>
            </a:r>
            <a:endParaRPr lang="en-US" altLang="zh-CN" sz="2400" b="1" dirty="0">
              <a:latin typeface="+mn-ea"/>
            </a:endParaRPr>
          </a:p>
        </p:txBody>
      </p:sp>
    </p:spTree>
    <p:extLst>
      <p:ext uri="{BB962C8B-B14F-4D97-AF65-F5344CB8AC3E}">
        <p14:creationId xmlns:p14="http://schemas.microsoft.com/office/powerpoint/2010/main" val="46727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9B7FB38-232A-2B7D-D750-ECD03109CEC1}"/>
              </a:ext>
            </a:extLst>
          </p:cNvPr>
          <p:cNvGrpSpPr/>
          <p:nvPr/>
        </p:nvGrpSpPr>
        <p:grpSpPr>
          <a:xfrm>
            <a:off x="1463604" y="422601"/>
            <a:ext cx="1151156" cy="958443"/>
            <a:chOff x="4281488" y="1947863"/>
            <a:chExt cx="3629025" cy="3298825"/>
          </a:xfrm>
        </p:grpSpPr>
        <p:sp>
          <p:nvSpPr>
            <p:cNvPr id="3" name="iṣľïďê">
              <a:extLst>
                <a:ext uri="{FF2B5EF4-FFF2-40B4-BE49-F238E27FC236}">
                  <a16:creationId xmlns:a16="http://schemas.microsoft.com/office/drawing/2014/main" id="{4B9C743C-FD8E-A207-15F5-67465FEF1826}"/>
                </a:ext>
              </a:extLst>
            </p:cNvPr>
            <p:cNvSpPr/>
            <p:nvPr/>
          </p:nvSpPr>
          <p:spPr bwMode="auto">
            <a:xfrm>
              <a:off x="4967288" y="4859338"/>
              <a:ext cx="2259013" cy="387350"/>
            </a:xfrm>
            <a:prstGeom prst="ellipse">
              <a:avLst/>
            </a:prstGeom>
            <a:solidFill>
              <a:srgbClr val="CFD3E9">
                <a:alpha val="49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íş1ïḍe">
              <a:extLst>
                <a:ext uri="{FF2B5EF4-FFF2-40B4-BE49-F238E27FC236}">
                  <a16:creationId xmlns:a16="http://schemas.microsoft.com/office/drawing/2014/main" id="{B8C297C6-DA05-D21F-C220-5FEE5D3D3E23}"/>
                </a:ext>
              </a:extLst>
            </p:cNvPr>
            <p:cNvSpPr/>
            <p:nvPr/>
          </p:nvSpPr>
          <p:spPr bwMode="auto">
            <a:xfrm>
              <a:off x="4281488" y="1947863"/>
              <a:ext cx="3629025" cy="2584450"/>
            </a:xfrm>
            <a:custGeom>
              <a:avLst/>
              <a:gdLst>
                <a:gd name="T0" fmla="*/ 1342 w 1445"/>
                <a:gd name="T1" fmla="*/ 1030 h 1030"/>
                <a:gd name="T2" fmla="*/ 103 w 1445"/>
                <a:gd name="T3" fmla="*/ 1030 h 1030"/>
                <a:gd name="T4" fmla="*/ 0 w 1445"/>
                <a:gd name="T5" fmla="*/ 927 h 1030"/>
                <a:gd name="T6" fmla="*/ 0 w 1445"/>
                <a:gd name="T7" fmla="*/ 102 h 1030"/>
                <a:gd name="T8" fmla="*/ 103 w 1445"/>
                <a:gd name="T9" fmla="*/ 0 h 1030"/>
                <a:gd name="T10" fmla="*/ 1342 w 1445"/>
                <a:gd name="T11" fmla="*/ 0 h 1030"/>
                <a:gd name="T12" fmla="*/ 1445 w 1445"/>
                <a:gd name="T13" fmla="*/ 102 h 1030"/>
                <a:gd name="T14" fmla="*/ 1445 w 1445"/>
                <a:gd name="T15" fmla="*/ 927 h 1030"/>
                <a:gd name="T16" fmla="*/ 1342 w 1445"/>
                <a:gd name="T17" fmla="*/ 103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030">
                  <a:moveTo>
                    <a:pt x="1342" y="1030"/>
                  </a:moveTo>
                  <a:cubicBezTo>
                    <a:pt x="103" y="1030"/>
                    <a:pt x="103" y="1030"/>
                    <a:pt x="103" y="1030"/>
                  </a:cubicBezTo>
                  <a:cubicBezTo>
                    <a:pt x="46" y="1030"/>
                    <a:pt x="0" y="984"/>
                    <a:pt x="0" y="927"/>
                  </a:cubicBezTo>
                  <a:cubicBezTo>
                    <a:pt x="0" y="102"/>
                    <a:pt x="0" y="102"/>
                    <a:pt x="0" y="102"/>
                  </a:cubicBezTo>
                  <a:cubicBezTo>
                    <a:pt x="0" y="46"/>
                    <a:pt x="46" y="0"/>
                    <a:pt x="103" y="0"/>
                  </a:cubicBezTo>
                  <a:cubicBezTo>
                    <a:pt x="1342" y="0"/>
                    <a:pt x="1342" y="0"/>
                    <a:pt x="1342" y="0"/>
                  </a:cubicBezTo>
                  <a:cubicBezTo>
                    <a:pt x="1399" y="0"/>
                    <a:pt x="1445" y="46"/>
                    <a:pt x="1445" y="102"/>
                  </a:cubicBezTo>
                  <a:cubicBezTo>
                    <a:pt x="1445" y="927"/>
                    <a:pt x="1445" y="927"/>
                    <a:pt x="1445" y="927"/>
                  </a:cubicBezTo>
                  <a:cubicBezTo>
                    <a:pt x="1445" y="984"/>
                    <a:pt x="1399" y="1030"/>
                    <a:pt x="1342" y="1030"/>
                  </a:cubicBezTo>
                  <a:close/>
                </a:path>
              </a:pathLst>
            </a:custGeom>
            <a:solidFill>
              <a:srgbClr val="4990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í$1íḍé">
              <a:extLst>
                <a:ext uri="{FF2B5EF4-FFF2-40B4-BE49-F238E27FC236}">
                  <a16:creationId xmlns:a16="http://schemas.microsoft.com/office/drawing/2014/main" id="{1BBF80F3-1A04-985A-931F-D53546A470EA}"/>
                </a:ext>
              </a:extLst>
            </p:cNvPr>
            <p:cNvSpPr/>
            <p:nvPr/>
          </p:nvSpPr>
          <p:spPr bwMode="auto">
            <a:xfrm>
              <a:off x="4445001" y="2108201"/>
              <a:ext cx="3302000" cy="1603375"/>
            </a:xfrm>
            <a:custGeom>
              <a:avLst/>
              <a:gdLst>
                <a:gd name="T0" fmla="*/ 1265 w 1315"/>
                <a:gd name="T1" fmla="*/ 639 h 639"/>
                <a:gd name="T2" fmla="*/ 50 w 1315"/>
                <a:gd name="T3" fmla="*/ 639 h 639"/>
                <a:gd name="T4" fmla="*/ 0 w 1315"/>
                <a:gd name="T5" fmla="*/ 589 h 639"/>
                <a:gd name="T6" fmla="*/ 0 w 1315"/>
                <a:gd name="T7" fmla="*/ 51 h 639"/>
                <a:gd name="T8" fmla="*/ 50 w 1315"/>
                <a:gd name="T9" fmla="*/ 0 h 639"/>
                <a:gd name="T10" fmla="*/ 1265 w 1315"/>
                <a:gd name="T11" fmla="*/ 0 h 639"/>
                <a:gd name="T12" fmla="*/ 1315 w 1315"/>
                <a:gd name="T13" fmla="*/ 51 h 639"/>
                <a:gd name="T14" fmla="*/ 1315 w 1315"/>
                <a:gd name="T15" fmla="*/ 589 h 639"/>
                <a:gd name="T16" fmla="*/ 1265 w 1315"/>
                <a:gd name="T17"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5" h="639">
                  <a:moveTo>
                    <a:pt x="1265" y="639"/>
                  </a:moveTo>
                  <a:cubicBezTo>
                    <a:pt x="50" y="639"/>
                    <a:pt x="50" y="639"/>
                    <a:pt x="50" y="639"/>
                  </a:cubicBezTo>
                  <a:cubicBezTo>
                    <a:pt x="22" y="639"/>
                    <a:pt x="0" y="617"/>
                    <a:pt x="0" y="589"/>
                  </a:cubicBezTo>
                  <a:cubicBezTo>
                    <a:pt x="0" y="51"/>
                    <a:pt x="0" y="51"/>
                    <a:pt x="0" y="51"/>
                  </a:cubicBezTo>
                  <a:cubicBezTo>
                    <a:pt x="0" y="23"/>
                    <a:pt x="22" y="0"/>
                    <a:pt x="50" y="0"/>
                  </a:cubicBezTo>
                  <a:cubicBezTo>
                    <a:pt x="1265" y="0"/>
                    <a:pt x="1265" y="0"/>
                    <a:pt x="1265" y="0"/>
                  </a:cubicBezTo>
                  <a:cubicBezTo>
                    <a:pt x="1293" y="0"/>
                    <a:pt x="1315" y="23"/>
                    <a:pt x="1315" y="51"/>
                  </a:cubicBezTo>
                  <a:cubicBezTo>
                    <a:pt x="1315" y="589"/>
                    <a:pt x="1315" y="589"/>
                    <a:pt x="1315" y="589"/>
                  </a:cubicBezTo>
                  <a:cubicBezTo>
                    <a:pt x="1315" y="617"/>
                    <a:pt x="1293" y="639"/>
                    <a:pt x="1265" y="639"/>
                  </a:cubicBezTo>
                  <a:close/>
                </a:path>
              </a:pathLst>
            </a:custGeom>
            <a:solidFill>
              <a:srgbClr val="559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iṧlide">
              <a:extLst>
                <a:ext uri="{FF2B5EF4-FFF2-40B4-BE49-F238E27FC236}">
                  <a16:creationId xmlns:a16="http://schemas.microsoft.com/office/drawing/2014/main" id="{B871D678-D858-27E5-5360-5817EEADD380}"/>
                </a:ext>
              </a:extLst>
            </p:cNvPr>
            <p:cNvSpPr/>
            <p:nvPr/>
          </p:nvSpPr>
          <p:spPr bwMode="auto">
            <a:xfrm>
              <a:off x="4281488" y="3832226"/>
              <a:ext cx="3629025" cy="700088"/>
            </a:xfrm>
            <a:custGeom>
              <a:avLst/>
              <a:gdLst>
                <a:gd name="T0" fmla="*/ 0 w 1445"/>
                <a:gd name="T1" fmla="*/ 0 h 279"/>
                <a:gd name="T2" fmla="*/ 0 w 1445"/>
                <a:gd name="T3" fmla="*/ 176 h 279"/>
                <a:gd name="T4" fmla="*/ 103 w 1445"/>
                <a:gd name="T5" fmla="*/ 279 h 279"/>
                <a:gd name="T6" fmla="*/ 1342 w 1445"/>
                <a:gd name="T7" fmla="*/ 279 h 279"/>
                <a:gd name="T8" fmla="*/ 1445 w 1445"/>
                <a:gd name="T9" fmla="*/ 176 h 279"/>
                <a:gd name="T10" fmla="*/ 1445 w 1445"/>
                <a:gd name="T11" fmla="*/ 0 h 279"/>
                <a:gd name="T12" fmla="*/ 0 w 144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1445" h="279">
                  <a:moveTo>
                    <a:pt x="0" y="0"/>
                  </a:moveTo>
                  <a:cubicBezTo>
                    <a:pt x="0" y="176"/>
                    <a:pt x="0" y="176"/>
                    <a:pt x="0" y="176"/>
                  </a:cubicBezTo>
                  <a:cubicBezTo>
                    <a:pt x="0" y="233"/>
                    <a:pt x="46" y="279"/>
                    <a:pt x="103" y="279"/>
                  </a:cubicBezTo>
                  <a:cubicBezTo>
                    <a:pt x="1342" y="279"/>
                    <a:pt x="1342" y="279"/>
                    <a:pt x="1342" y="279"/>
                  </a:cubicBezTo>
                  <a:cubicBezTo>
                    <a:pt x="1399" y="279"/>
                    <a:pt x="1445" y="233"/>
                    <a:pt x="1445" y="176"/>
                  </a:cubicBezTo>
                  <a:cubicBezTo>
                    <a:pt x="1445" y="0"/>
                    <a:pt x="1445" y="0"/>
                    <a:pt x="1445" y="0"/>
                  </a:cubicBezTo>
                  <a:lnTo>
                    <a:pt x="0" y="0"/>
                  </a:lnTo>
                  <a:close/>
                </a:path>
              </a:pathLst>
            </a:custGeom>
            <a:solidFill>
              <a:srgbClr val="AAD2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ïṡļiḓé">
              <a:extLst>
                <a:ext uri="{FF2B5EF4-FFF2-40B4-BE49-F238E27FC236}">
                  <a16:creationId xmlns:a16="http://schemas.microsoft.com/office/drawing/2014/main" id="{97575455-9AB2-AF77-0E37-E672032F0FA9}"/>
                </a:ext>
              </a:extLst>
            </p:cNvPr>
            <p:cNvSpPr/>
            <p:nvPr/>
          </p:nvSpPr>
          <p:spPr bwMode="auto">
            <a:xfrm>
              <a:off x="5911851" y="4003676"/>
              <a:ext cx="368300" cy="368300"/>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íṣ1iḍê">
              <a:extLst>
                <a:ext uri="{FF2B5EF4-FFF2-40B4-BE49-F238E27FC236}">
                  <a16:creationId xmlns:a16="http://schemas.microsoft.com/office/drawing/2014/main" id="{80CE5506-D4D6-B845-DE8C-CD630D2F1103}"/>
                </a:ext>
              </a:extLst>
            </p:cNvPr>
            <p:cNvSpPr/>
            <p:nvPr/>
          </p:nvSpPr>
          <p:spPr bwMode="auto">
            <a:xfrm>
              <a:off x="5407026" y="4941888"/>
              <a:ext cx="1381125" cy="107950"/>
            </a:xfrm>
            <a:custGeom>
              <a:avLst/>
              <a:gdLst>
                <a:gd name="T0" fmla="*/ 528 w 550"/>
                <a:gd name="T1" fmla="*/ 43 h 43"/>
                <a:gd name="T2" fmla="*/ 21 w 550"/>
                <a:gd name="T3" fmla="*/ 43 h 43"/>
                <a:gd name="T4" fmla="*/ 0 w 550"/>
                <a:gd name="T5" fmla="*/ 21 h 43"/>
                <a:gd name="T6" fmla="*/ 0 w 550"/>
                <a:gd name="T7" fmla="*/ 21 h 43"/>
                <a:gd name="T8" fmla="*/ 21 w 550"/>
                <a:gd name="T9" fmla="*/ 0 h 43"/>
                <a:gd name="T10" fmla="*/ 528 w 550"/>
                <a:gd name="T11" fmla="*/ 0 h 43"/>
                <a:gd name="T12" fmla="*/ 550 w 550"/>
                <a:gd name="T13" fmla="*/ 21 h 43"/>
                <a:gd name="T14" fmla="*/ 550 w 550"/>
                <a:gd name="T15" fmla="*/ 21 h 43"/>
                <a:gd name="T16" fmla="*/ 528 w 5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3">
                  <a:moveTo>
                    <a:pt x="528" y="43"/>
                  </a:moveTo>
                  <a:cubicBezTo>
                    <a:pt x="21" y="43"/>
                    <a:pt x="21" y="43"/>
                    <a:pt x="21" y="43"/>
                  </a:cubicBezTo>
                  <a:cubicBezTo>
                    <a:pt x="9" y="43"/>
                    <a:pt x="0" y="33"/>
                    <a:pt x="0" y="21"/>
                  </a:cubicBezTo>
                  <a:cubicBezTo>
                    <a:pt x="0" y="21"/>
                    <a:pt x="0" y="21"/>
                    <a:pt x="0" y="21"/>
                  </a:cubicBezTo>
                  <a:cubicBezTo>
                    <a:pt x="0" y="10"/>
                    <a:pt x="9" y="0"/>
                    <a:pt x="21" y="0"/>
                  </a:cubicBezTo>
                  <a:cubicBezTo>
                    <a:pt x="528" y="0"/>
                    <a:pt x="528" y="0"/>
                    <a:pt x="528" y="0"/>
                  </a:cubicBezTo>
                  <a:cubicBezTo>
                    <a:pt x="540" y="0"/>
                    <a:pt x="550" y="10"/>
                    <a:pt x="550" y="21"/>
                  </a:cubicBezTo>
                  <a:cubicBezTo>
                    <a:pt x="550" y="21"/>
                    <a:pt x="550" y="21"/>
                    <a:pt x="550" y="21"/>
                  </a:cubicBezTo>
                  <a:cubicBezTo>
                    <a:pt x="550" y="33"/>
                    <a:pt x="540" y="43"/>
                    <a:pt x="528" y="43"/>
                  </a:cubicBezTo>
                  <a:close/>
                </a:path>
              </a:pathLst>
            </a:custGeom>
            <a:solidFill>
              <a:srgbClr val="4083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iSḻîḋé">
              <a:extLst>
                <a:ext uri="{FF2B5EF4-FFF2-40B4-BE49-F238E27FC236}">
                  <a16:creationId xmlns:a16="http://schemas.microsoft.com/office/drawing/2014/main" id="{4A17B2BB-31A1-58F3-3365-8A7BADF81D29}"/>
                </a:ext>
              </a:extLst>
            </p:cNvPr>
            <p:cNvSpPr/>
            <p:nvPr/>
          </p:nvSpPr>
          <p:spPr bwMode="auto">
            <a:xfrm>
              <a:off x="5748338" y="4532313"/>
              <a:ext cx="695325" cy="409575"/>
            </a:xfrm>
            <a:custGeom>
              <a:avLst/>
              <a:gdLst>
                <a:gd name="T0" fmla="*/ 277 w 277"/>
                <a:gd name="T1" fmla="*/ 0 h 163"/>
                <a:gd name="T2" fmla="*/ 139 w 277"/>
                <a:gd name="T3" fmla="*/ 0 h 163"/>
                <a:gd name="T4" fmla="*/ 0 w 277"/>
                <a:gd name="T5" fmla="*/ 0 h 163"/>
                <a:gd name="T6" fmla="*/ 18 w 277"/>
                <a:gd name="T7" fmla="*/ 163 h 163"/>
                <a:gd name="T8" fmla="*/ 139 w 277"/>
                <a:gd name="T9" fmla="*/ 163 h 163"/>
                <a:gd name="T10" fmla="*/ 259 w 277"/>
                <a:gd name="T11" fmla="*/ 163 h 163"/>
                <a:gd name="T12" fmla="*/ 277 w 277"/>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277" h="163">
                  <a:moveTo>
                    <a:pt x="277" y="0"/>
                  </a:moveTo>
                  <a:cubicBezTo>
                    <a:pt x="139" y="0"/>
                    <a:pt x="139" y="0"/>
                    <a:pt x="139" y="0"/>
                  </a:cubicBezTo>
                  <a:cubicBezTo>
                    <a:pt x="0" y="0"/>
                    <a:pt x="0" y="0"/>
                    <a:pt x="0" y="0"/>
                  </a:cubicBezTo>
                  <a:cubicBezTo>
                    <a:pt x="0" y="0"/>
                    <a:pt x="50" y="32"/>
                    <a:pt x="18" y="163"/>
                  </a:cubicBezTo>
                  <a:cubicBezTo>
                    <a:pt x="139" y="163"/>
                    <a:pt x="139" y="163"/>
                    <a:pt x="139" y="163"/>
                  </a:cubicBezTo>
                  <a:cubicBezTo>
                    <a:pt x="259" y="163"/>
                    <a:pt x="259" y="163"/>
                    <a:pt x="259" y="163"/>
                  </a:cubicBezTo>
                  <a:cubicBezTo>
                    <a:pt x="227" y="32"/>
                    <a:pt x="277" y="0"/>
                    <a:pt x="277" y="0"/>
                  </a:cubicBezTo>
                  <a:close/>
                </a:path>
              </a:pathLst>
            </a:custGeom>
            <a:solidFill>
              <a:srgbClr val="68A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íṥľïḍé">
              <a:extLst>
                <a:ext uri="{FF2B5EF4-FFF2-40B4-BE49-F238E27FC236}">
                  <a16:creationId xmlns:a16="http://schemas.microsoft.com/office/drawing/2014/main" id="{43034529-2B58-7419-282F-B108D5665EE2}"/>
                </a:ext>
              </a:extLst>
            </p:cNvPr>
            <p:cNvSpPr/>
            <p:nvPr/>
          </p:nvSpPr>
          <p:spPr bwMode="auto">
            <a:xfrm>
              <a:off x="5522913" y="2338388"/>
              <a:ext cx="2039938" cy="1168400"/>
            </a:xfrm>
            <a:custGeom>
              <a:avLst/>
              <a:gdLst>
                <a:gd name="T0" fmla="*/ 786 w 813"/>
                <a:gd name="T1" fmla="*/ 465 h 465"/>
                <a:gd name="T2" fmla="*/ 27 w 813"/>
                <a:gd name="T3" fmla="*/ 465 h 465"/>
                <a:gd name="T4" fmla="*/ 0 w 813"/>
                <a:gd name="T5" fmla="*/ 438 h 465"/>
                <a:gd name="T6" fmla="*/ 0 w 813"/>
                <a:gd name="T7" fmla="*/ 27 h 465"/>
                <a:gd name="T8" fmla="*/ 27 w 813"/>
                <a:gd name="T9" fmla="*/ 0 h 465"/>
                <a:gd name="T10" fmla="*/ 786 w 813"/>
                <a:gd name="T11" fmla="*/ 0 h 465"/>
                <a:gd name="T12" fmla="*/ 813 w 813"/>
                <a:gd name="T13" fmla="*/ 27 h 465"/>
                <a:gd name="T14" fmla="*/ 813 w 813"/>
                <a:gd name="T15" fmla="*/ 438 h 465"/>
                <a:gd name="T16" fmla="*/ 786 w 813"/>
                <a:gd name="T17" fmla="*/ 46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3" h="465">
                  <a:moveTo>
                    <a:pt x="786" y="465"/>
                  </a:moveTo>
                  <a:cubicBezTo>
                    <a:pt x="27" y="465"/>
                    <a:pt x="27" y="465"/>
                    <a:pt x="27" y="465"/>
                  </a:cubicBezTo>
                  <a:cubicBezTo>
                    <a:pt x="12" y="465"/>
                    <a:pt x="0" y="453"/>
                    <a:pt x="0" y="438"/>
                  </a:cubicBezTo>
                  <a:cubicBezTo>
                    <a:pt x="0" y="27"/>
                    <a:pt x="0" y="27"/>
                    <a:pt x="0" y="27"/>
                  </a:cubicBezTo>
                  <a:cubicBezTo>
                    <a:pt x="0" y="12"/>
                    <a:pt x="12" y="0"/>
                    <a:pt x="27" y="0"/>
                  </a:cubicBezTo>
                  <a:cubicBezTo>
                    <a:pt x="786" y="0"/>
                    <a:pt x="786" y="0"/>
                    <a:pt x="786" y="0"/>
                  </a:cubicBezTo>
                  <a:cubicBezTo>
                    <a:pt x="801" y="0"/>
                    <a:pt x="813" y="12"/>
                    <a:pt x="813" y="27"/>
                  </a:cubicBezTo>
                  <a:cubicBezTo>
                    <a:pt x="813" y="438"/>
                    <a:pt x="813" y="438"/>
                    <a:pt x="813" y="438"/>
                  </a:cubicBezTo>
                  <a:cubicBezTo>
                    <a:pt x="813" y="453"/>
                    <a:pt x="801" y="465"/>
                    <a:pt x="786" y="465"/>
                  </a:cubicBezTo>
                  <a:close/>
                </a:path>
              </a:pathLst>
            </a:custGeom>
            <a:solidFill>
              <a:srgbClr val="3C53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iŝľïḍê">
              <a:extLst>
                <a:ext uri="{FF2B5EF4-FFF2-40B4-BE49-F238E27FC236}">
                  <a16:creationId xmlns:a16="http://schemas.microsoft.com/office/drawing/2014/main" id="{3A2A930C-5DEF-2A00-6723-6BCD63318933}"/>
                </a:ext>
              </a:extLst>
            </p:cNvPr>
            <p:cNvSpPr/>
            <p:nvPr/>
          </p:nvSpPr>
          <p:spPr bwMode="auto">
            <a:xfrm>
              <a:off x="4581526" y="2247901"/>
              <a:ext cx="79375" cy="80963"/>
            </a:xfrm>
            <a:prstGeom prst="ellipse">
              <a:avLst/>
            </a:prstGeom>
            <a:solidFill>
              <a:srgbClr val="F47B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şļiďé">
              <a:extLst>
                <a:ext uri="{FF2B5EF4-FFF2-40B4-BE49-F238E27FC236}">
                  <a16:creationId xmlns:a16="http://schemas.microsoft.com/office/drawing/2014/main" id="{F7707558-9AAA-8E03-CF44-0409077BC193}"/>
                </a:ext>
              </a:extLst>
            </p:cNvPr>
            <p:cNvSpPr/>
            <p:nvPr/>
          </p:nvSpPr>
          <p:spPr bwMode="auto">
            <a:xfrm>
              <a:off x="4694238" y="2247901"/>
              <a:ext cx="79375" cy="80963"/>
            </a:xfrm>
            <a:prstGeom prst="ellipse">
              <a:avLst/>
            </a:prstGeom>
            <a:solidFill>
              <a:srgbClr val="E54C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íslîḑê">
              <a:extLst>
                <a:ext uri="{FF2B5EF4-FFF2-40B4-BE49-F238E27FC236}">
                  <a16:creationId xmlns:a16="http://schemas.microsoft.com/office/drawing/2014/main" id="{51E5AC00-FA8D-AB03-2D03-55E806BC6F78}"/>
                </a:ext>
              </a:extLst>
            </p:cNvPr>
            <p:cNvSpPr/>
            <p:nvPr/>
          </p:nvSpPr>
          <p:spPr bwMode="auto">
            <a:xfrm>
              <a:off x="4806951" y="2247901"/>
              <a:ext cx="82550" cy="80963"/>
            </a:xfrm>
            <a:prstGeom prst="ellipse">
              <a:avLst/>
            </a:prstGeom>
            <a:solidFill>
              <a:srgbClr val="40E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i$ḷídè">
              <a:extLst>
                <a:ext uri="{FF2B5EF4-FFF2-40B4-BE49-F238E27FC236}">
                  <a16:creationId xmlns:a16="http://schemas.microsoft.com/office/drawing/2014/main" id="{CD637336-2DC0-51FD-86AA-0532CFC64558}"/>
                </a:ext>
              </a:extLst>
            </p:cNvPr>
            <p:cNvSpPr/>
            <p:nvPr/>
          </p:nvSpPr>
          <p:spPr bwMode="auto">
            <a:xfrm>
              <a:off x="4581526" y="2497138"/>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ļîḓé">
              <a:extLst>
                <a:ext uri="{FF2B5EF4-FFF2-40B4-BE49-F238E27FC236}">
                  <a16:creationId xmlns:a16="http://schemas.microsoft.com/office/drawing/2014/main" id="{7AA872B3-79CE-C504-B659-B09AEDCECCAE}"/>
                </a:ext>
              </a:extLst>
            </p:cNvPr>
            <p:cNvSpPr/>
            <p:nvPr/>
          </p:nvSpPr>
          <p:spPr bwMode="auto">
            <a:xfrm>
              <a:off x="4581526" y="2668588"/>
              <a:ext cx="307975" cy="88900"/>
            </a:xfrm>
            <a:custGeom>
              <a:avLst/>
              <a:gdLst>
                <a:gd name="T0" fmla="*/ 105 w 123"/>
                <a:gd name="T1" fmla="*/ 36 h 36"/>
                <a:gd name="T2" fmla="*/ 18 w 123"/>
                <a:gd name="T3" fmla="*/ 36 h 36"/>
                <a:gd name="T4" fmla="*/ 0 w 123"/>
                <a:gd name="T5" fmla="*/ 18 h 36"/>
                <a:gd name="T6" fmla="*/ 0 w 123"/>
                <a:gd name="T7" fmla="*/ 18 h 36"/>
                <a:gd name="T8" fmla="*/ 18 w 123"/>
                <a:gd name="T9" fmla="*/ 0 h 36"/>
                <a:gd name="T10" fmla="*/ 105 w 123"/>
                <a:gd name="T11" fmla="*/ 0 h 36"/>
                <a:gd name="T12" fmla="*/ 123 w 123"/>
                <a:gd name="T13" fmla="*/ 18 h 36"/>
                <a:gd name="T14" fmla="*/ 123 w 123"/>
                <a:gd name="T15" fmla="*/ 18 h 36"/>
                <a:gd name="T16" fmla="*/ 105 w 123"/>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5" y="36"/>
                  </a:moveTo>
                  <a:cubicBezTo>
                    <a:pt x="18" y="36"/>
                    <a:pt x="18" y="36"/>
                    <a:pt x="18" y="36"/>
                  </a:cubicBezTo>
                  <a:cubicBezTo>
                    <a:pt x="8" y="36"/>
                    <a:pt x="0" y="28"/>
                    <a:pt x="0" y="18"/>
                  </a:cubicBezTo>
                  <a:cubicBezTo>
                    <a:pt x="0" y="18"/>
                    <a:pt x="0" y="18"/>
                    <a:pt x="0" y="18"/>
                  </a:cubicBezTo>
                  <a:cubicBezTo>
                    <a:pt x="0" y="8"/>
                    <a:pt x="8" y="0"/>
                    <a:pt x="18" y="0"/>
                  </a:cubicBezTo>
                  <a:cubicBezTo>
                    <a:pt x="105" y="0"/>
                    <a:pt x="105" y="0"/>
                    <a:pt x="105" y="0"/>
                  </a:cubicBezTo>
                  <a:cubicBezTo>
                    <a:pt x="115" y="0"/>
                    <a:pt x="123" y="8"/>
                    <a:pt x="123" y="18"/>
                  </a:cubicBezTo>
                  <a:cubicBezTo>
                    <a:pt x="123" y="18"/>
                    <a:pt x="123" y="18"/>
                    <a:pt x="123" y="18"/>
                  </a:cubicBezTo>
                  <a:cubicBezTo>
                    <a:pt x="123" y="28"/>
                    <a:pt x="115" y="36"/>
                    <a:pt x="105"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ïS1ïde">
              <a:extLst>
                <a:ext uri="{FF2B5EF4-FFF2-40B4-BE49-F238E27FC236}">
                  <a16:creationId xmlns:a16="http://schemas.microsoft.com/office/drawing/2014/main" id="{EBFF0CE8-FAC7-A566-FA16-90C444424CD6}"/>
                </a:ext>
              </a:extLst>
            </p:cNvPr>
            <p:cNvSpPr/>
            <p:nvPr/>
          </p:nvSpPr>
          <p:spPr bwMode="auto">
            <a:xfrm>
              <a:off x="4581526" y="2838451"/>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iṩlídè">
              <a:extLst>
                <a:ext uri="{FF2B5EF4-FFF2-40B4-BE49-F238E27FC236}">
                  <a16:creationId xmlns:a16="http://schemas.microsoft.com/office/drawing/2014/main" id="{177FFE3A-8326-B69F-E436-0EF3595B6039}"/>
                </a:ext>
              </a:extLst>
            </p:cNvPr>
            <p:cNvSpPr/>
            <p:nvPr/>
          </p:nvSpPr>
          <p:spPr bwMode="auto">
            <a:xfrm>
              <a:off x="4581526" y="3079751"/>
              <a:ext cx="657225" cy="90488"/>
            </a:xfrm>
            <a:custGeom>
              <a:avLst/>
              <a:gdLst>
                <a:gd name="T0" fmla="*/ 244 w 262"/>
                <a:gd name="T1" fmla="*/ 36 h 36"/>
                <a:gd name="T2" fmla="*/ 18 w 262"/>
                <a:gd name="T3" fmla="*/ 36 h 36"/>
                <a:gd name="T4" fmla="*/ 0 w 262"/>
                <a:gd name="T5" fmla="*/ 18 h 36"/>
                <a:gd name="T6" fmla="*/ 0 w 262"/>
                <a:gd name="T7" fmla="*/ 18 h 36"/>
                <a:gd name="T8" fmla="*/ 18 w 262"/>
                <a:gd name="T9" fmla="*/ 0 h 36"/>
                <a:gd name="T10" fmla="*/ 244 w 262"/>
                <a:gd name="T11" fmla="*/ 0 h 36"/>
                <a:gd name="T12" fmla="*/ 262 w 262"/>
                <a:gd name="T13" fmla="*/ 18 h 36"/>
                <a:gd name="T14" fmla="*/ 262 w 262"/>
                <a:gd name="T15" fmla="*/ 18 h 36"/>
                <a:gd name="T16" fmla="*/ 244 w 2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6">
                  <a:moveTo>
                    <a:pt x="244" y="36"/>
                  </a:moveTo>
                  <a:cubicBezTo>
                    <a:pt x="18" y="36"/>
                    <a:pt x="18" y="36"/>
                    <a:pt x="18" y="36"/>
                  </a:cubicBezTo>
                  <a:cubicBezTo>
                    <a:pt x="8" y="36"/>
                    <a:pt x="0" y="28"/>
                    <a:pt x="0" y="18"/>
                  </a:cubicBezTo>
                  <a:cubicBezTo>
                    <a:pt x="0" y="18"/>
                    <a:pt x="0" y="18"/>
                    <a:pt x="0" y="18"/>
                  </a:cubicBezTo>
                  <a:cubicBezTo>
                    <a:pt x="0" y="8"/>
                    <a:pt x="8" y="0"/>
                    <a:pt x="18" y="0"/>
                  </a:cubicBezTo>
                  <a:cubicBezTo>
                    <a:pt x="244" y="0"/>
                    <a:pt x="244" y="0"/>
                    <a:pt x="244" y="0"/>
                  </a:cubicBezTo>
                  <a:cubicBezTo>
                    <a:pt x="254" y="0"/>
                    <a:pt x="262" y="8"/>
                    <a:pt x="262" y="18"/>
                  </a:cubicBezTo>
                  <a:cubicBezTo>
                    <a:pt x="262" y="18"/>
                    <a:pt x="262" y="18"/>
                    <a:pt x="262" y="18"/>
                  </a:cubicBezTo>
                  <a:cubicBezTo>
                    <a:pt x="262" y="28"/>
                    <a:pt x="254" y="36"/>
                    <a:pt x="244"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íS1íḋe">
              <a:extLst>
                <a:ext uri="{FF2B5EF4-FFF2-40B4-BE49-F238E27FC236}">
                  <a16:creationId xmlns:a16="http://schemas.microsoft.com/office/drawing/2014/main" id="{9B2AA7D9-B261-AB81-785A-DF18B37326AE}"/>
                </a:ext>
              </a:extLst>
            </p:cNvPr>
            <p:cNvSpPr/>
            <p:nvPr/>
          </p:nvSpPr>
          <p:spPr bwMode="auto">
            <a:xfrm>
              <a:off x="4581526" y="3249613"/>
              <a:ext cx="328613" cy="90488"/>
            </a:xfrm>
            <a:custGeom>
              <a:avLst/>
              <a:gdLst>
                <a:gd name="T0" fmla="*/ 113 w 131"/>
                <a:gd name="T1" fmla="*/ 36 h 36"/>
                <a:gd name="T2" fmla="*/ 18 w 131"/>
                <a:gd name="T3" fmla="*/ 36 h 36"/>
                <a:gd name="T4" fmla="*/ 0 w 131"/>
                <a:gd name="T5" fmla="*/ 18 h 36"/>
                <a:gd name="T6" fmla="*/ 0 w 131"/>
                <a:gd name="T7" fmla="*/ 18 h 36"/>
                <a:gd name="T8" fmla="*/ 18 w 131"/>
                <a:gd name="T9" fmla="*/ 0 h 36"/>
                <a:gd name="T10" fmla="*/ 113 w 131"/>
                <a:gd name="T11" fmla="*/ 0 h 36"/>
                <a:gd name="T12" fmla="*/ 131 w 131"/>
                <a:gd name="T13" fmla="*/ 18 h 36"/>
                <a:gd name="T14" fmla="*/ 131 w 131"/>
                <a:gd name="T15" fmla="*/ 18 h 36"/>
                <a:gd name="T16" fmla="*/ 113 w 131"/>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6">
                  <a:moveTo>
                    <a:pt x="113" y="36"/>
                  </a:moveTo>
                  <a:cubicBezTo>
                    <a:pt x="18" y="36"/>
                    <a:pt x="18" y="36"/>
                    <a:pt x="18" y="36"/>
                  </a:cubicBezTo>
                  <a:cubicBezTo>
                    <a:pt x="8" y="36"/>
                    <a:pt x="0" y="28"/>
                    <a:pt x="0" y="18"/>
                  </a:cubicBezTo>
                  <a:cubicBezTo>
                    <a:pt x="0" y="18"/>
                    <a:pt x="0" y="18"/>
                    <a:pt x="0" y="18"/>
                  </a:cubicBezTo>
                  <a:cubicBezTo>
                    <a:pt x="0" y="8"/>
                    <a:pt x="8" y="0"/>
                    <a:pt x="18" y="0"/>
                  </a:cubicBezTo>
                  <a:cubicBezTo>
                    <a:pt x="113" y="0"/>
                    <a:pt x="113" y="0"/>
                    <a:pt x="113" y="0"/>
                  </a:cubicBezTo>
                  <a:cubicBezTo>
                    <a:pt x="123" y="0"/>
                    <a:pt x="131" y="8"/>
                    <a:pt x="131" y="18"/>
                  </a:cubicBezTo>
                  <a:cubicBezTo>
                    <a:pt x="131" y="18"/>
                    <a:pt x="131" y="18"/>
                    <a:pt x="131" y="18"/>
                  </a:cubicBezTo>
                  <a:cubicBezTo>
                    <a:pt x="131" y="28"/>
                    <a:pt x="123" y="36"/>
                    <a:pt x="113"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íṧḻîḓe">
              <a:extLst>
                <a:ext uri="{FF2B5EF4-FFF2-40B4-BE49-F238E27FC236}">
                  <a16:creationId xmlns:a16="http://schemas.microsoft.com/office/drawing/2014/main" id="{B269DF18-68D7-4267-332F-ECC93D7AA7B1}"/>
                </a:ext>
              </a:extLst>
            </p:cNvPr>
            <p:cNvSpPr/>
            <p:nvPr/>
          </p:nvSpPr>
          <p:spPr bwMode="auto">
            <a:xfrm>
              <a:off x="4581526" y="3421063"/>
              <a:ext cx="492125" cy="90488"/>
            </a:xfrm>
            <a:custGeom>
              <a:avLst/>
              <a:gdLst>
                <a:gd name="T0" fmla="*/ 178 w 196"/>
                <a:gd name="T1" fmla="*/ 36 h 36"/>
                <a:gd name="T2" fmla="*/ 18 w 196"/>
                <a:gd name="T3" fmla="*/ 36 h 36"/>
                <a:gd name="T4" fmla="*/ 0 w 196"/>
                <a:gd name="T5" fmla="*/ 18 h 36"/>
                <a:gd name="T6" fmla="*/ 0 w 196"/>
                <a:gd name="T7" fmla="*/ 18 h 36"/>
                <a:gd name="T8" fmla="*/ 18 w 196"/>
                <a:gd name="T9" fmla="*/ 0 h 36"/>
                <a:gd name="T10" fmla="*/ 178 w 196"/>
                <a:gd name="T11" fmla="*/ 0 h 36"/>
                <a:gd name="T12" fmla="*/ 196 w 196"/>
                <a:gd name="T13" fmla="*/ 18 h 36"/>
                <a:gd name="T14" fmla="*/ 196 w 196"/>
                <a:gd name="T15" fmla="*/ 18 h 36"/>
                <a:gd name="T16" fmla="*/ 178 w 196"/>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6">
                  <a:moveTo>
                    <a:pt x="178" y="36"/>
                  </a:moveTo>
                  <a:cubicBezTo>
                    <a:pt x="18" y="36"/>
                    <a:pt x="18" y="36"/>
                    <a:pt x="18" y="36"/>
                  </a:cubicBezTo>
                  <a:cubicBezTo>
                    <a:pt x="8" y="36"/>
                    <a:pt x="0" y="28"/>
                    <a:pt x="0" y="18"/>
                  </a:cubicBezTo>
                  <a:cubicBezTo>
                    <a:pt x="0" y="18"/>
                    <a:pt x="0" y="18"/>
                    <a:pt x="0" y="18"/>
                  </a:cubicBezTo>
                  <a:cubicBezTo>
                    <a:pt x="0" y="8"/>
                    <a:pt x="8" y="0"/>
                    <a:pt x="18" y="0"/>
                  </a:cubicBezTo>
                  <a:cubicBezTo>
                    <a:pt x="178" y="0"/>
                    <a:pt x="178" y="0"/>
                    <a:pt x="178" y="0"/>
                  </a:cubicBezTo>
                  <a:cubicBezTo>
                    <a:pt x="188" y="0"/>
                    <a:pt x="196" y="8"/>
                    <a:pt x="196" y="18"/>
                  </a:cubicBezTo>
                  <a:cubicBezTo>
                    <a:pt x="196" y="18"/>
                    <a:pt x="196" y="18"/>
                    <a:pt x="196" y="18"/>
                  </a:cubicBezTo>
                  <a:cubicBezTo>
                    <a:pt x="196" y="28"/>
                    <a:pt x="188" y="36"/>
                    <a:pt x="178" y="36"/>
                  </a:cubicBezTo>
                  <a:close/>
                </a:path>
              </a:pathLst>
            </a:custGeom>
            <a:solidFill>
              <a:srgbClr val="3656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şļidê">
              <a:extLst>
                <a:ext uri="{FF2B5EF4-FFF2-40B4-BE49-F238E27FC236}">
                  <a16:creationId xmlns:a16="http://schemas.microsoft.com/office/drawing/2014/main" id="{C58849CB-056C-0D1D-11F1-77210728760C}"/>
                </a:ext>
              </a:extLst>
            </p:cNvPr>
            <p:cNvSpPr/>
            <p:nvPr/>
          </p:nvSpPr>
          <p:spPr bwMode="auto">
            <a:xfrm>
              <a:off x="5624513" y="2433638"/>
              <a:ext cx="55563"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íṩ1ïḍê">
              <a:extLst>
                <a:ext uri="{FF2B5EF4-FFF2-40B4-BE49-F238E27FC236}">
                  <a16:creationId xmlns:a16="http://schemas.microsoft.com/office/drawing/2014/main" id="{35BD40F2-F5D2-133F-C7CB-7F6EB7FB4361}"/>
                </a:ext>
              </a:extLst>
            </p:cNvPr>
            <p:cNvSpPr/>
            <p:nvPr/>
          </p:nvSpPr>
          <p:spPr bwMode="auto">
            <a:xfrm>
              <a:off x="5740401" y="2433638"/>
              <a:ext cx="58738"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íṩ1iḍe">
              <a:extLst>
                <a:ext uri="{FF2B5EF4-FFF2-40B4-BE49-F238E27FC236}">
                  <a16:creationId xmlns:a16="http://schemas.microsoft.com/office/drawing/2014/main" id="{06ED8540-7E74-397A-9D5F-A21346EF6F54}"/>
                </a:ext>
              </a:extLst>
            </p:cNvPr>
            <p:cNvSpPr/>
            <p:nvPr/>
          </p:nvSpPr>
          <p:spPr bwMode="auto">
            <a:xfrm>
              <a:off x="5859463" y="2433638"/>
              <a:ext cx="53975" cy="55563"/>
            </a:xfrm>
            <a:prstGeom prst="ellipse">
              <a:avLst/>
            </a:pr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îŝ1íďe">
              <a:extLst>
                <a:ext uri="{FF2B5EF4-FFF2-40B4-BE49-F238E27FC236}">
                  <a16:creationId xmlns:a16="http://schemas.microsoft.com/office/drawing/2014/main" id="{8D33E800-02F6-F51C-7975-85731A871807}"/>
                </a:ext>
              </a:extLst>
            </p:cNvPr>
            <p:cNvSpPr/>
            <p:nvPr/>
          </p:nvSpPr>
          <p:spPr bwMode="auto">
            <a:xfrm>
              <a:off x="5753101" y="2722563"/>
              <a:ext cx="193675" cy="655638"/>
            </a:xfrm>
            <a:custGeom>
              <a:avLst/>
              <a:gdLst>
                <a:gd name="T0" fmla="*/ 64 w 77"/>
                <a:gd name="T1" fmla="*/ 261 h 261"/>
                <a:gd name="T2" fmla="*/ 13 w 77"/>
                <a:gd name="T3" fmla="*/ 261 h 261"/>
                <a:gd name="T4" fmla="*/ 0 w 77"/>
                <a:gd name="T5" fmla="*/ 248 h 261"/>
                <a:gd name="T6" fmla="*/ 0 w 77"/>
                <a:gd name="T7" fmla="*/ 13 h 261"/>
                <a:gd name="T8" fmla="*/ 13 w 77"/>
                <a:gd name="T9" fmla="*/ 0 h 261"/>
                <a:gd name="T10" fmla="*/ 64 w 77"/>
                <a:gd name="T11" fmla="*/ 0 h 261"/>
                <a:gd name="T12" fmla="*/ 77 w 77"/>
                <a:gd name="T13" fmla="*/ 13 h 261"/>
                <a:gd name="T14" fmla="*/ 77 w 77"/>
                <a:gd name="T15" fmla="*/ 248 h 261"/>
                <a:gd name="T16" fmla="*/ 64 w 77"/>
                <a:gd name="T1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61">
                  <a:moveTo>
                    <a:pt x="64" y="261"/>
                  </a:moveTo>
                  <a:cubicBezTo>
                    <a:pt x="13" y="261"/>
                    <a:pt x="13" y="261"/>
                    <a:pt x="13" y="261"/>
                  </a:cubicBezTo>
                  <a:cubicBezTo>
                    <a:pt x="5" y="261"/>
                    <a:pt x="0" y="255"/>
                    <a:pt x="0" y="248"/>
                  </a:cubicBezTo>
                  <a:cubicBezTo>
                    <a:pt x="0" y="13"/>
                    <a:pt x="0" y="13"/>
                    <a:pt x="0" y="13"/>
                  </a:cubicBezTo>
                  <a:cubicBezTo>
                    <a:pt x="0" y="6"/>
                    <a:pt x="5" y="0"/>
                    <a:pt x="13" y="0"/>
                  </a:cubicBezTo>
                  <a:cubicBezTo>
                    <a:pt x="64" y="0"/>
                    <a:pt x="64" y="0"/>
                    <a:pt x="64" y="0"/>
                  </a:cubicBezTo>
                  <a:cubicBezTo>
                    <a:pt x="71" y="0"/>
                    <a:pt x="77" y="6"/>
                    <a:pt x="77" y="13"/>
                  </a:cubicBezTo>
                  <a:cubicBezTo>
                    <a:pt x="77" y="248"/>
                    <a:pt x="77" y="248"/>
                    <a:pt x="77" y="248"/>
                  </a:cubicBezTo>
                  <a:cubicBezTo>
                    <a:pt x="77" y="255"/>
                    <a:pt x="71" y="261"/>
                    <a:pt x="64" y="261"/>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ṩlíde">
              <a:extLst>
                <a:ext uri="{FF2B5EF4-FFF2-40B4-BE49-F238E27FC236}">
                  <a16:creationId xmlns:a16="http://schemas.microsoft.com/office/drawing/2014/main" id="{68CC60AF-0B11-5BC5-D393-CA481494DE4B}"/>
                </a:ext>
              </a:extLst>
            </p:cNvPr>
            <p:cNvSpPr/>
            <p:nvPr/>
          </p:nvSpPr>
          <p:spPr bwMode="auto">
            <a:xfrm>
              <a:off x="6038851" y="2984501"/>
              <a:ext cx="193675" cy="393700"/>
            </a:xfrm>
            <a:custGeom>
              <a:avLst/>
              <a:gdLst>
                <a:gd name="T0" fmla="*/ 64 w 77"/>
                <a:gd name="T1" fmla="*/ 157 h 157"/>
                <a:gd name="T2" fmla="*/ 13 w 77"/>
                <a:gd name="T3" fmla="*/ 157 h 157"/>
                <a:gd name="T4" fmla="*/ 0 w 77"/>
                <a:gd name="T5" fmla="*/ 144 h 157"/>
                <a:gd name="T6" fmla="*/ 0 w 77"/>
                <a:gd name="T7" fmla="*/ 13 h 157"/>
                <a:gd name="T8" fmla="*/ 13 w 77"/>
                <a:gd name="T9" fmla="*/ 0 h 157"/>
                <a:gd name="T10" fmla="*/ 64 w 77"/>
                <a:gd name="T11" fmla="*/ 0 h 157"/>
                <a:gd name="T12" fmla="*/ 77 w 77"/>
                <a:gd name="T13" fmla="*/ 13 h 157"/>
                <a:gd name="T14" fmla="*/ 77 w 77"/>
                <a:gd name="T15" fmla="*/ 144 h 157"/>
                <a:gd name="T16" fmla="*/ 64 w 77"/>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7">
                  <a:moveTo>
                    <a:pt x="64" y="157"/>
                  </a:moveTo>
                  <a:cubicBezTo>
                    <a:pt x="13" y="157"/>
                    <a:pt x="13" y="157"/>
                    <a:pt x="13" y="157"/>
                  </a:cubicBezTo>
                  <a:cubicBezTo>
                    <a:pt x="6" y="157"/>
                    <a:pt x="0" y="151"/>
                    <a:pt x="0" y="144"/>
                  </a:cubicBezTo>
                  <a:cubicBezTo>
                    <a:pt x="0" y="13"/>
                    <a:pt x="0" y="13"/>
                    <a:pt x="0" y="13"/>
                  </a:cubicBezTo>
                  <a:cubicBezTo>
                    <a:pt x="0" y="6"/>
                    <a:pt x="6" y="0"/>
                    <a:pt x="13" y="0"/>
                  </a:cubicBezTo>
                  <a:cubicBezTo>
                    <a:pt x="64" y="0"/>
                    <a:pt x="64" y="0"/>
                    <a:pt x="64" y="0"/>
                  </a:cubicBezTo>
                  <a:cubicBezTo>
                    <a:pt x="71" y="0"/>
                    <a:pt x="77" y="6"/>
                    <a:pt x="77" y="13"/>
                  </a:cubicBezTo>
                  <a:cubicBezTo>
                    <a:pt x="77" y="144"/>
                    <a:pt x="77" y="144"/>
                    <a:pt x="77" y="144"/>
                  </a:cubicBezTo>
                  <a:cubicBezTo>
                    <a:pt x="77" y="151"/>
                    <a:pt x="71" y="157"/>
                    <a:pt x="64" y="157"/>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îslïďe">
              <a:extLst>
                <a:ext uri="{FF2B5EF4-FFF2-40B4-BE49-F238E27FC236}">
                  <a16:creationId xmlns:a16="http://schemas.microsoft.com/office/drawing/2014/main" id="{E9FC2F68-87B3-5F1C-48FF-D26860B1C597}"/>
                </a:ext>
              </a:extLst>
            </p:cNvPr>
            <p:cNvSpPr/>
            <p:nvPr/>
          </p:nvSpPr>
          <p:spPr bwMode="auto">
            <a:xfrm>
              <a:off x="6326188" y="3165476"/>
              <a:ext cx="192088" cy="212725"/>
            </a:xfrm>
            <a:custGeom>
              <a:avLst/>
              <a:gdLst>
                <a:gd name="T0" fmla="*/ 64 w 77"/>
                <a:gd name="T1" fmla="*/ 85 h 85"/>
                <a:gd name="T2" fmla="*/ 13 w 77"/>
                <a:gd name="T3" fmla="*/ 85 h 85"/>
                <a:gd name="T4" fmla="*/ 0 w 77"/>
                <a:gd name="T5" fmla="*/ 72 h 85"/>
                <a:gd name="T6" fmla="*/ 0 w 77"/>
                <a:gd name="T7" fmla="*/ 13 h 85"/>
                <a:gd name="T8" fmla="*/ 13 w 77"/>
                <a:gd name="T9" fmla="*/ 0 h 85"/>
                <a:gd name="T10" fmla="*/ 64 w 77"/>
                <a:gd name="T11" fmla="*/ 0 h 85"/>
                <a:gd name="T12" fmla="*/ 77 w 77"/>
                <a:gd name="T13" fmla="*/ 13 h 85"/>
                <a:gd name="T14" fmla="*/ 77 w 77"/>
                <a:gd name="T15" fmla="*/ 72 h 85"/>
                <a:gd name="T16" fmla="*/ 64 w 7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5">
                  <a:moveTo>
                    <a:pt x="64" y="85"/>
                  </a:moveTo>
                  <a:cubicBezTo>
                    <a:pt x="13" y="85"/>
                    <a:pt x="13" y="85"/>
                    <a:pt x="13" y="85"/>
                  </a:cubicBezTo>
                  <a:cubicBezTo>
                    <a:pt x="6" y="85"/>
                    <a:pt x="0" y="79"/>
                    <a:pt x="0" y="72"/>
                  </a:cubicBezTo>
                  <a:cubicBezTo>
                    <a:pt x="0" y="13"/>
                    <a:pt x="0" y="13"/>
                    <a:pt x="0" y="13"/>
                  </a:cubicBezTo>
                  <a:cubicBezTo>
                    <a:pt x="0" y="6"/>
                    <a:pt x="6" y="0"/>
                    <a:pt x="13" y="0"/>
                  </a:cubicBezTo>
                  <a:cubicBezTo>
                    <a:pt x="64" y="0"/>
                    <a:pt x="64" y="0"/>
                    <a:pt x="64" y="0"/>
                  </a:cubicBezTo>
                  <a:cubicBezTo>
                    <a:pt x="71" y="0"/>
                    <a:pt x="77" y="6"/>
                    <a:pt x="77" y="13"/>
                  </a:cubicBezTo>
                  <a:cubicBezTo>
                    <a:pt x="77" y="72"/>
                    <a:pt x="77" y="72"/>
                    <a:pt x="77" y="72"/>
                  </a:cubicBezTo>
                  <a:cubicBezTo>
                    <a:pt x="77" y="79"/>
                    <a:pt x="71" y="85"/>
                    <a:pt x="64" y="85"/>
                  </a:cubicBezTo>
                  <a:close/>
                </a:path>
              </a:pathLst>
            </a:cu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dé">
              <a:extLst>
                <a:ext uri="{FF2B5EF4-FFF2-40B4-BE49-F238E27FC236}">
                  <a16:creationId xmlns:a16="http://schemas.microsoft.com/office/drawing/2014/main" id="{5F9A1378-C31E-CF59-A700-D6EE9CD5BFE4}"/>
                </a:ext>
              </a:extLst>
            </p:cNvPr>
            <p:cNvSpPr/>
            <p:nvPr/>
          </p:nvSpPr>
          <p:spPr bwMode="auto">
            <a:xfrm>
              <a:off x="6280151" y="2446338"/>
              <a:ext cx="484188" cy="485775"/>
            </a:xfrm>
            <a:prstGeom prst="ellipse">
              <a:avLst/>
            </a:prstGeom>
            <a:solidFill>
              <a:srgbClr val="8E9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ṡḷiďé">
              <a:extLst>
                <a:ext uri="{FF2B5EF4-FFF2-40B4-BE49-F238E27FC236}">
                  <a16:creationId xmlns:a16="http://schemas.microsoft.com/office/drawing/2014/main" id="{F6EEA66C-5FA9-AB5C-9A5A-1E79A3B3C30B}"/>
                </a:ext>
              </a:extLst>
            </p:cNvPr>
            <p:cNvSpPr/>
            <p:nvPr/>
          </p:nvSpPr>
          <p:spPr bwMode="auto">
            <a:xfrm>
              <a:off x="6883401" y="2566988"/>
              <a:ext cx="220663" cy="63500"/>
            </a:xfrm>
            <a:custGeom>
              <a:avLst/>
              <a:gdLst>
                <a:gd name="T0" fmla="*/ 75 w 88"/>
                <a:gd name="T1" fmla="*/ 25 h 25"/>
                <a:gd name="T2" fmla="*/ 12 w 88"/>
                <a:gd name="T3" fmla="*/ 25 h 25"/>
                <a:gd name="T4" fmla="*/ 0 w 88"/>
                <a:gd name="T5" fmla="*/ 12 h 25"/>
                <a:gd name="T6" fmla="*/ 0 w 88"/>
                <a:gd name="T7" fmla="*/ 12 h 25"/>
                <a:gd name="T8" fmla="*/ 12 w 88"/>
                <a:gd name="T9" fmla="*/ 0 h 25"/>
                <a:gd name="T10" fmla="*/ 75 w 88"/>
                <a:gd name="T11" fmla="*/ 0 h 25"/>
                <a:gd name="T12" fmla="*/ 88 w 88"/>
                <a:gd name="T13" fmla="*/ 12 h 25"/>
                <a:gd name="T14" fmla="*/ 88 w 88"/>
                <a:gd name="T15" fmla="*/ 12 h 25"/>
                <a:gd name="T16" fmla="*/ 75 w 88"/>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5">
                  <a:moveTo>
                    <a:pt x="75" y="25"/>
                  </a:moveTo>
                  <a:cubicBezTo>
                    <a:pt x="12" y="25"/>
                    <a:pt x="12" y="25"/>
                    <a:pt x="12" y="25"/>
                  </a:cubicBezTo>
                  <a:cubicBezTo>
                    <a:pt x="5" y="25"/>
                    <a:pt x="0" y="19"/>
                    <a:pt x="0" y="12"/>
                  </a:cubicBezTo>
                  <a:cubicBezTo>
                    <a:pt x="0" y="12"/>
                    <a:pt x="0" y="12"/>
                    <a:pt x="0" y="12"/>
                  </a:cubicBezTo>
                  <a:cubicBezTo>
                    <a:pt x="0" y="5"/>
                    <a:pt x="5" y="0"/>
                    <a:pt x="12" y="0"/>
                  </a:cubicBezTo>
                  <a:cubicBezTo>
                    <a:pt x="75" y="0"/>
                    <a:pt x="75" y="0"/>
                    <a:pt x="75" y="0"/>
                  </a:cubicBezTo>
                  <a:cubicBezTo>
                    <a:pt x="82" y="0"/>
                    <a:pt x="88" y="5"/>
                    <a:pt x="88" y="12"/>
                  </a:cubicBezTo>
                  <a:cubicBezTo>
                    <a:pt x="88" y="12"/>
                    <a:pt x="88" y="12"/>
                    <a:pt x="88" y="12"/>
                  </a:cubicBezTo>
                  <a:cubicBezTo>
                    <a:pt x="88" y="19"/>
                    <a:pt x="82" y="25"/>
                    <a:pt x="75" y="25"/>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iśľïde">
              <a:extLst>
                <a:ext uri="{FF2B5EF4-FFF2-40B4-BE49-F238E27FC236}">
                  <a16:creationId xmlns:a16="http://schemas.microsoft.com/office/drawing/2014/main" id="{068E15C2-2051-41DC-E65E-1D194EDAAB19}"/>
                </a:ext>
              </a:extLst>
            </p:cNvPr>
            <p:cNvSpPr/>
            <p:nvPr/>
          </p:nvSpPr>
          <p:spPr bwMode="auto">
            <a:xfrm>
              <a:off x="6883401" y="2687638"/>
              <a:ext cx="371475" cy="65088"/>
            </a:xfrm>
            <a:custGeom>
              <a:avLst/>
              <a:gdLst>
                <a:gd name="T0" fmla="*/ 136 w 148"/>
                <a:gd name="T1" fmla="*/ 26 h 26"/>
                <a:gd name="T2" fmla="*/ 12 w 148"/>
                <a:gd name="T3" fmla="*/ 26 h 26"/>
                <a:gd name="T4" fmla="*/ 0 w 148"/>
                <a:gd name="T5" fmla="*/ 13 h 26"/>
                <a:gd name="T6" fmla="*/ 0 w 148"/>
                <a:gd name="T7" fmla="*/ 13 h 26"/>
                <a:gd name="T8" fmla="*/ 12 w 148"/>
                <a:gd name="T9" fmla="*/ 0 h 26"/>
                <a:gd name="T10" fmla="*/ 136 w 148"/>
                <a:gd name="T11" fmla="*/ 0 h 26"/>
                <a:gd name="T12" fmla="*/ 148 w 148"/>
                <a:gd name="T13" fmla="*/ 13 h 26"/>
                <a:gd name="T14" fmla="*/ 148 w 148"/>
                <a:gd name="T15" fmla="*/ 13 h 26"/>
                <a:gd name="T16" fmla="*/ 136 w 14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6">
                  <a:moveTo>
                    <a:pt x="136" y="26"/>
                  </a:moveTo>
                  <a:cubicBezTo>
                    <a:pt x="12" y="26"/>
                    <a:pt x="12" y="26"/>
                    <a:pt x="12" y="26"/>
                  </a:cubicBezTo>
                  <a:cubicBezTo>
                    <a:pt x="5" y="26"/>
                    <a:pt x="0" y="20"/>
                    <a:pt x="0" y="13"/>
                  </a:cubicBezTo>
                  <a:cubicBezTo>
                    <a:pt x="0" y="13"/>
                    <a:pt x="0" y="13"/>
                    <a:pt x="0" y="13"/>
                  </a:cubicBezTo>
                  <a:cubicBezTo>
                    <a:pt x="0" y="6"/>
                    <a:pt x="5" y="0"/>
                    <a:pt x="12" y="0"/>
                  </a:cubicBezTo>
                  <a:cubicBezTo>
                    <a:pt x="136" y="0"/>
                    <a:pt x="136" y="0"/>
                    <a:pt x="136" y="0"/>
                  </a:cubicBezTo>
                  <a:cubicBezTo>
                    <a:pt x="143" y="0"/>
                    <a:pt x="148" y="6"/>
                    <a:pt x="148" y="13"/>
                  </a:cubicBezTo>
                  <a:cubicBezTo>
                    <a:pt x="148" y="13"/>
                    <a:pt x="148" y="13"/>
                    <a:pt x="148" y="13"/>
                  </a:cubicBezTo>
                  <a:cubicBezTo>
                    <a:pt x="148" y="20"/>
                    <a:pt x="143" y="26"/>
                    <a:pt x="136"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iṣḻîḓé">
              <a:extLst>
                <a:ext uri="{FF2B5EF4-FFF2-40B4-BE49-F238E27FC236}">
                  <a16:creationId xmlns:a16="http://schemas.microsoft.com/office/drawing/2014/main" id="{96EA0B90-8C61-BB1C-F46B-7F455E1B70BF}"/>
                </a:ext>
              </a:extLst>
            </p:cNvPr>
            <p:cNvSpPr/>
            <p:nvPr/>
          </p:nvSpPr>
          <p:spPr bwMode="auto">
            <a:xfrm>
              <a:off x="6883401" y="2811463"/>
              <a:ext cx="282575" cy="65088"/>
            </a:xfrm>
            <a:custGeom>
              <a:avLst/>
              <a:gdLst>
                <a:gd name="T0" fmla="*/ 101 w 113"/>
                <a:gd name="T1" fmla="*/ 26 h 26"/>
                <a:gd name="T2" fmla="*/ 12 w 113"/>
                <a:gd name="T3" fmla="*/ 26 h 26"/>
                <a:gd name="T4" fmla="*/ 0 w 113"/>
                <a:gd name="T5" fmla="*/ 13 h 26"/>
                <a:gd name="T6" fmla="*/ 0 w 113"/>
                <a:gd name="T7" fmla="*/ 13 h 26"/>
                <a:gd name="T8" fmla="*/ 12 w 113"/>
                <a:gd name="T9" fmla="*/ 0 h 26"/>
                <a:gd name="T10" fmla="*/ 101 w 113"/>
                <a:gd name="T11" fmla="*/ 0 h 26"/>
                <a:gd name="T12" fmla="*/ 113 w 113"/>
                <a:gd name="T13" fmla="*/ 13 h 26"/>
                <a:gd name="T14" fmla="*/ 113 w 113"/>
                <a:gd name="T15" fmla="*/ 13 h 26"/>
                <a:gd name="T16" fmla="*/ 101 w 11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6">
                  <a:moveTo>
                    <a:pt x="101" y="26"/>
                  </a:moveTo>
                  <a:cubicBezTo>
                    <a:pt x="12" y="26"/>
                    <a:pt x="12" y="26"/>
                    <a:pt x="12" y="26"/>
                  </a:cubicBezTo>
                  <a:cubicBezTo>
                    <a:pt x="5" y="26"/>
                    <a:pt x="0" y="20"/>
                    <a:pt x="0" y="13"/>
                  </a:cubicBezTo>
                  <a:cubicBezTo>
                    <a:pt x="0" y="13"/>
                    <a:pt x="0" y="13"/>
                    <a:pt x="0" y="13"/>
                  </a:cubicBezTo>
                  <a:cubicBezTo>
                    <a:pt x="0" y="6"/>
                    <a:pt x="5" y="0"/>
                    <a:pt x="12" y="0"/>
                  </a:cubicBezTo>
                  <a:cubicBezTo>
                    <a:pt x="101" y="0"/>
                    <a:pt x="101" y="0"/>
                    <a:pt x="101" y="0"/>
                  </a:cubicBezTo>
                  <a:cubicBezTo>
                    <a:pt x="108" y="0"/>
                    <a:pt x="113" y="6"/>
                    <a:pt x="113" y="13"/>
                  </a:cubicBezTo>
                  <a:cubicBezTo>
                    <a:pt x="113" y="13"/>
                    <a:pt x="113" y="13"/>
                    <a:pt x="113" y="13"/>
                  </a:cubicBezTo>
                  <a:cubicBezTo>
                    <a:pt x="113" y="20"/>
                    <a:pt x="108" y="26"/>
                    <a:pt x="101" y="26"/>
                  </a:cubicBezTo>
                  <a:close/>
                </a:path>
              </a:pathLst>
            </a:custGeom>
            <a:solidFill>
              <a:srgbClr val="F2C7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DA08A138-1850-3F2A-5529-AD814A89ABF3}"/>
              </a:ext>
            </a:extLst>
          </p:cNvPr>
          <p:cNvGrpSpPr/>
          <p:nvPr/>
        </p:nvGrpSpPr>
        <p:grpSpPr>
          <a:xfrm>
            <a:off x="1403679" y="1585276"/>
            <a:ext cx="1045407" cy="1218133"/>
            <a:chOff x="4448175" y="1564909"/>
            <a:chExt cx="3295650" cy="4192640"/>
          </a:xfrm>
        </p:grpSpPr>
        <p:sp>
          <p:nvSpPr>
            <p:cNvPr id="31" name="任意多边形 62">
              <a:extLst>
                <a:ext uri="{FF2B5EF4-FFF2-40B4-BE49-F238E27FC236}">
                  <a16:creationId xmlns:a16="http://schemas.microsoft.com/office/drawing/2014/main" id="{8BA819AF-EAD2-1F05-C62D-7585E011FDD6}"/>
                </a:ext>
              </a:extLst>
            </p:cNvPr>
            <p:cNvSpPr/>
            <p:nvPr/>
          </p:nvSpPr>
          <p:spPr bwMode="auto">
            <a:xfrm>
              <a:off x="5266701" y="2004758"/>
              <a:ext cx="1863288" cy="3354695"/>
            </a:xfrm>
            <a:custGeom>
              <a:avLst/>
              <a:gdLst>
                <a:gd name="T0" fmla="*/ 2886 w 2886"/>
                <a:gd name="T1" fmla="*/ 2434 h 5194"/>
                <a:gd name="T2" fmla="*/ 2114 w 2886"/>
                <a:gd name="T3" fmla="*/ 3729 h 5194"/>
                <a:gd name="T4" fmla="*/ 1671 w 2886"/>
                <a:gd name="T5" fmla="*/ 4184 h 5194"/>
                <a:gd name="T6" fmla="*/ 1340 w 2886"/>
                <a:gd name="T7" fmla="*/ 4486 h 5194"/>
                <a:gd name="T8" fmla="*/ 995 w 2886"/>
                <a:gd name="T9" fmla="*/ 5194 h 5194"/>
                <a:gd name="T10" fmla="*/ 0 w 2886"/>
                <a:gd name="T11" fmla="*/ 3689 h 5194"/>
                <a:gd name="T12" fmla="*/ 153 w 2886"/>
                <a:gd name="T13" fmla="*/ 1972 h 5194"/>
                <a:gd name="T14" fmla="*/ 478 w 2886"/>
                <a:gd name="T15" fmla="*/ 745 h 5194"/>
                <a:gd name="T16" fmla="*/ 683 w 2886"/>
                <a:gd name="T17" fmla="*/ 44 h 5194"/>
                <a:gd name="T18" fmla="*/ 797 w 2886"/>
                <a:gd name="T19" fmla="*/ 0 h 5194"/>
                <a:gd name="T20" fmla="*/ 951 w 2886"/>
                <a:gd name="T21" fmla="*/ 145 h 5194"/>
                <a:gd name="T22" fmla="*/ 931 w 2886"/>
                <a:gd name="T23" fmla="*/ 978 h 5194"/>
                <a:gd name="T24" fmla="*/ 935 w 2886"/>
                <a:gd name="T25" fmla="*/ 1713 h 5194"/>
                <a:gd name="T26" fmla="*/ 951 w 2886"/>
                <a:gd name="T27" fmla="*/ 1710 h 5194"/>
                <a:gd name="T28" fmla="*/ 2044 w 2886"/>
                <a:gd name="T29" fmla="*/ 354 h 5194"/>
                <a:gd name="T30" fmla="*/ 2886 w 2886"/>
                <a:gd name="T31" fmla="*/ 2434 h 5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6" h="5194">
                  <a:moveTo>
                    <a:pt x="2886" y="2434"/>
                  </a:moveTo>
                  <a:cubicBezTo>
                    <a:pt x="2886" y="2434"/>
                    <a:pt x="2503" y="3200"/>
                    <a:pt x="2114" y="3729"/>
                  </a:cubicBezTo>
                  <a:cubicBezTo>
                    <a:pt x="1960" y="3939"/>
                    <a:pt x="1804" y="4112"/>
                    <a:pt x="1671" y="4184"/>
                  </a:cubicBezTo>
                  <a:cubicBezTo>
                    <a:pt x="1541" y="4255"/>
                    <a:pt x="1431" y="4365"/>
                    <a:pt x="1340" y="4486"/>
                  </a:cubicBezTo>
                  <a:cubicBezTo>
                    <a:pt x="1103" y="4800"/>
                    <a:pt x="995" y="5194"/>
                    <a:pt x="995" y="5194"/>
                  </a:cubicBezTo>
                  <a:cubicBezTo>
                    <a:pt x="0" y="3689"/>
                    <a:pt x="0" y="3689"/>
                    <a:pt x="0" y="3689"/>
                  </a:cubicBezTo>
                  <a:cubicBezTo>
                    <a:pt x="0" y="3689"/>
                    <a:pt x="34" y="2218"/>
                    <a:pt x="153" y="1972"/>
                  </a:cubicBezTo>
                  <a:cubicBezTo>
                    <a:pt x="327" y="1613"/>
                    <a:pt x="411" y="889"/>
                    <a:pt x="478" y="745"/>
                  </a:cubicBezTo>
                  <a:cubicBezTo>
                    <a:pt x="528" y="638"/>
                    <a:pt x="669" y="85"/>
                    <a:pt x="683" y="44"/>
                  </a:cubicBezTo>
                  <a:cubicBezTo>
                    <a:pt x="689" y="27"/>
                    <a:pt x="736" y="0"/>
                    <a:pt x="797" y="0"/>
                  </a:cubicBezTo>
                  <a:cubicBezTo>
                    <a:pt x="846" y="0"/>
                    <a:pt x="930" y="47"/>
                    <a:pt x="951" y="145"/>
                  </a:cubicBezTo>
                  <a:cubicBezTo>
                    <a:pt x="1057" y="638"/>
                    <a:pt x="929" y="964"/>
                    <a:pt x="931" y="978"/>
                  </a:cubicBezTo>
                  <a:cubicBezTo>
                    <a:pt x="968" y="1357"/>
                    <a:pt x="855" y="1638"/>
                    <a:pt x="935" y="1713"/>
                  </a:cubicBezTo>
                  <a:cubicBezTo>
                    <a:pt x="937" y="1716"/>
                    <a:pt x="943" y="1714"/>
                    <a:pt x="951" y="1710"/>
                  </a:cubicBezTo>
                  <a:cubicBezTo>
                    <a:pt x="1088" y="1621"/>
                    <a:pt x="1939" y="381"/>
                    <a:pt x="2044" y="354"/>
                  </a:cubicBezTo>
                  <a:cubicBezTo>
                    <a:pt x="2155" y="326"/>
                    <a:pt x="2886" y="2434"/>
                    <a:pt x="2886" y="2434"/>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63">
              <a:extLst>
                <a:ext uri="{FF2B5EF4-FFF2-40B4-BE49-F238E27FC236}">
                  <a16:creationId xmlns:a16="http://schemas.microsoft.com/office/drawing/2014/main" id="{64C4B7DC-CCBB-1D78-F2D8-1769AD81D948}"/>
                </a:ext>
              </a:extLst>
            </p:cNvPr>
            <p:cNvSpPr/>
            <p:nvPr/>
          </p:nvSpPr>
          <p:spPr bwMode="auto">
            <a:xfrm>
              <a:off x="7036960" y="1653452"/>
              <a:ext cx="706865" cy="848626"/>
            </a:xfrm>
            <a:custGeom>
              <a:avLst/>
              <a:gdLst>
                <a:gd name="T0" fmla="*/ 1018 w 1095"/>
                <a:gd name="T1" fmla="*/ 389 h 1314"/>
                <a:gd name="T2" fmla="*/ 710 w 1095"/>
                <a:gd name="T3" fmla="*/ 841 h 1314"/>
                <a:gd name="T4" fmla="*/ 408 w 1095"/>
                <a:gd name="T5" fmla="*/ 1284 h 1314"/>
                <a:gd name="T6" fmla="*/ 345 w 1095"/>
                <a:gd name="T7" fmla="*/ 1311 h 1314"/>
                <a:gd name="T8" fmla="*/ 113 w 1095"/>
                <a:gd name="T9" fmla="*/ 1142 h 1314"/>
                <a:gd name="T10" fmla="*/ 106 w 1095"/>
                <a:gd name="T11" fmla="*/ 1136 h 1314"/>
                <a:gd name="T12" fmla="*/ 77 w 1095"/>
                <a:gd name="T13" fmla="*/ 830 h 1314"/>
                <a:gd name="T14" fmla="*/ 539 w 1095"/>
                <a:gd name="T15" fmla="*/ 271 h 1314"/>
                <a:gd name="T16" fmla="*/ 539 w 1095"/>
                <a:gd name="T17" fmla="*/ 271 h 1314"/>
                <a:gd name="T18" fmla="*/ 676 w 1095"/>
                <a:gd name="T19" fmla="*/ 106 h 1314"/>
                <a:gd name="T20" fmla="*/ 982 w 1095"/>
                <a:gd name="T21" fmla="*/ 77 h 1314"/>
                <a:gd name="T22" fmla="*/ 989 w 1095"/>
                <a:gd name="T23" fmla="*/ 82 h 1314"/>
                <a:gd name="T24" fmla="*/ 1018 w 1095"/>
                <a:gd name="T25" fmla="*/ 389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5" h="1314">
                  <a:moveTo>
                    <a:pt x="1018" y="389"/>
                  </a:moveTo>
                  <a:cubicBezTo>
                    <a:pt x="710" y="841"/>
                    <a:pt x="710" y="841"/>
                    <a:pt x="710" y="841"/>
                  </a:cubicBezTo>
                  <a:cubicBezTo>
                    <a:pt x="408" y="1284"/>
                    <a:pt x="408" y="1284"/>
                    <a:pt x="408" y="1284"/>
                  </a:cubicBezTo>
                  <a:cubicBezTo>
                    <a:pt x="389" y="1306"/>
                    <a:pt x="368" y="1314"/>
                    <a:pt x="345" y="1311"/>
                  </a:cubicBezTo>
                  <a:cubicBezTo>
                    <a:pt x="272" y="1305"/>
                    <a:pt x="183" y="1200"/>
                    <a:pt x="113" y="1142"/>
                  </a:cubicBezTo>
                  <a:cubicBezTo>
                    <a:pt x="106" y="1136"/>
                    <a:pt x="106" y="1136"/>
                    <a:pt x="106" y="1136"/>
                  </a:cubicBezTo>
                  <a:cubicBezTo>
                    <a:pt x="13" y="1060"/>
                    <a:pt x="0" y="922"/>
                    <a:pt x="77" y="830"/>
                  </a:cubicBezTo>
                  <a:cubicBezTo>
                    <a:pt x="539" y="271"/>
                    <a:pt x="539" y="271"/>
                    <a:pt x="539" y="271"/>
                  </a:cubicBezTo>
                  <a:cubicBezTo>
                    <a:pt x="539" y="271"/>
                    <a:pt x="539" y="271"/>
                    <a:pt x="539" y="271"/>
                  </a:cubicBezTo>
                  <a:cubicBezTo>
                    <a:pt x="676" y="106"/>
                    <a:pt x="676" y="106"/>
                    <a:pt x="676" y="106"/>
                  </a:cubicBezTo>
                  <a:cubicBezTo>
                    <a:pt x="752" y="13"/>
                    <a:pt x="890" y="0"/>
                    <a:pt x="982" y="77"/>
                  </a:cubicBezTo>
                  <a:cubicBezTo>
                    <a:pt x="989" y="82"/>
                    <a:pt x="989" y="82"/>
                    <a:pt x="989" y="82"/>
                  </a:cubicBezTo>
                  <a:cubicBezTo>
                    <a:pt x="1081" y="159"/>
                    <a:pt x="1095" y="297"/>
                    <a:pt x="1018" y="389"/>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任意多边形 65">
              <a:extLst>
                <a:ext uri="{FF2B5EF4-FFF2-40B4-BE49-F238E27FC236}">
                  <a16:creationId xmlns:a16="http://schemas.microsoft.com/office/drawing/2014/main" id="{38FAFB8A-99F6-0D43-9336-E6F3A103C567}"/>
                </a:ext>
              </a:extLst>
            </p:cNvPr>
            <p:cNvSpPr/>
            <p:nvPr/>
          </p:nvSpPr>
          <p:spPr bwMode="auto">
            <a:xfrm>
              <a:off x="5816269" y="4353529"/>
              <a:ext cx="815613" cy="548597"/>
            </a:xfrm>
            <a:custGeom>
              <a:avLst/>
              <a:gdLst>
                <a:gd name="T0" fmla="*/ 1263 w 1263"/>
                <a:gd name="T1" fmla="*/ 93 h 850"/>
                <a:gd name="T2" fmla="*/ 820 w 1263"/>
                <a:gd name="T3" fmla="*/ 548 h 850"/>
                <a:gd name="T4" fmla="*/ 489 w 1263"/>
                <a:gd name="T5" fmla="*/ 850 h 850"/>
                <a:gd name="T6" fmla="*/ 147 w 1263"/>
                <a:gd name="T7" fmla="*/ 687 h 850"/>
                <a:gd name="T8" fmla="*/ 139 w 1263"/>
                <a:gd name="T9" fmla="*/ 341 h 850"/>
                <a:gd name="T10" fmla="*/ 143 w 1263"/>
                <a:gd name="T11" fmla="*/ 339 h 850"/>
                <a:gd name="T12" fmla="*/ 407 w 1263"/>
                <a:gd name="T13" fmla="*/ 0 h 850"/>
                <a:gd name="T14" fmla="*/ 1263 w 1263"/>
                <a:gd name="T15" fmla="*/ 93 h 8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3" h="850">
                  <a:moveTo>
                    <a:pt x="1263" y="93"/>
                  </a:moveTo>
                  <a:cubicBezTo>
                    <a:pt x="1109" y="303"/>
                    <a:pt x="953" y="476"/>
                    <a:pt x="820" y="548"/>
                  </a:cubicBezTo>
                  <a:cubicBezTo>
                    <a:pt x="690" y="619"/>
                    <a:pt x="580" y="729"/>
                    <a:pt x="489" y="850"/>
                  </a:cubicBezTo>
                  <a:cubicBezTo>
                    <a:pt x="384" y="801"/>
                    <a:pt x="264" y="744"/>
                    <a:pt x="147" y="687"/>
                  </a:cubicBezTo>
                  <a:cubicBezTo>
                    <a:pt x="5" y="618"/>
                    <a:pt x="0" y="416"/>
                    <a:pt x="139" y="341"/>
                  </a:cubicBezTo>
                  <a:cubicBezTo>
                    <a:pt x="140" y="340"/>
                    <a:pt x="142" y="340"/>
                    <a:pt x="143" y="339"/>
                  </a:cubicBezTo>
                  <a:cubicBezTo>
                    <a:pt x="274" y="264"/>
                    <a:pt x="407" y="0"/>
                    <a:pt x="407" y="0"/>
                  </a:cubicBezTo>
                  <a:lnTo>
                    <a:pt x="1263" y="93"/>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68">
              <a:extLst>
                <a:ext uri="{FF2B5EF4-FFF2-40B4-BE49-F238E27FC236}">
                  <a16:creationId xmlns:a16="http://schemas.microsoft.com/office/drawing/2014/main" id="{0133698A-5CB2-055D-FAA6-567782356361}"/>
                </a:ext>
              </a:extLst>
            </p:cNvPr>
            <p:cNvSpPr/>
            <p:nvPr/>
          </p:nvSpPr>
          <p:spPr bwMode="auto">
            <a:xfrm>
              <a:off x="5721114" y="2636858"/>
              <a:ext cx="170890" cy="1120497"/>
            </a:xfrm>
            <a:custGeom>
              <a:avLst/>
              <a:gdLst>
                <a:gd name="T0" fmla="*/ 247 w 264"/>
                <a:gd name="T1" fmla="*/ 1736 h 1736"/>
                <a:gd name="T2" fmla="*/ 116 w 264"/>
                <a:gd name="T3" fmla="*/ 1026 h 1736"/>
                <a:gd name="T4" fmla="*/ 97 w 264"/>
                <a:gd name="T5" fmla="*/ 505 h 1736"/>
                <a:gd name="T6" fmla="*/ 227 w 264"/>
                <a:gd name="T7" fmla="*/ 0 h 1736"/>
                <a:gd name="T8" fmla="*/ 231 w 264"/>
                <a:gd name="T9" fmla="*/ 735 h 1736"/>
                <a:gd name="T10" fmla="*/ 247 w 264"/>
                <a:gd name="T11" fmla="*/ 732 h 1736"/>
                <a:gd name="T12" fmla="*/ 247 w 264"/>
                <a:gd name="T13" fmla="*/ 1736 h 1736"/>
              </a:gdLst>
              <a:ahLst/>
              <a:cxnLst>
                <a:cxn ang="0">
                  <a:pos x="T0" y="T1"/>
                </a:cxn>
                <a:cxn ang="0">
                  <a:pos x="T2" y="T3"/>
                </a:cxn>
                <a:cxn ang="0">
                  <a:pos x="T4" y="T5"/>
                </a:cxn>
                <a:cxn ang="0">
                  <a:pos x="T6" y="T7"/>
                </a:cxn>
                <a:cxn ang="0">
                  <a:pos x="T8" y="T9"/>
                </a:cxn>
                <a:cxn ang="0">
                  <a:pos x="T10" y="T11"/>
                </a:cxn>
                <a:cxn ang="0">
                  <a:pos x="T12" y="T13"/>
                </a:cxn>
              </a:cxnLst>
              <a:rect l="0" t="0" r="r" b="b"/>
              <a:pathLst>
                <a:path w="264" h="1736">
                  <a:moveTo>
                    <a:pt x="247" y="1736"/>
                  </a:moveTo>
                  <a:cubicBezTo>
                    <a:pt x="247" y="1736"/>
                    <a:pt x="179" y="1142"/>
                    <a:pt x="116" y="1026"/>
                  </a:cubicBezTo>
                  <a:cubicBezTo>
                    <a:pt x="53" y="910"/>
                    <a:pt x="0" y="677"/>
                    <a:pt x="97" y="505"/>
                  </a:cubicBezTo>
                  <a:cubicBezTo>
                    <a:pt x="193" y="332"/>
                    <a:pt x="227" y="0"/>
                    <a:pt x="227" y="0"/>
                  </a:cubicBezTo>
                  <a:cubicBezTo>
                    <a:pt x="264" y="379"/>
                    <a:pt x="151" y="660"/>
                    <a:pt x="231" y="735"/>
                  </a:cubicBezTo>
                  <a:cubicBezTo>
                    <a:pt x="233" y="738"/>
                    <a:pt x="239" y="736"/>
                    <a:pt x="247" y="732"/>
                  </a:cubicBezTo>
                  <a:lnTo>
                    <a:pt x="247" y="1736"/>
                  </a:lnTo>
                  <a:close/>
                </a:path>
              </a:pathLst>
            </a:custGeom>
            <a:solidFill>
              <a:srgbClr val="EFA2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69">
              <a:extLst>
                <a:ext uri="{FF2B5EF4-FFF2-40B4-BE49-F238E27FC236}">
                  <a16:creationId xmlns:a16="http://schemas.microsoft.com/office/drawing/2014/main" id="{697E7208-F577-B2B9-03D2-D3E0CBC3F7BA}"/>
                </a:ext>
              </a:extLst>
            </p:cNvPr>
            <p:cNvSpPr/>
            <p:nvPr/>
          </p:nvSpPr>
          <p:spPr bwMode="auto">
            <a:xfrm>
              <a:off x="5811415" y="1564909"/>
              <a:ext cx="1596271" cy="3202253"/>
            </a:xfrm>
            <a:custGeom>
              <a:avLst/>
              <a:gdLst>
                <a:gd name="T0" fmla="*/ 2473 w 2473"/>
                <a:gd name="T1" fmla="*/ 1178 h 4959"/>
                <a:gd name="T2" fmla="*/ 2445 w 2473"/>
                <a:gd name="T3" fmla="*/ 1178 h 4959"/>
                <a:gd name="T4" fmla="*/ 2445 w 2473"/>
                <a:gd name="T5" fmla="*/ 432 h 4959"/>
                <a:gd name="T6" fmla="*/ 2014 w 2473"/>
                <a:gd name="T7" fmla="*/ 0 h 4959"/>
                <a:gd name="T8" fmla="*/ 2014 w 2473"/>
                <a:gd name="T9" fmla="*/ 0 h 4959"/>
                <a:gd name="T10" fmla="*/ 432 w 2473"/>
                <a:gd name="T11" fmla="*/ 0 h 4959"/>
                <a:gd name="T12" fmla="*/ 0 w 2473"/>
                <a:gd name="T13" fmla="*/ 432 h 4959"/>
                <a:gd name="T14" fmla="*/ 0 w 2473"/>
                <a:gd name="T15" fmla="*/ 432 h 4959"/>
                <a:gd name="T16" fmla="*/ 0 w 2473"/>
                <a:gd name="T17" fmla="*/ 432 h 4959"/>
                <a:gd name="T18" fmla="*/ 0 w 2473"/>
                <a:gd name="T19" fmla="*/ 4527 h 4959"/>
                <a:gd name="T20" fmla="*/ 432 w 2473"/>
                <a:gd name="T21" fmla="*/ 4959 h 4959"/>
                <a:gd name="T22" fmla="*/ 432 w 2473"/>
                <a:gd name="T23" fmla="*/ 4959 h 4959"/>
                <a:gd name="T24" fmla="*/ 2014 w 2473"/>
                <a:gd name="T25" fmla="*/ 4959 h 4959"/>
                <a:gd name="T26" fmla="*/ 2445 w 2473"/>
                <a:gd name="T27" fmla="*/ 4527 h 4959"/>
                <a:gd name="T28" fmla="*/ 2445 w 2473"/>
                <a:gd name="T29" fmla="*/ 4527 h 4959"/>
                <a:gd name="T30" fmla="*/ 2445 w 2473"/>
                <a:gd name="T31" fmla="*/ 4527 h 4959"/>
                <a:gd name="T32" fmla="*/ 2445 w 2473"/>
                <a:gd name="T33" fmla="*/ 1710 h 4959"/>
                <a:gd name="T34" fmla="*/ 2473 w 2473"/>
                <a:gd name="T35" fmla="*/ 1710 h 4959"/>
                <a:gd name="T36" fmla="*/ 2473 w 2473"/>
                <a:gd name="T37" fmla="*/ 1178 h 4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73" h="4959">
                  <a:moveTo>
                    <a:pt x="2473" y="1178"/>
                  </a:moveTo>
                  <a:cubicBezTo>
                    <a:pt x="2445" y="1178"/>
                    <a:pt x="2445" y="1178"/>
                    <a:pt x="2445" y="1178"/>
                  </a:cubicBezTo>
                  <a:cubicBezTo>
                    <a:pt x="2445" y="432"/>
                    <a:pt x="2445" y="432"/>
                    <a:pt x="2445" y="432"/>
                  </a:cubicBezTo>
                  <a:cubicBezTo>
                    <a:pt x="2445" y="193"/>
                    <a:pt x="2252" y="0"/>
                    <a:pt x="2014" y="0"/>
                  </a:cubicBezTo>
                  <a:cubicBezTo>
                    <a:pt x="2014" y="0"/>
                    <a:pt x="2014" y="0"/>
                    <a:pt x="2014" y="0"/>
                  </a:cubicBezTo>
                  <a:cubicBezTo>
                    <a:pt x="432" y="0"/>
                    <a:pt x="432" y="0"/>
                    <a:pt x="432" y="0"/>
                  </a:cubicBezTo>
                  <a:cubicBezTo>
                    <a:pt x="194" y="0"/>
                    <a:pt x="0" y="193"/>
                    <a:pt x="0" y="432"/>
                  </a:cubicBezTo>
                  <a:cubicBezTo>
                    <a:pt x="0" y="432"/>
                    <a:pt x="0" y="432"/>
                    <a:pt x="0" y="432"/>
                  </a:cubicBezTo>
                  <a:cubicBezTo>
                    <a:pt x="0" y="432"/>
                    <a:pt x="0" y="432"/>
                    <a:pt x="0" y="432"/>
                  </a:cubicBezTo>
                  <a:cubicBezTo>
                    <a:pt x="0" y="4527"/>
                    <a:pt x="0" y="4527"/>
                    <a:pt x="0" y="4527"/>
                  </a:cubicBezTo>
                  <a:cubicBezTo>
                    <a:pt x="0" y="4765"/>
                    <a:pt x="194" y="4959"/>
                    <a:pt x="432" y="4959"/>
                  </a:cubicBezTo>
                  <a:cubicBezTo>
                    <a:pt x="432" y="4959"/>
                    <a:pt x="432" y="4959"/>
                    <a:pt x="432" y="4959"/>
                  </a:cubicBezTo>
                  <a:cubicBezTo>
                    <a:pt x="2014" y="4959"/>
                    <a:pt x="2014" y="4959"/>
                    <a:pt x="2014" y="4959"/>
                  </a:cubicBezTo>
                  <a:cubicBezTo>
                    <a:pt x="2252" y="4959"/>
                    <a:pt x="2445" y="4765"/>
                    <a:pt x="2445" y="4527"/>
                  </a:cubicBezTo>
                  <a:cubicBezTo>
                    <a:pt x="2445" y="4527"/>
                    <a:pt x="2445" y="4527"/>
                    <a:pt x="2445" y="4527"/>
                  </a:cubicBezTo>
                  <a:cubicBezTo>
                    <a:pt x="2445" y="4527"/>
                    <a:pt x="2445" y="4527"/>
                    <a:pt x="2445" y="4527"/>
                  </a:cubicBezTo>
                  <a:cubicBezTo>
                    <a:pt x="2445" y="1710"/>
                    <a:pt x="2445" y="1710"/>
                    <a:pt x="2445" y="1710"/>
                  </a:cubicBezTo>
                  <a:cubicBezTo>
                    <a:pt x="2473" y="1710"/>
                    <a:pt x="2473" y="1710"/>
                    <a:pt x="2473" y="1710"/>
                  </a:cubicBezTo>
                  <a:lnTo>
                    <a:pt x="2473" y="1178"/>
                  </a:lnTo>
                  <a:close/>
                </a:path>
              </a:pathLst>
            </a:custGeom>
            <a:solidFill>
              <a:srgbClr val="2A458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70">
              <a:extLst>
                <a:ext uri="{FF2B5EF4-FFF2-40B4-BE49-F238E27FC236}">
                  <a16:creationId xmlns:a16="http://schemas.microsoft.com/office/drawing/2014/main" id="{82D20981-5060-708E-7A24-38EA0AFA857A}"/>
                </a:ext>
              </a:extLst>
            </p:cNvPr>
            <p:cNvSpPr/>
            <p:nvPr/>
          </p:nvSpPr>
          <p:spPr bwMode="auto">
            <a:xfrm>
              <a:off x="5889092" y="1636761"/>
              <a:ext cx="1441888" cy="3058549"/>
            </a:xfrm>
            <a:custGeom>
              <a:avLst/>
              <a:gdLst>
                <a:gd name="T0" fmla="*/ 1911 w 2234"/>
                <a:gd name="T1" fmla="*/ 0 h 4735"/>
                <a:gd name="T2" fmla="*/ 1705 w 2234"/>
                <a:gd name="T3" fmla="*/ 0 h 4735"/>
                <a:gd name="T4" fmla="*/ 1621 w 2234"/>
                <a:gd name="T5" fmla="*/ 200 h 4735"/>
                <a:gd name="T6" fmla="*/ 1563 w 2234"/>
                <a:gd name="T7" fmla="*/ 211 h 4735"/>
                <a:gd name="T8" fmla="*/ 657 w 2234"/>
                <a:gd name="T9" fmla="*/ 211 h 4735"/>
                <a:gd name="T10" fmla="*/ 504 w 2234"/>
                <a:gd name="T11" fmla="*/ 58 h 4735"/>
                <a:gd name="T12" fmla="*/ 515 w 2234"/>
                <a:gd name="T13" fmla="*/ 0 h 4735"/>
                <a:gd name="T14" fmla="*/ 322 w 2234"/>
                <a:gd name="T15" fmla="*/ 0 h 4735"/>
                <a:gd name="T16" fmla="*/ 0 w 2234"/>
                <a:gd name="T17" fmla="*/ 323 h 4735"/>
                <a:gd name="T18" fmla="*/ 0 w 2234"/>
                <a:gd name="T19" fmla="*/ 4412 h 4735"/>
                <a:gd name="T20" fmla="*/ 322 w 2234"/>
                <a:gd name="T21" fmla="*/ 4735 h 4735"/>
                <a:gd name="T22" fmla="*/ 1912 w 2234"/>
                <a:gd name="T23" fmla="*/ 4735 h 4735"/>
                <a:gd name="T24" fmla="*/ 2234 w 2234"/>
                <a:gd name="T25" fmla="*/ 4412 h 4735"/>
                <a:gd name="T26" fmla="*/ 2234 w 2234"/>
                <a:gd name="T27" fmla="*/ 4412 h 4735"/>
                <a:gd name="T28" fmla="*/ 2234 w 2234"/>
                <a:gd name="T29" fmla="*/ 4412 h 4735"/>
                <a:gd name="T30" fmla="*/ 2234 w 2234"/>
                <a:gd name="T31" fmla="*/ 323 h 4735"/>
                <a:gd name="T32" fmla="*/ 1911 w 2234"/>
                <a:gd name="T33" fmla="*/ 0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4" h="4735">
                  <a:moveTo>
                    <a:pt x="1911" y="0"/>
                  </a:moveTo>
                  <a:cubicBezTo>
                    <a:pt x="1705" y="0"/>
                    <a:pt x="1705" y="0"/>
                    <a:pt x="1705" y="0"/>
                  </a:cubicBezTo>
                  <a:cubicBezTo>
                    <a:pt x="1737" y="78"/>
                    <a:pt x="1699" y="167"/>
                    <a:pt x="1621" y="200"/>
                  </a:cubicBezTo>
                  <a:cubicBezTo>
                    <a:pt x="1602" y="207"/>
                    <a:pt x="1583" y="211"/>
                    <a:pt x="1563" y="211"/>
                  </a:cubicBezTo>
                  <a:cubicBezTo>
                    <a:pt x="657" y="211"/>
                    <a:pt x="657" y="211"/>
                    <a:pt x="657" y="211"/>
                  </a:cubicBezTo>
                  <a:cubicBezTo>
                    <a:pt x="572" y="211"/>
                    <a:pt x="504" y="142"/>
                    <a:pt x="504" y="58"/>
                  </a:cubicBezTo>
                  <a:cubicBezTo>
                    <a:pt x="504" y="38"/>
                    <a:pt x="508" y="18"/>
                    <a:pt x="515" y="0"/>
                  </a:cubicBezTo>
                  <a:cubicBezTo>
                    <a:pt x="322" y="0"/>
                    <a:pt x="322" y="0"/>
                    <a:pt x="322" y="0"/>
                  </a:cubicBezTo>
                  <a:cubicBezTo>
                    <a:pt x="144" y="0"/>
                    <a:pt x="0" y="145"/>
                    <a:pt x="0" y="323"/>
                  </a:cubicBezTo>
                  <a:cubicBezTo>
                    <a:pt x="0" y="4412"/>
                    <a:pt x="0" y="4412"/>
                    <a:pt x="0" y="4412"/>
                  </a:cubicBezTo>
                  <a:cubicBezTo>
                    <a:pt x="0" y="4590"/>
                    <a:pt x="144" y="4735"/>
                    <a:pt x="322" y="4735"/>
                  </a:cubicBezTo>
                  <a:cubicBezTo>
                    <a:pt x="1912" y="4735"/>
                    <a:pt x="1912" y="4735"/>
                    <a:pt x="1912" y="4735"/>
                  </a:cubicBezTo>
                  <a:cubicBezTo>
                    <a:pt x="2089" y="4735"/>
                    <a:pt x="2234" y="4591"/>
                    <a:pt x="2234" y="4412"/>
                  </a:cubicBezTo>
                  <a:cubicBezTo>
                    <a:pt x="2234" y="4412"/>
                    <a:pt x="2234" y="4412"/>
                    <a:pt x="2234" y="4412"/>
                  </a:cubicBezTo>
                  <a:cubicBezTo>
                    <a:pt x="2234" y="4412"/>
                    <a:pt x="2234" y="4412"/>
                    <a:pt x="2234" y="4412"/>
                  </a:cubicBezTo>
                  <a:cubicBezTo>
                    <a:pt x="2234" y="323"/>
                    <a:pt x="2234" y="323"/>
                    <a:pt x="2234" y="323"/>
                  </a:cubicBezTo>
                  <a:cubicBezTo>
                    <a:pt x="2234" y="145"/>
                    <a:pt x="2089" y="0"/>
                    <a:pt x="1911" y="0"/>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71">
              <a:extLst>
                <a:ext uri="{FF2B5EF4-FFF2-40B4-BE49-F238E27FC236}">
                  <a16:creationId xmlns:a16="http://schemas.microsoft.com/office/drawing/2014/main" id="{F69C262E-7CE3-F827-C6D0-F88C2D340E3D}"/>
                </a:ext>
              </a:extLst>
            </p:cNvPr>
            <p:cNvSpPr/>
            <p:nvPr/>
          </p:nvSpPr>
          <p:spPr bwMode="auto">
            <a:xfrm>
              <a:off x="6435746" y="1647441"/>
              <a:ext cx="241771" cy="38839"/>
            </a:xfrm>
            <a:custGeom>
              <a:avLst/>
              <a:gdLst>
                <a:gd name="T0" fmla="*/ 343 w 373"/>
                <a:gd name="T1" fmla="*/ 60 h 60"/>
                <a:gd name="T2" fmla="*/ 29 w 373"/>
                <a:gd name="T3" fmla="*/ 60 h 60"/>
                <a:gd name="T4" fmla="*/ 0 w 373"/>
                <a:gd name="T5" fmla="*/ 30 h 60"/>
                <a:gd name="T6" fmla="*/ 0 w 373"/>
                <a:gd name="T7" fmla="*/ 30 h 60"/>
                <a:gd name="T8" fmla="*/ 29 w 373"/>
                <a:gd name="T9" fmla="*/ 0 h 60"/>
                <a:gd name="T10" fmla="*/ 343 w 373"/>
                <a:gd name="T11" fmla="*/ 0 h 60"/>
                <a:gd name="T12" fmla="*/ 373 w 373"/>
                <a:gd name="T13" fmla="*/ 30 h 60"/>
                <a:gd name="T14" fmla="*/ 373 w 373"/>
                <a:gd name="T15" fmla="*/ 30 h 60"/>
                <a:gd name="T16" fmla="*/ 343 w 37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60">
                  <a:moveTo>
                    <a:pt x="343" y="60"/>
                  </a:moveTo>
                  <a:cubicBezTo>
                    <a:pt x="29" y="60"/>
                    <a:pt x="29" y="60"/>
                    <a:pt x="29" y="60"/>
                  </a:cubicBezTo>
                  <a:cubicBezTo>
                    <a:pt x="13" y="60"/>
                    <a:pt x="0" y="47"/>
                    <a:pt x="0" y="30"/>
                  </a:cubicBezTo>
                  <a:cubicBezTo>
                    <a:pt x="0" y="30"/>
                    <a:pt x="0" y="30"/>
                    <a:pt x="0" y="30"/>
                  </a:cubicBezTo>
                  <a:cubicBezTo>
                    <a:pt x="0" y="14"/>
                    <a:pt x="12" y="0"/>
                    <a:pt x="29" y="0"/>
                  </a:cubicBezTo>
                  <a:cubicBezTo>
                    <a:pt x="343" y="0"/>
                    <a:pt x="343" y="0"/>
                    <a:pt x="343" y="0"/>
                  </a:cubicBezTo>
                  <a:cubicBezTo>
                    <a:pt x="360" y="0"/>
                    <a:pt x="373" y="13"/>
                    <a:pt x="373" y="30"/>
                  </a:cubicBezTo>
                  <a:cubicBezTo>
                    <a:pt x="373" y="30"/>
                    <a:pt x="373" y="30"/>
                    <a:pt x="373" y="30"/>
                  </a:cubicBezTo>
                  <a:cubicBezTo>
                    <a:pt x="372" y="46"/>
                    <a:pt x="360" y="60"/>
                    <a:pt x="34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椭圆 37">
              <a:extLst>
                <a:ext uri="{FF2B5EF4-FFF2-40B4-BE49-F238E27FC236}">
                  <a16:creationId xmlns:a16="http://schemas.microsoft.com/office/drawing/2014/main" id="{579AB6EC-B113-86D4-94F7-A40532C423C8}"/>
                </a:ext>
              </a:extLst>
            </p:cNvPr>
            <p:cNvSpPr/>
            <p:nvPr/>
          </p:nvSpPr>
          <p:spPr bwMode="auto">
            <a:xfrm>
              <a:off x="6717327" y="1647441"/>
              <a:ext cx="38839" cy="388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73">
              <a:extLst>
                <a:ext uri="{FF2B5EF4-FFF2-40B4-BE49-F238E27FC236}">
                  <a16:creationId xmlns:a16="http://schemas.microsoft.com/office/drawing/2014/main" id="{C5A6190E-16EE-82BB-C03C-72A203505032}"/>
                </a:ext>
              </a:extLst>
            </p:cNvPr>
            <p:cNvSpPr/>
            <p:nvPr/>
          </p:nvSpPr>
          <p:spPr bwMode="auto">
            <a:xfrm>
              <a:off x="4448175" y="4725410"/>
              <a:ext cx="1654529" cy="1032139"/>
            </a:xfrm>
            <a:custGeom>
              <a:avLst/>
              <a:gdLst>
                <a:gd name="T0" fmla="*/ 2562 w 2562"/>
                <a:gd name="T1" fmla="*/ 485 h 1598"/>
                <a:gd name="T2" fmla="*/ 2509 w 2562"/>
                <a:gd name="T3" fmla="*/ 1598 h 1598"/>
                <a:gd name="T4" fmla="*/ 0 w 2562"/>
                <a:gd name="T5" fmla="*/ 1598 h 1598"/>
                <a:gd name="T6" fmla="*/ 1072 w 2562"/>
                <a:gd name="T7" fmla="*/ 0 h 1598"/>
                <a:gd name="T8" fmla="*/ 2562 w 2562"/>
                <a:gd name="T9" fmla="*/ 485 h 1598"/>
              </a:gdLst>
              <a:ahLst/>
              <a:cxnLst>
                <a:cxn ang="0">
                  <a:pos x="T0" y="T1"/>
                </a:cxn>
                <a:cxn ang="0">
                  <a:pos x="T2" y="T3"/>
                </a:cxn>
                <a:cxn ang="0">
                  <a:pos x="T4" y="T5"/>
                </a:cxn>
                <a:cxn ang="0">
                  <a:pos x="T6" y="T7"/>
                </a:cxn>
                <a:cxn ang="0">
                  <a:pos x="T8" y="T9"/>
                </a:cxn>
              </a:cxnLst>
              <a:rect l="0" t="0" r="r" b="b"/>
              <a:pathLst>
                <a:path w="2562" h="1598">
                  <a:moveTo>
                    <a:pt x="2562" y="485"/>
                  </a:moveTo>
                  <a:cubicBezTo>
                    <a:pt x="2562" y="485"/>
                    <a:pt x="2548" y="959"/>
                    <a:pt x="2509" y="1598"/>
                  </a:cubicBezTo>
                  <a:cubicBezTo>
                    <a:pt x="0" y="1598"/>
                    <a:pt x="0" y="1598"/>
                    <a:pt x="0" y="1598"/>
                  </a:cubicBezTo>
                  <a:cubicBezTo>
                    <a:pt x="574" y="731"/>
                    <a:pt x="1072" y="0"/>
                    <a:pt x="1072" y="0"/>
                  </a:cubicBezTo>
                  <a:cubicBezTo>
                    <a:pt x="1072" y="0"/>
                    <a:pt x="2501" y="31"/>
                    <a:pt x="2562" y="485"/>
                  </a:cubicBezTo>
                  <a:close/>
                </a:path>
              </a:pathLst>
            </a:custGeom>
            <a:solidFill>
              <a:srgbClr val="3659B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74">
              <a:extLst>
                <a:ext uri="{FF2B5EF4-FFF2-40B4-BE49-F238E27FC236}">
                  <a16:creationId xmlns:a16="http://schemas.microsoft.com/office/drawing/2014/main" id="{4F41B831-1498-E030-D5EE-63153E265FDD}"/>
                </a:ext>
              </a:extLst>
            </p:cNvPr>
            <p:cNvSpPr/>
            <p:nvPr/>
          </p:nvSpPr>
          <p:spPr bwMode="auto">
            <a:xfrm>
              <a:off x="5651204" y="2048452"/>
              <a:ext cx="127197" cy="228178"/>
            </a:xfrm>
            <a:custGeom>
              <a:avLst/>
              <a:gdLst>
                <a:gd name="T0" fmla="*/ 80 w 197"/>
                <a:gd name="T1" fmla="*/ 0 h 354"/>
                <a:gd name="T2" fmla="*/ 0 w 197"/>
                <a:gd name="T3" fmla="*/ 326 h 354"/>
                <a:gd name="T4" fmla="*/ 115 w 197"/>
                <a:gd name="T5" fmla="*/ 332 h 354"/>
                <a:gd name="T6" fmla="*/ 80 w 197"/>
                <a:gd name="T7" fmla="*/ 0 h 354"/>
              </a:gdLst>
              <a:ahLst/>
              <a:cxnLst>
                <a:cxn ang="0">
                  <a:pos x="T0" y="T1"/>
                </a:cxn>
                <a:cxn ang="0">
                  <a:pos x="T2" y="T3"/>
                </a:cxn>
                <a:cxn ang="0">
                  <a:pos x="T4" y="T5"/>
                </a:cxn>
                <a:cxn ang="0">
                  <a:pos x="T6" y="T7"/>
                </a:cxn>
              </a:cxnLst>
              <a:rect l="0" t="0" r="r" b="b"/>
              <a:pathLst>
                <a:path w="197" h="354">
                  <a:moveTo>
                    <a:pt x="80" y="0"/>
                  </a:moveTo>
                  <a:cubicBezTo>
                    <a:pt x="0" y="326"/>
                    <a:pt x="0" y="326"/>
                    <a:pt x="0" y="326"/>
                  </a:cubicBezTo>
                  <a:cubicBezTo>
                    <a:pt x="0" y="326"/>
                    <a:pt x="70" y="354"/>
                    <a:pt x="115" y="332"/>
                  </a:cubicBezTo>
                  <a:cubicBezTo>
                    <a:pt x="161" y="310"/>
                    <a:pt x="197" y="18"/>
                    <a:pt x="80" y="0"/>
                  </a:cubicBezTo>
                  <a:close/>
                </a:path>
              </a:pathLst>
            </a:custGeom>
            <a:solidFill>
              <a:srgbClr val="FFC1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75">
              <a:extLst>
                <a:ext uri="{FF2B5EF4-FFF2-40B4-BE49-F238E27FC236}">
                  <a16:creationId xmlns:a16="http://schemas.microsoft.com/office/drawing/2014/main" id="{58651FDC-005D-0423-D645-B43D93CD8360}"/>
                </a:ext>
              </a:extLst>
            </p:cNvPr>
            <p:cNvSpPr/>
            <p:nvPr/>
          </p:nvSpPr>
          <p:spPr bwMode="auto">
            <a:xfrm>
              <a:off x="7223202" y="3084474"/>
              <a:ext cx="354404" cy="254394"/>
            </a:xfrm>
            <a:custGeom>
              <a:avLst/>
              <a:gdLst>
                <a:gd name="T0" fmla="*/ 433 w 548"/>
                <a:gd name="T1" fmla="*/ 310 h 394"/>
                <a:gd name="T2" fmla="*/ 194 w 548"/>
                <a:gd name="T3" fmla="*/ 375 h 394"/>
                <a:gd name="T4" fmla="*/ 27 w 548"/>
                <a:gd name="T5" fmla="*/ 279 h 394"/>
                <a:gd name="T6" fmla="*/ 20 w 548"/>
                <a:gd name="T7" fmla="*/ 252 h 394"/>
                <a:gd name="T8" fmla="*/ 115 w 548"/>
                <a:gd name="T9" fmla="*/ 84 h 394"/>
                <a:gd name="T10" fmla="*/ 354 w 548"/>
                <a:gd name="T11" fmla="*/ 19 h 394"/>
                <a:gd name="T12" fmla="*/ 521 w 548"/>
                <a:gd name="T13" fmla="*/ 115 h 394"/>
                <a:gd name="T14" fmla="*/ 528 w 548"/>
                <a:gd name="T15" fmla="*/ 142 h 394"/>
                <a:gd name="T16" fmla="*/ 433 w 548"/>
                <a:gd name="T17" fmla="*/ 3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394">
                  <a:moveTo>
                    <a:pt x="433" y="310"/>
                  </a:moveTo>
                  <a:cubicBezTo>
                    <a:pt x="194" y="375"/>
                    <a:pt x="194" y="375"/>
                    <a:pt x="194" y="375"/>
                  </a:cubicBezTo>
                  <a:cubicBezTo>
                    <a:pt x="122" y="394"/>
                    <a:pt x="47" y="351"/>
                    <a:pt x="27" y="279"/>
                  </a:cubicBezTo>
                  <a:cubicBezTo>
                    <a:pt x="20" y="252"/>
                    <a:pt x="20" y="252"/>
                    <a:pt x="20" y="252"/>
                  </a:cubicBezTo>
                  <a:cubicBezTo>
                    <a:pt x="0" y="179"/>
                    <a:pt x="43" y="104"/>
                    <a:pt x="115" y="84"/>
                  </a:cubicBezTo>
                  <a:cubicBezTo>
                    <a:pt x="354" y="19"/>
                    <a:pt x="354" y="19"/>
                    <a:pt x="354" y="19"/>
                  </a:cubicBezTo>
                  <a:cubicBezTo>
                    <a:pt x="426" y="0"/>
                    <a:pt x="501" y="43"/>
                    <a:pt x="521" y="115"/>
                  </a:cubicBezTo>
                  <a:cubicBezTo>
                    <a:pt x="528" y="142"/>
                    <a:pt x="528" y="142"/>
                    <a:pt x="528" y="142"/>
                  </a:cubicBezTo>
                  <a:cubicBezTo>
                    <a:pt x="548" y="215"/>
                    <a:pt x="505" y="290"/>
                    <a:pt x="433" y="310"/>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76">
              <a:extLst>
                <a:ext uri="{FF2B5EF4-FFF2-40B4-BE49-F238E27FC236}">
                  <a16:creationId xmlns:a16="http://schemas.microsoft.com/office/drawing/2014/main" id="{93D02150-2464-1EB4-2E63-16D766710AE1}"/>
                </a:ext>
              </a:extLst>
            </p:cNvPr>
            <p:cNvSpPr/>
            <p:nvPr/>
          </p:nvSpPr>
          <p:spPr bwMode="auto">
            <a:xfrm>
              <a:off x="7260098" y="3144674"/>
              <a:ext cx="196135" cy="154384"/>
            </a:xfrm>
            <a:custGeom>
              <a:avLst/>
              <a:gdLst>
                <a:gd name="T0" fmla="*/ 247 w 304"/>
                <a:gd name="T1" fmla="*/ 204 h 239"/>
                <a:gd name="T2" fmla="*/ 83 w 304"/>
                <a:gd name="T3" fmla="*/ 239 h 239"/>
                <a:gd name="T4" fmla="*/ 18 w 304"/>
                <a:gd name="T5" fmla="*/ 187 h 239"/>
                <a:gd name="T6" fmla="*/ 5 w 304"/>
                <a:gd name="T7" fmla="*/ 153 h 239"/>
                <a:gd name="T8" fmla="*/ 0 w 304"/>
                <a:gd name="T9" fmla="*/ 118 h 239"/>
                <a:gd name="T10" fmla="*/ 5 w 304"/>
                <a:gd name="T11" fmla="*/ 78 h 239"/>
                <a:gd name="T12" fmla="*/ 32 w 304"/>
                <a:gd name="T13" fmla="*/ 50 h 239"/>
                <a:gd name="T14" fmla="*/ 33 w 304"/>
                <a:gd name="T15" fmla="*/ 50 h 239"/>
                <a:gd name="T16" fmla="*/ 192 w 304"/>
                <a:gd name="T17" fmla="*/ 6 h 239"/>
                <a:gd name="T18" fmla="*/ 271 w 304"/>
                <a:gd name="T19" fmla="*/ 47 h 239"/>
                <a:gd name="T20" fmla="*/ 277 w 304"/>
                <a:gd name="T21" fmla="*/ 69 h 239"/>
                <a:gd name="T22" fmla="*/ 296 w 304"/>
                <a:gd name="T23" fmla="*/ 133 h 239"/>
                <a:gd name="T24" fmla="*/ 247 w 304"/>
                <a:gd name="T2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39">
                  <a:moveTo>
                    <a:pt x="247" y="204"/>
                  </a:moveTo>
                  <a:cubicBezTo>
                    <a:pt x="203" y="216"/>
                    <a:pt x="124" y="236"/>
                    <a:pt x="83" y="239"/>
                  </a:cubicBezTo>
                  <a:cubicBezTo>
                    <a:pt x="67" y="239"/>
                    <a:pt x="37" y="227"/>
                    <a:pt x="18" y="187"/>
                  </a:cubicBezTo>
                  <a:cubicBezTo>
                    <a:pt x="13" y="177"/>
                    <a:pt x="9" y="166"/>
                    <a:pt x="5" y="153"/>
                  </a:cubicBezTo>
                  <a:cubicBezTo>
                    <a:pt x="2" y="142"/>
                    <a:pt x="0" y="130"/>
                    <a:pt x="0" y="118"/>
                  </a:cubicBezTo>
                  <a:cubicBezTo>
                    <a:pt x="0" y="105"/>
                    <a:pt x="2" y="91"/>
                    <a:pt x="5" y="78"/>
                  </a:cubicBezTo>
                  <a:cubicBezTo>
                    <a:pt x="9" y="66"/>
                    <a:pt x="19" y="55"/>
                    <a:pt x="32" y="50"/>
                  </a:cubicBezTo>
                  <a:cubicBezTo>
                    <a:pt x="32" y="50"/>
                    <a:pt x="32" y="50"/>
                    <a:pt x="33" y="50"/>
                  </a:cubicBezTo>
                  <a:cubicBezTo>
                    <a:pt x="78" y="34"/>
                    <a:pt x="139" y="15"/>
                    <a:pt x="192" y="6"/>
                  </a:cubicBezTo>
                  <a:cubicBezTo>
                    <a:pt x="228" y="0"/>
                    <a:pt x="263" y="17"/>
                    <a:pt x="271" y="47"/>
                  </a:cubicBezTo>
                  <a:cubicBezTo>
                    <a:pt x="277" y="69"/>
                    <a:pt x="277" y="69"/>
                    <a:pt x="277" y="69"/>
                  </a:cubicBezTo>
                  <a:cubicBezTo>
                    <a:pt x="296" y="133"/>
                    <a:pt x="296" y="133"/>
                    <a:pt x="296" y="133"/>
                  </a:cubicBezTo>
                  <a:cubicBezTo>
                    <a:pt x="304" y="163"/>
                    <a:pt x="283" y="194"/>
                    <a:pt x="247" y="204"/>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79">
              <a:extLst>
                <a:ext uri="{FF2B5EF4-FFF2-40B4-BE49-F238E27FC236}">
                  <a16:creationId xmlns:a16="http://schemas.microsoft.com/office/drawing/2014/main" id="{B8188D5A-1897-FCB8-18C3-856867656546}"/>
                </a:ext>
              </a:extLst>
            </p:cNvPr>
            <p:cNvSpPr/>
            <p:nvPr/>
          </p:nvSpPr>
          <p:spPr bwMode="auto">
            <a:xfrm>
              <a:off x="4865691" y="4353529"/>
              <a:ext cx="1294300" cy="1163219"/>
            </a:xfrm>
            <a:custGeom>
              <a:avLst/>
              <a:gdLst>
                <a:gd name="T0" fmla="*/ 2004 w 2004"/>
                <a:gd name="T1" fmla="*/ 1763 h 1802"/>
                <a:gd name="T2" fmla="*/ 1403 w 2004"/>
                <a:gd name="T3" fmla="*/ 1653 h 1802"/>
                <a:gd name="T4" fmla="*/ 1470 w 2004"/>
                <a:gd name="T5" fmla="*/ 1013 h 1802"/>
                <a:gd name="T6" fmla="*/ 1006 w 2004"/>
                <a:gd name="T7" fmla="*/ 1544 h 1802"/>
                <a:gd name="T8" fmla="*/ 181 w 2004"/>
                <a:gd name="T9" fmla="*/ 1085 h 1802"/>
                <a:gd name="T10" fmla="*/ 0 w 2004"/>
                <a:gd name="T11" fmla="*/ 964 h 1802"/>
                <a:gd name="T12" fmla="*/ 621 w 2004"/>
                <a:gd name="T13" fmla="*/ 0 h 1802"/>
                <a:gd name="T14" fmla="*/ 1163 w 2004"/>
                <a:gd name="T15" fmla="*/ 469 h 1802"/>
                <a:gd name="T16" fmla="*/ 1992 w 2004"/>
                <a:gd name="T17" fmla="*/ 803 h 1802"/>
                <a:gd name="T18" fmla="*/ 2004 w 2004"/>
                <a:gd name="T19" fmla="*/ 176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4" h="1802">
                  <a:moveTo>
                    <a:pt x="2004" y="1763"/>
                  </a:moveTo>
                  <a:cubicBezTo>
                    <a:pt x="1814" y="1802"/>
                    <a:pt x="1403" y="1653"/>
                    <a:pt x="1403" y="1653"/>
                  </a:cubicBezTo>
                  <a:cubicBezTo>
                    <a:pt x="1470" y="1013"/>
                    <a:pt x="1470" y="1013"/>
                    <a:pt x="1470" y="1013"/>
                  </a:cubicBezTo>
                  <a:cubicBezTo>
                    <a:pt x="1006" y="1544"/>
                    <a:pt x="1006" y="1544"/>
                    <a:pt x="1006" y="1544"/>
                  </a:cubicBezTo>
                  <a:cubicBezTo>
                    <a:pt x="770" y="1457"/>
                    <a:pt x="401" y="1227"/>
                    <a:pt x="181" y="1085"/>
                  </a:cubicBezTo>
                  <a:cubicBezTo>
                    <a:pt x="72" y="1014"/>
                    <a:pt x="0" y="964"/>
                    <a:pt x="0" y="964"/>
                  </a:cubicBezTo>
                  <a:cubicBezTo>
                    <a:pt x="309" y="466"/>
                    <a:pt x="621" y="0"/>
                    <a:pt x="621" y="0"/>
                  </a:cubicBezTo>
                  <a:cubicBezTo>
                    <a:pt x="712" y="183"/>
                    <a:pt x="928" y="342"/>
                    <a:pt x="1163" y="469"/>
                  </a:cubicBezTo>
                  <a:cubicBezTo>
                    <a:pt x="1553" y="680"/>
                    <a:pt x="1992" y="803"/>
                    <a:pt x="1992" y="803"/>
                  </a:cubicBezTo>
                  <a:cubicBezTo>
                    <a:pt x="1992" y="1183"/>
                    <a:pt x="2004" y="1763"/>
                    <a:pt x="2004" y="1763"/>
                  </a:cubicBezTo>
                  <a:close/>
                </a:path>
              </a:pathLst>
            </a:custGeom>
            <a:solidFill>
              <a:srgbClr val="DCE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直接连接符 43">
              <a:extLst>
                <a:ext uri="{FF2B5EF4-FFF2-40B4-BE49-F238E27FC236}">
                  <a16:creationId xmlns:a16="http://schemas.microsoft.com/office/drawing/2014/main" id="{3E12986C-9289-D218-2762-4B8C753A6CF3}"/>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直接连接符 44">
              <a:extLst>
                <a:ext uri="{FF2B5EF4-FFF2-40B4-BE49-F238E27FC236}">
                  <a16:creationId xmlns:a16="http://schemas.microsoft.com/office/drawing/2014/main" id="{F5BF06FE-81E4-3BCD-45EF-39297E7B5059}"/>
                </a:ext>
              </a:extLst>
            </p:cNvPr>
            <p:cNvSpPr/>
            <p:nvPr/>
          </p:nvSpPr>
          <p:spPr bwMode="auto">
            <a:xfrm>
              <a:off x="5495849" y="182804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83">
              <a:extLst>
                <a:ext uri="{FF2B5EF4-FFF2-40B4-BE49-F238E27FC236}">
                  <a16:creationId xmlns:a16="http://schemas.microsoft.com/office/drawing/2014/main" id="{812C0456-9D3F-CE3D-9AA6-F8B37039D681}"/>
                </a:ext>
              </a:extLst>
            </p:cNvPr>
            <p:cNvSpPr/>
            <p:nvPr/>
          </p:nvSpPr>
          <p:spPr bwMode="auto">
            <a:xfrm>
              <a:off x="5316221" y="5067190"/>
              <a:ext cx="100010" cy="100010"/>
            </a:xfrm>
            <a:custGeom>
              <a:avLst/>
              <a:gdLst>
                <a:gd name="T0" fmla="*/ 0 w 155"/>
                <a:gd name="T1" fmla="*/ 76 h 155"/>
                <a:gd name="T2" fmla="*/ 78 w 155"/>
                <a:gd name="T3" fmla="*/ 0 h 155"/>
                <a:gd name="T4" fmla="*/ 155 w 155"/>
                <a:gd name="T5" fmla="*/ 78 h 155"/>
                <a:gd name="T6" fmla="*/ 77 w 155"/>
                <a:gd name="T7" fmla="*/ 154 h 155"/>
                <a:gd name="T8" fmla="*/ 0 w 155"/>
                <a:gd name="T9" fmla="*/ 76 h 155"/>
              </a:gdLst>
              <a:ahLst/>
              <a:cxnLst>
                <a:cxn ang="0">
                  <a:pos x="T0" y="T1"/>
                </a:cxn>
                <a:cxn ang="0">
                  <a:pos x="T2" y="T3"/>
                </a:cxn>
                <a:cxn ang="0">
                  <a:pos x="T4" y="T5"/>
                </a:cxn>
                <a:cxn ang="0">
                  <a:pos x="T6" y="T7"/>
                </a:cxn>
                <a:cxn ang="0">
                  <a:pos x="T8" y="T9"/>
                </a:cxn>
              </a:cxnLst>
              <a:rect l="0" t="0" r="r" b="b"/>
              <a:pathLst>
                <a:path w="155" h="155">
                  <a:moveTo>
                    <a:pt x="0" y="76"/>
                  </a:moveTo>
                  <a:cubicBezTo>
                    <a:pt x="1" y="34"/>
                    <a:pt x="36" y="0"/>
                    <a:pt x="78" y="0"/>
                  </a:cubicBezTo>
                  <a:cubicBezTo>
                    <a:pt x="121" y="0"/>
                    <a:pt x="155" y="35"/>
                    <a:pt x="155" y="78"/>
                  </a:cubicBezTo>
                  <a:cubicBezTo>
                    <a:pt x="154" y="121"/>
                    <a:pt x="119" y="155"/>
                    <a:pt x="77" y="154"/>
                  </a:cubicBezTo>
                  <a:cubicBezTo>
                    <a:pt x="34" y="154"/>
                    <a:pt x="0" y="119"/>
                    <a:pt x="0" y="76"/>
                  </a:cubicBezTo>
                  <a:close/>
                </a:path>
              </a:pathLst>
            </a:custGeom>
            <a:solidFill>
              <a:srgbClr val="2B4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84">
              <a:extLst>
                <a:ext uri="{FF2B5EF4-FFF2-40B4-BE49-F238E27FC236}">
                  <a16:creationId xmlns:a16="http://schemas.microsoft.com/office/drawing/2014/main" id="{F9EF54FF-210A-CE99-6309-C6EA3A63BE53}"/>
                </a:ext>
              </a:extLst>
            </p:cNvPr>
            <p:cNvSpPr/>
            <p:nvPr/>
          </p:nvSpPr>
          <p:spPr bwMode="auto">
            <a:xfrm>
              <a:off x="6025028" y="3535974"/>
              <a:ext cx="885523" cy="759297"/>
            </a:xfrm>
            <a:custGeom>
              <a:avLst/>
              <a:gdLst>
                <a:gd name="T0" fmla="*/ 1340 w 1372"/>
                <a:gd name="T1" fmla="*/ 1176 h 1176"/>
                <a:gd name="T2" fmla="*/ 32 w 1372"/>
                <a:gd name="T3" fmla="*/ 1176 h 1176"/>
                <a:gd name="T4" fmla="*/ 0 w 1372"/>
                <a:gd name="T5" fmla="*/ 1144 h 1176"/>
                <a:gd name="T6" fmla="*/ 0 w 1372"/>
                <a:gd name="T7" fmla="*/ 32 h 1176"/>
                <a:gd name="T8" fmla="*/ 32 w 1372"/>
                <a:gd name="T9" fmla="*/ 0 h 1176"/>
                <a:gd name="T10" fmla="*/ 1340 w 1372"/>
                <a:gd name="T11" fmla="*/ 0 h 1176"/>
                <a:gd name="T12" fmla="*/ 1372 w 1372"/>
                <a:gd name="T13" fmla="*/ 32 h 1176"/>
                <a:gd name="T14" fmla="*/ 1372 w 1372"/>
                <a:gd name="T15" fmla="*/ 1144 h 1176"/>
                <a:gd name="T16" fmla="*/ 1340 w 1372"/>
                <a:gd name="T1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1176">
                  <a:moveTo>
                    <a:pt x="1340" y="1176"/>
                  </a:moveTo>
                  <a:cubicBezTo>
                    <a:pt x="32" y="1176"/>
                    <a:pt x="32" y="1176"/>
                    <a:pt x="32" y="1176"/>
                  </a:cubicBezTo>
                  <a:cubicBezTo>
                    <a:pt x="15" y="1176"/>
                    <a:pt x="0" y="1162"/>
                    <a:pt x="0" y="1144"/>
                  </a:cubicBezTo>
                  <a:cubicBezTo>
                    <a:pt x="0" y="32"/>
                    <a:pt x="0" y="32"/>
                    <a:pt x="0" y="32"/>
                  </a:cubicBezTo>
                  <a:cubicBezTo>
                    <a:pt x="0" y="15"/>
                    <a:pt x="15" y="0"/>
                    <a:pt x="32" y="0"/>
                  </a:cubicBezTo>
                  <a:cubicBezTo>
                    <a:pt x="1340" y="0"/>
                    <a:pt x="1340" y="0"/>
                    <a:pt x="1340" y="0"/>
                  </a:cubicBezTo>
                  <a:cubicBezTo>
                    <a:pt x="1357" y="0"/>
                    <a:pt x="1372" y="15"/>
                    <a:pt x="1372" y="32"/>
                  </a:cubicBezTo>
                  <a:cubicBezTo>
                    <a:pt x="1372" y="1144"/>
                    <a:pt x="1372" y="1144"/>
                    <a:pt x="1372" y="1144"/>
                  </a:cubicBezTo>
                  <a:cubicBezTo>
                    <a:pt x="1372" y="1162"/>
                    <a:pt x="1357" y="1176"/>
                    <a:pt x="1340" y="1176"/>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8" name="任意多边形 85">
              <a:extLst>
                <a:ext uri="{FF2B5EF4-FFF2-40B4-BE49-F238E27FC236}">
                  <a16:creationId xmlns:a16="http://schemas.microsoft.com/office/drawing/2014/main" id="{F7AD25BC-585D-557A-5527-F1676F3D6BEE}"/>
                </a:ext>
              </a:extLst>
            </p:cNvPr>
            <p:cNvSpPr/>
            <p:nvPr/>
          </p:nvSpPr>
          <p:spPr bwMode="auto">
            <a:xfrm>
              <a:off x="6149311" y="3642781"/>
              <a:ext cx="223322" cy="223322"/>
            </a:xfrm>
            <a:custGeom>
              <a:avLst/>
              <a:gdLst>
                <a:gd name="T0" fmla="*/ 334 w 347"/>
                <a:gd name="T1" fmla="*/ 346 h 346"/>
                <a:gd name="T2" fmla="*/ 13 w 347"/>
                <a:gd name="T3" fmla="*/ 346 h 346"/>
                <a:gd name="T4" fmla="*/ 0 w 347"/>
                <a:gd name="T5" fmla="*/ 334 h 346"/>
                <a:gd name="T6" fmla="*/ 0 w 347"/>
                <a:gd name="T7" fmla="*/ 12 h 346"/>
                <a:gd name="T8" fmla="*/ 13 w 347"/>
                <a:gd name="T9" fmla="*/ 0 h 346"/>
                <a:gd name="T10" fmla="*/ 334 w 347"/>
                <a:gd name="T11" fmla="*/ 0 h 346"/>
                <a:gd name="T12" fmla="*/ 347 w 347"/>
                <a:gd name="T13" fmla="*/ 12 h 346"/>
                <a:gd name="T14" fmla="*/ 347 w 347"/>
                <a:gd name="T15" fmla="*/ 334 h 346"/>
                <a:gd name="T16" fmla="*/ 334 w 347"/>
                <a:gd name="T17"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346">
                  <a:moveTo>
                    <a:pt x="334" y="346"/>
                  </a:moveTo>
                  <a:cubicBezTo>
                    <a:pt x="13" y="346"/>
                    <a:pt x="13" y="346"/>
                    <a:pt x="13" y="346"/>
                  </a:cubicBezTo>
                  <a:cubicBezTo>
                    <a:pt x="6" y="346"/>
                    <a:pt x="0" y="340"/>
                    <a:pt x="0" y="334"/>
                  </a:cubicBezTo>
                  <a:cubicBezTo>
                    <a:pt x="0" y="12"/>
                    <a:pt x="0" y="12"/>
                    <a:pt x="0" y="12"/>
                  </a:cubicBezTo>
                  <a:cubicBezTo>
                    <a:pt x="0" y="6"/>
                    <a:pt x="6" y="0"/>
                    <a:pt x="13" y="0"/>
                  </a:cubicBezTo>
                  <a:cubicBezTo>
                    <a:pt x="334" y="0"/>
                    <a:pt x="334" y="0"/>
                    <a:pt x="334" y="0"/>
                  </a:cubicBezTo>
                  <a:cubicBezTo>
                    <a:pt x="341" y="0"/>
                    <a:pt x="347" y="6"/>
                    <a:pt x="347" y="12"/>
                  </a:cubicBezTo>
                  <a:cubicBezTo>
                    <a:pt x="347" y="334"/>
                    <a:pt x="347" y="334"/>
                    <a:pt x="347" y="334"/>
                  </a:cubicBezTo>
                  <a:cubicBezTo>
                    <a:pt x="347" y="340"/>
                    <a:pt x="341" y="346"/>
                    <a:pt x="334"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86">
              <a:extLst>
                <a:ext uri="{FF2B5EF4-FFF2-40B4-BE49-F238E27FC236}">
                  <a16:creationId xmlns:a16="http://schemas.microsoft.com/office/drawing/2014/main" id="{01BC27D9-3EB2-54A5-4686-0643F1BA9A39}"/>
                </a:ext>
              </a:extLst>
            </p:cNvPr>
            <p:cNvSpPr/>
            <p:nvPr/>
          </p:nvSpPr>
          <p:spPr bwMode="auto">
            <a:xfrm>
              <a:off x="6447398" y="3711719"/>
              <a:ext cx="204874" cy="3884"/>
            </a:xfrm>
            <a:custGeom>
              <a:avLst/>
              <a:gdLst>
                <a:gd name="T0" fmla="*/ 316 w 318"/>
                <a:gd name="T1" fmla="*/ 5 h 5"/>
                <a:gd name="T2" fmla="*/ 3 w 318"/>
                <a:gd name="T3" fmla="*/ 5 h 5"/>
                <a:gd name="T4" fmla="*/ 0 w 318"/>
                <a:gd name="T5" fmla="*/ 2 h 5"/>
                <a:gd name="T6" fmla="*/ 3 w 318"/>
                <a:gd name="T7" fmla="*/ 0 h 5"/>
                <a:gd name="T8" fmla="*/ 316 w 318"/>
                <a:gd name="T9" fmla="*/ 0 h 5"/>
                <a:gd name="T10" fmla="*/ 318 w 318"/>
                <a:gd name="T11" fmla="*/ 2 h 5"/>
                <a:gd name="T12" fmla="*/ 316 w 3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18" h="5">
                  <a:moveTo>
                    <a:pt x="316" y="5"/>
                  </a:moveTo>
                  <a:cubicBezTo>
                    <a:pt x="3" y="5"/>
                    <a:pt x="3" y="5"/>
                    <a:pt x="3" y="5"/>
                  </a:cubicBezTo>
                  <a:cubicBezTo>
                    <a:pt x="1" y="5"/>
                    <a:pt x="0" y="4"/>
                    <a:pt x="0" y="2"/>
                  </a:cubicBezTo>
                  <a:cubicBezTo>
                    <a:pt x="0" y="1"/>
                    <a:pt x="1" y="0"/>
                    <a:pt x="3" y="0"/>
                  </a:cubicBezTo>
                  <a:cubicBezTo>
                    <a:pt x="316" y="0"/>
                    <a:pt x="316" y="0"/>
                    <a:pt x="316" y="0"/>
                  </a:cubicBezTo>
                  <a:cubicBezTo>
                    <a:pt x="317" y="0"/>
                    <a:pt x="318" y="1"/>
                    <a:pt x="318" y="2"/>
                  </a:cubicBezTo>
                  <a:cubicBezTo>
                    <a:pt x="318" y="4"/>
                    <a:pt x="317" y="5"/>
                    <a:pt x="316"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任意多边形 87">
              <a:extLst>
                <a:ext uri="{FF2B5EF4-FFF2-40B4-BE49-F238E27FC236}">
                  <a16:creationId xmlns:a16="http://schemas.microsoft.com/office/drawing/2014/main" id="{CCBB0A6E-B59C-8883-4089-22F836D4A0A7}"/>
                </a:ext>
              </a:extLst>
            </p:cNvPr>
            <p:cNvSpPr/>
            <p:nvPr/>
          </p:nvSpPr>
          <p:spPr bwMode="auto">
            <a:xfrm>
              <a:off x="6447398" y="3783571"/>
              <a:ext cx="329158" cy="2913"/>
            </a:xfrm>
            <a:custGeom>
              <a:avLst/>
              <a:gdLst>
                <a:gd name="T0" fmla="*/ 507 w 510"/>
                <a:gd name="T1" fmla="*/ 5 h 5"/>
                <a:gd name="T2" fmla="*/ 3 w 510"/>
                <a:gd name="T3" fmla="*/ 5 h 5"/>
                <a:gd name="T4" fmla="*/ 0 w 510"/>
                <a:gd name="T5" fmla="*/ 3 h 5"/>
                <a:gd name="T6" fmla="*/ 3 w 510"/>
                <a:gd name="T7" fmla="*/ 0 h 5"/>
                <a:gd name="T8" fmla="*/ 507 w 510"/>
                <a:gd name="T9" fmla="*/ 0 h 5"/>
                <a:gd name="T10" fmla="*/ 510 w 510"/>
                <a:gd name="T11" fmla="*/ 3 h 5"/>
                <a:gd name="T12" fmla="*/ 507 w 51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0" h="5">
                  <a:moveTo>
                    <a:pt x="507" y="5"/>
                  </a:moveTo>
                  <a:cubicBezTo>
                    <a:pt x="3" y="5"/>
                    <a:pt x="3" y="5"/>
                    <a:pt x="3" y="5"/>
                  </a:cubicBezTo>
                  <a:cubicBezTo>
                    <a:pt x="1" y="5"/>
                    <a:pt x="0" y="4"/>
                    <a:pt x="0" y="3"/>
                  </a:cubicBezTo>
                  <a:cubicBezTo>
                    <a:pt x="0" y="1"/>
                    <a:pt x="1" y="0"/>
                    <a:pt x="3" y="0"/>
                  </a:cubicBezTo>
                  <a:cubicBezTo>
                    <a:pt x="507" y="0"/>
                    <a:pt x="507" y="0"/>
                    <a:pt x="507" y="0"/>
                  </a:cubicBezTo>
                  <a:cubicBezTo>
                    <a:pt x="509" y="0"/>
                    <a:pt x="510" y="1"/>
                    <a:pt x="510" y="3"/>
                  </a:cubicBezTo>
                  <a:cubicBezTo>
                    <a:pt x="510" y="4"/>
                    <a:pt x="509" y="5"/>
                    <a:pt x="50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任意多边形 88">
              <a:extLst>
                <a:ext uri="{FF2B5EF4-FFF2-40B4-BE49-F238E27FC236}">
                  <a16:creationId xmlns:a16="http://schemas.microsoft.com/office/drawing/2014/main" id="{57D48962-283F-963C-2DCC-F8AF1DCD63ED}"/>
                </a:ext>
              </a:extLst>
            </p:cNvPr>
            <p:cNvSpPr/>
            <p:nvPr/>
          </p:nvSpPr>
          <p:spPr bwMode="auto">
            <a:xfrm>
              <a:off x="6147369" y="3958345"/>
              <a:ext cx="227206" cy="2913"/>
            </a:xfrm>
            <a:custGeom>
              <a:avLst/>
              <a:gdLst>
                <a:gd name="T0" fmla="*/ 349 w 351"/>
                <a:gd name="T1" fmla="*/ 5 h 5"/>
                <a:gd name="T2" fmla="*/ 2 w 351"/>
                <a:gd name="T3" fmla="*/ 5 h 5"/>
                <a:gd name="T4" fmla="*/ 0 w 351"/>
                <a:gd name="T5" fmla="*/ 2 h 5"/>
                <a:gd name="T6" fmla="*/ 2 w 351"/>
                <a:gd name="T7" fmla="*/ 0 h 5"/>
                <a:gd name="T8" fmla="*/ 349 w 351"/>
                <a:gd name="T9" fmla="*/ 0 h 5"/>
                <a:gd name="T10" fmla="*/ 351 w 351"/>
                <a:gd name="T11" fmla="*/ 2 h 5"/>
                <a:gd name="T12" fmla="*/ 349 w 3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51" h="5">
                  <a:moveTo>
                    <a:pt x="349" y="5"/>
                  </a:moveTo>
                  <a:cubicBezTo>
                    <a:pt x="2" y="5"/>
                    <a:pt x="2" y="5"/>
                    <a:pt x="2" y="5"/>
                  </a:cubicBezTo>
                  <a:cubicBezTo>
                    <a:pt x="1" y="5"/>
                    <a:pt x="0" y="4"/>
                    <a:pt x="0" y="2"/>
                  </a:cubicBezTo>
                  <a:cubicBezTo>
                    <a:pt x="0" y="1"/>
                    <a:pt x="1" y="0"/>
                    <a:pt x="2" y="0"/>
                  </a:cubicBezTo>
                  <a:cubicBezTo>
                    <a:pt x="349" y="0"/>
                    <a:pt x="349" y="0"/>
                    <a:pt x="349" y="0"/>
                  </a:cubicBezTo>
                  <a:cubicBezTo>
                    <a:pt x="350" y="0"/>
                    <a:pt x="351" y="1"/>
                    <a:pt x="351" y="2"/>
                  </a:cubicBezTo>
                  <a:cubicBezTo>
                    <a:pt x="351" y="4"/>
                    <a:pt x="350" y="5"/>
                    <a:pt x="34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89">
              <a:extLst>
                <a:ext uri="{FF2B5EF4-FFF2-40B4-BE49-F238E27FC236}">
                  <a16:creationId xmlns:a16="http://schemas.microsoft.com/office/drawing/2014/main" id="{917744DC-16C4-DD86-F8A0-CFA79F0D9A8B}"/>
                </a:ext>
              </a:extLst>
            </p:cNvPr>
            <p:cNvSpPr/>
            <p:nvPr/>
          </p:nvSpPr>
          <p:spPr bwMode="auto">
            <a:xfrm>
              <a:off x="6147369" y="4032139"/>
              <a:ext cx="629187" cy="2913"/>
            </a:xfrm>
            <a:custGeom>
              <a:avLst/>
              <a:gdLst>
                <a:gd name="T0" fmla="*/ 971 w 974"/>
                <a:gd name="T1" fmla="*/ 5 h 5"/>
                <a:gd name="T2" fmla="*/ 2 w 974"/>
                <a:gd name="T3" fmla="*/ 5 h 5"/>
                <a:gd name="T4" fmla="*/ 0 w 974"/>
                <a:gd name="T5" fmla="*/ 2 h 5"/>
                <a:gd name="T6" fmla="*/ 2 w 974"/>
                <a:gd name="T7" fmla="*/ 0 h 5"/>
                <a:gd name="T8" fmla="*/ 971 w 974"/>
                <a:gd name="T9" fmla="*/ 0 h 5"/>
                <a:gd name="T10" fmla="*/ 974 w 974"/>
                <a:gd name="T11" fmla="*/ 2 h 5"/>
                <a:gd name="T12" fmla="*/ 971 w 97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74" h="5">
                  <a:moveTo>
                    <a:pt x="971" y="5"/>
                  </a:moveTo>
                  <a:cubicBezTo>
                    <a:pt x="2" y="5"/>
                    <a:pt x="2" y="5"/>
                    <a:pt x="2" y="5"/>
                  </a:cubicBezTo>
                  <a:cubicBezTo>
                    <a:pt x="1" y="5"/>
                    <a:pt x="0" y="4"/>
                    <a:pt x="0" y="2"/>
                  </a:cubicBezTo>
                  <a:cubicBezTo>
                    <a:pt x="0" y="1"/>
                    <a:pt x="1" y="0"/>
                    <a:pt x="2" y="0"/>
                  </a:cubicBezTo>
                  <a:cubicBezTo>
                    <a:pt x="971" y="0"/>
                    <a:pt x="971" y="0"/>
                    <a:pt x="971" y="0"/>
                  </a:cubicBezTo>
                  <a:cubicBezTo>
                    <a:pt x="973" y="0"/>
                    <a:pt x="974" y="1"/>
                    <a:pt x="974" y="2"/>
                  </a:cubicBezTo>
                  <a:cubicBezTo>
                    <a:pt x="974" y="4"/>
                    <a:pt x="973" y="5"/>
                    <a:pt x="97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90">
              <a:extLst>
                <a:ext uri="{FF2B5EF4-FFF2-40B4-BE49-F238E27FC236}">
                  <a16:creationId xmlns:a16="http://schemas.microsoft.com/office/drawing/2014/main" id="{04A7EA68-0CF4-70FB-7A30-B6567F389120}"/>
                </a:ext>
              </a:extLst>
            </p:cNvPr>
            <p:cNvSpPr/>
            <p:nvPr/>
          </p:nvSpPr>
          <p:spPr bwMode="auto">
            <a:xfrm>
              <a:off x="6147369" y="4113700"/>
              <a:ext cx="629187" cy="3884"/>
            </a:xfrm>
            <a:custGeom>
              <a:avLst/>
              <a:gdLst>
                <a:gd name="T0" fmla="*/ 971 w 974"/>
                <a:gd name="T1" fmla="*/ 6 h 6"/>
                <a:gd name="T2" fmla="*/ 2 w 974"/>
                <a:gd name="T3" fmla="*/ 6 h 6"/>
                <a:gd name="T4" fmla="*/ 0 w 974"/>
                <a:gd name="T5" fmla="*/ 3 h 6"/>
                <a:gd name="T6" fmla="*/ 2 w 974"/>
                <a:gd name="T7" fmla="*/ 0 h 6"/>
                <a:gd name="T8" fmla="*/ 971 w 974"/>
                <a:gd name="T9" fmla="*/ 0 h 6"/>
                <a:gd name="T10" fmla="*/ 974 w 974"/>
                <a:gd name="T11" fmla="*/ 3 h 6"/>
                <a:gd name="T12" fmla="*/ 971 w 97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74" h="6">
                  <a:moveTo>
                    <a:pt x="971" y="6"/>
                  </a:moveTo>
                  <a:cubicBezTo>
                    <a:pt x="2" y="6"/>
                    <a:pt x="2" y="6"/>
                    <a:pt x="2" y="6"/>
                  </a:cubicBezTo>
                  <a:cubicBezTo>
                    <a:pt x="1" y="6"/>
                    <a:pt x="0" y="5"/>
                    <a:pt x="0" y="3"/>
                  </a:cubicBezTo>
                  <a:cubicBezTo>
                    <a:pt x="0" y="2"/>
                    <a:pt x="1" y="0"/>
                    <a:pt x="2" y="0"/>
                  </a:cubicBezTo>
                  <a:cubicBezTo>
                    <a:pt x="971" y="0"/>
                    <a:pt x="971" y="0"/>
                    <a:pt x="971" y="0"/>
                  </a:cubicBezTo>
                  <a:cubicBezTo>
                    <a:pt x="973" y="0"/>
                    <a:pt x="974" y="2"/>
                    <a:pt x="974" y="3"/>
                  </a:cubicBezTo>
                  <a:cubicBezTo>
                    <a:pt x="974" y="5"/>
                    <a:pt x="973" y="6"/>
                    <a:pt x="97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椭圆 53">
              <a:extLst>
                <a:ext uri="{FF2B5EF4-FFF2-40B4-BE49-F238E27FC236}">
                  <a16:creationId xmlns:a16="http://schemas.microsoft.com/office/drawing/2014/main" id="{A323597D-B003-A8DD-BA0B-A4DE3D3D06E5}"/>
                </a:ext>
              </a:extLst>
            </p:cNvPr>
            <p:cNvSpPr/>
            <p:nvPr/>
          </p:nvSpPr>
          <p:spPr bwMode="auto">
            <a:xfrm>
              <a:off x="5339524" y="2224196"/>
              <a:ext cx="358287" cy="359258"/>
            </a:xfrm>
            <a:prstGeom prst="ellipse">
              <a:avLst/>
            </a:pr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92">
              <a:extLst>
                <a:ext uri="{FF2B5EF4-FFF2-40B4-BE49-F238E27FC236}">
                  <a16:creationId xmlns:a16="http://schemas.microsoft.com/office/drawing/2014/main" id="{D1AA9943-D19D-D16C-7FE1-A2D914D04D23}"/>
                </a:ext>
              </a:extLst>
            </p:cNvPr>
            <p:cNvSpPr/>
            <p:nvPr/>
          </p:nvSpPr>
          <p:spPr bwMode="auto">
            <a:xfrm>
              <a:off x="5443417" y="2350422"/>
              <a:ext cx="159239" cy="105836"/>
            </a:xfrm>
            <a:custGeom>
              <a:avLst/>
              <a:gdLst>
                <a:gd name="T0" fmla="*/ 92 w 246"/>
                <a:gd name="T1" fmla="*/ 164 h 164"/>
                <a:gd name="T2" fmla="*/ 89 w 246"/>
                <a:gd name="T3" fmla="*/ 163 h 164"/>
                <a:gd name="T4" fmla="*/ 2 w 246"/>
                <a:gd name="T5" fmla="*/ 99 h 164"/>
                <a:gd name="T6" fmla="*/ 1 w 246"/>
                <a:gd name="T7" fmla="*/ 93 h 164"/>
                <a:gd name="T8" fmla="*/ 7 w 246"/>
                <a:gd name="T9" fmla="*/ 92 h 164"/>
                <a:gd name="T10" fmla="*/ 91 w 246"/>
                <a:gd name="T11" fmla="*/ 154 h 164"/>
                <a:gd name="T12" fmla="*/ 238 w 246"/>
                <a:gd name="T13" fmla="*/ 2 h 164"/>
                <a:gd name="T14" fmla="*/ 244 w 246"/>
                <a:gd name="T15" fmla="*/ 2 h 164"/>
                <a:gd name="T16" fmla="*/ 244 w 246"/>
                <a:gd name="T17" fmla="*/ 8 h 164"/>
                <a:gd name="T18" fmla="*/ 95 w 246"/>
                <a:gd name="T19" fmla="*/ 163 h 164"/>
                <a:gd name="T20" fmla="*/ 92 w 24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64">
                  <a:moveTo>
                    <a:pt x="92" y="164"/>
                  </a:moveTo>
                  <a:cubicBezTo>
                    <a:pt x="91" y="164"/>
                    <a:pt x="90" y="164"/>
                    <a:pt x="89" y="163"/>
                  </a:cubicBezTo>
                  <a:cubicBezTo>
                    <a:pt x="2" y="99"/>
                    <a:pt x="2" y="99"/>
                    <a:pt x="2" y="99"/>
                  </a:cubicBezTo>
                  <a:cubicBezTo>
                    <a:pt x="0" y="97"/>
                    <a:pt x="0" y="95"/>
                    <a:pt x="1" y="93"/>
                  </a:cubicBezTo>
                  <a:cubicBezTo>
                    <a:pt x="3" y="91"/>
                    <a:pt x="5" y="90"/>
                    <a:pt x="7" y="92"/>
                  </a:cubicBezTo>
                  <a:cubicBezTo>
                    <a:pt x="91" y="154"/>
                    <a:pt x="91" y="154"/>
                    <a:pt x="91" y="154"/>
                  </a:cubicBezTo>
                  <a:cubicBezTo>
                    <a:pt x="238" y="2"/>
                    <a:pt x="238" y="2"/>
                    <a:pt x="238" y="2"/>
                  </a:cubicBezTo>
                  <a:cubicBezTo>
                    <a:pt x="240" y="0"/>
                    <a:pt x="243" y="0"/>
                    <a:pt x="244" y="2"/>
                  </a:cubicBezTo>
                  <a:cubicBezTo>
                    <a:pt x="246" y="3"/>
                    <a:pt x="246" y="6"/>
                    <a:pt x="244" y="8"/>
                  </a:cubicBezTo>
                  <a:cubicBezTo>
                    <a:pt x="95" y="163"/>
                    <a:pt x="95" y="163"/>
                    <a:pt x="95" y="163"/>
                  </a:cubicBezTo>
                  <a:cubicBezTo>
                    <a:pt x="94" y="164"/>
                    <a:pt x="93" y="164"/>
                    <a:pt x="9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93">
              <a:extLst>
                <a:ext uri="{FF2B5EF4-FFF2-40B4-BE49-F238E27FC236}">
                  <a16:creationId xmlns:a16="http://schemas.microsoft.com/office/drawing/2014/main" id="{A21A656D-B006-EDA2-0C64-3275BD247F1A}"/>
                </a:ext>
              </a:extLst>
            </p:cNvPr>
            <p:cNvSpPr/>
            <p:nvPr/>
          </p:nvSpPr>
          <p:spPr bwMode="auto">
            <a:xfrm>
              <a:off x="5580324" y="2878629"/>
              <a:ext cx="678707" cy="497135"/>
            </a:xfrm>
            <a:custGeom>
              <a:avLst/>
              <a:gdLst>
                <a:gd name="T0" fmla="*/ 1030 w 1051"/>
                <a:gd name="T1" fmla="*/ 769 h 769"/>
                <a:gd name="T2" fmla="*/ 21 w 1051"/>
                <a:gd name="T3" fmla="*/ 769 h 769"/>
                <a:gd name="T4" fmla="*/ 0 w 1051"/>
                <a:gd name="T5" fmla="*/ 748 h 769"/>
                <a:gd name="T6" fmla="*/ 0 w 1051"/>
                <a:gd name="T7" fmla="*/ 20 h 769"/>
                <a:gd name="T8" fmla="*/ 21 w 1051"/>
                <a:gd name="T9" fmla="*/ 0 h 769"/>
                <a:gd name="T10" fmla="*/ 1030 w 1051"/>
                <a:gd name="T11" fmla="*/ 0 h 769"/>
                <a:gd name="T12" fmla="*/ 1051 w 1051"/>
                <a:gd name="T13" fmla="*/ 20 h 769"/>
                <a:gd name="T14" fmla="*/ 1051 w 1051"/>
                <a:gd name="T15" fmla="*/ 748 h 769"/>
                <a:gd name="T16" fmla="*/ 1030 w 1051"/>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1" h="769">
                  <a:moveTo>
                    <a:pt x="1030" y="769"/>
                  </a:moveTo>
                  <a:cubicBezTo>
                    <a:pt x="21" y="769"/>
                    <a:pt x="21" y="769"/>
                    <a:pt x="21" y="769"/>
                  </a:cubicBezTo>
                  <a:cubicBezTo>
                    <a:pt x="9" y="769"/>
                    <a:pt x="0" y="760"/>
                    <a:pt x="0" y="748"/>
                  </a:cubicBezTo>
                  <a:cubicBezTo>
                    <a:pt x="0" y="20"/>
                    <a:pt x="0" y="20"/>
                    <a:pt x="0" y="20"/>
                  </a:cubicBezTo>
                  <a:cubicBezTo>
                    <a:pt x="0" y="9"/>
                    <a:pt x="9" y="0"/>
                    <a:pt x="21" y="0"/>
                  </a:cubicBezTo>
                  <a:cubicBezTo>
                    <a:pt x="1030" y="0"/>
                    <a:pt x="1030" y="0"/>
                    <a:pt x="1030" y="0"/>
                  </a:cubicBezTo>
                  <a:cubicBezTo>
                    <a:pt x="1042" y="0"/>
                    <a:pt x="1051" y="9"/>
                    <a:pt x="1051" y="20"/>
                  </a:cubicBezTo>
                  <a:cubicBezTo>
                    <a:pt x="1051" y="748"/>
                    <a:pt x="1051" y="748"/>
                    <a:pt x="1051" y="748"/>
                  </a:cubicBezTo>
                  <a:cubicBezTo>
                    <a:pt x="1051" y="760"/>
                    <a:pt x="1042" y="769"/>
                    <a:pt x="1030" y="769"/>
                  </a:cubicBezTo>
                  <a:close/>
                </a:path>
              </a:pathLst>
            </a:custGeom>
            <a:solidFill>
              <a:srgbClr val="0969D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94">
              <a:extLst>
                <a:ext uri="{FF2B5EF4-FFF2-40B4-BE49-F238E27FC236}">
                  <a16:creationId xmlns:a16="http://schemas.microsoft.com/office/drawing/2014/main" id="{1C892CA8-3AAF-1013-EB1E-DAA68FDACF8D}"/>
                </a:ext>
              </a:extLst>
            </p:cNvPr>
            <p:cNvSpPr/>
            <p:nvPr/>
          </p:nvSpPr>
          <p:spPr bwMode="auto">
            <a:xfrm>
              <a:off x="5809472" y="2979610"/>
              <a:ext cx="214585" cy="283522"/>
            </a:xfrm>
            <a:custGeom>
              <a:avLst/>
              <a:gdLst>
                <a:gd name="T0" fmla="*/ 333 w 333"/>
                <a:gd name="T1" fmla="*/ 166 h 439"/>
                <a:gd name="T2" fmla="*/ 167 w 333"/>
                <a:gd name="T3" fmla="*/ 0 h 439"/>
                <a:gd name="T4" fmla="*/ 0 w 333"/>
                <a:gd name="T5" fmla="*/ 166 h 439"/>
                <a:gd name="T6" fmla="*/ 23 w 333"/>
                <a:gd name="T7" fmla="*/ 250 h 439"/>
                <a:gd name="T8" fmla="*/ 23 w 333"/>
                <a:gd name="T9" fmla="*/ 250 h 439"/>
                <a:gd name="T10" fmla="*/ 24 w 333"/>
                <a:gd name="T11" fmla="*/ 250 h 439"/>
                <a:gd name="T12" fmla="*/ 46 w 333"/>
                <a:gd name="T13" fmla="*/ 280 h 439"/>
                <a:gd name="T14" fmla="*/ 167 w 333"/>
                <a:gd name="T15" fmla="*/ 439 h 439"/>
                <a:gd name="T16" fmla="*/ 287 w 333"/>
                <a:gd name="T17" fmla="*/ 280 h 439"/>
                <a:gd name="T18" fmla="*/ 309 w 333"/>
                <a:gd name="T19" fmla="*/ 250 h 439"/>
                <a:gd name="T20" fmla="*/ 310 w 333"/>
                <a:gd name="T21" fmla="*/ 250 h 439"/>
                <a:gd name="T22" fmla="*/ 310 w 333"/>
                <a:gd name="T23" fmla="*/ 250 h 439"/>
                <a:gd name="T24" fmla="*/ 333 w 333"/>
                <a:gd name="T25" fmla="*/ 166 h 439"/>
                <a:gd name="T26" fmla="*/ 167 w 333"/>
                <a:gd name="T27" fmla="*/ 238 h 439"/>
                <a:gd name="T28" fmla="*/ 93 w 333"/>
                <a:gd name="T29" fmla="*/ 165 h 439"/>
                <a:gd name="T30" fmla="*/ 167 w 333"/>
                <a:gd name="T31" fmla="*/ 92 h 439"/>
                <a:gd name="T32" fmla="*/ 240 w 333"/>
                <a:gd name="T33" fmla="*/ 165 h 439"/>
                <a:gd name="T34" fmla="*/ 167 w 333"/>
                <a:gd name="T35" fmla="*/ 2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3" h="439">
                  <a:moveTo>
                    <a:pt x="333" y="166"/>
                  </a:moveTo>
                  <a:cubicBezTo>
                    <a:pt x="333" y="74"/>
                    <a:pt x="258" y="0"/>
                    <a:pt x="167" y="0"/>
                  </a:cubicBezTo>
                  <a:cubicBezTo>
                    <a:pt x="75" y="0"/>
                    <a:pt x="0" y="74"/>
                    <a:pt x="0" y="166"/>
                  </a:cubicBezTo>
                  <a:cubicBezTo>
                    <a:pt x="0" y="196"/>
                    <a:pt x="9" y="225"/>
                    <a:pt x="23" y="250"/>
                  </a:cubicBezTo>
                  <a:cubicBezTo>
                    <a:pt x="23" y="250"/>
                    <a:pt x="23" y="250"/>
                    <a:pt x="23" y="250"/>
                  </a:cubicBezTo>
                  <a:cubicBezTo>
                    <a:pt x="24" y="250"/>
                    <a:pt x="24" y="250"/>
                    <a:pt x="24" y="250"/>
                  </a:cubicBezTo>
                  <a:cubicBezTo>
                    <a:pt x="30" y="261"/>
                    <a:pt x="38" y="271"/>
                    <a:pt x="46" y="280"/>
                  </a:cubicBezTo>
                  <a:cubicBezTo>
                    <a:pt x="167" y="439"/>
                    <a:pt x="167" y="439"/>
                    <a:pt x="167" y="439"/>
                  </a:cubicBezTo>
                  <a:cubicBezTo>
                    <a:pt x="287" y="280"/>
                    <a:pt x="287" y="280"/>
                    <a:pt x="287" y="280"/>
                  </a:cubicBezTo>
                  <a:cubicBezTo>
                    <a:pt x="295" y="271"/>
                    <a:pt x="303" y="261"/>
                    <a:pt x="309" y="250"/>
                  </a:cubicBezTo>
                  <a:cubicBezTo>
                    <a:pt x="310" y="250"/>
                    <a:pt x="310" y="250"/>
                    <a:pt x="310" y="250"/>
                  </a:cubicBezTo>
                  <a:cubicBezTo>
                    <a:pt x="310" y="250"/>
                    <a:pt x="310" y="250"/>
                    <a:pt x="310" y="250"/>
                  </a:cubicBezTo>
                  <a:cubicBezTo>
                    <a:pt x="324" y="225"/>
                    <a:pt x="333" y="196"/>
                    <a:pt x="333" y="166"/>
                  </a:cubicBezTo>
                  <a:close/>
                  <a:moveTo>
                    <a:pt x="167" y="238"/>
                  </a:moveTo>
                  <a:cubicBezTo>
                    <a:pt x="126" y="238"/>
                    <a:pt x="93" y="205"/>
                    <a:pt x="93" y="165"/>
                  </a:cubicBezTo>
                  <a:cubicBezTo>
                    <a:pt x="93" y="125"/>
                    <a:pt x="126" y="92"/>
                    <a:pt x="167" y="92"/>
                  </a:cubicBezTo>
                  <a:cubicBezTo>
                    <a:pt x="207" y="92"/>
                    <a:pt x="240" y="125"/>
                    <a:pt x="240" y="165"/>
                  </a:cubicBezTo>
                  <a:cubicBezTo>
                    <a:pt x="240" y="205"/>
                    <a:pt x="207" y="238"/>
                    <a:pt x="167" y="2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95">
              <a:extLst>
                <a:ext uri="{FF2B5EF4-FFF2-40B4-BE49-F238E27FC236}">
                  <a16:creationId xmlns:a16="http://schemas.microsoft.com/office/drawing/2014/main" id="{F7172F04-2AC7-36F7-AAEA-108D449E4CEB}"/>
                </a:ext>
              </a:extLst>
            </p:cNvPr>
            <p:cNvSpPr/>
            <p:nvPr/>
          </p:nvSpPr>
          <p:spPr bwMode="auto">
            <a:xfrm>
              <a:off x="6004636" y="2046510"/>
              <a:ext cx="1155452" cy="758327"/>
            </a:xfrm>
            <a:custGeom>
              <a:avLst/>
              <a:gdLst>
                <a:gd name="T0" fmla="*/ 1758 w 1789"/>
                <a:gd name="T1" fmla="*/ 1175 h 1175"/>
                <a:gd name="T2" fmla="*/ 32 w 1789"/>
                <a:gd name="T3" fmla="*/ 1175 h 1175"/>
                <a:gd name="T4" fmla="*/ 0 w 1789"/>
                <a:gd name="T5" fmla="*/ 1144 h 1175"/>
                <a:gd name="T6" fmla="*/ 0 w 1789"/>
                <a:gd name="T7" fmla="*/ 31 h 1175"/>
                <a:gd name="T8" fmla="*/ 32 w 1789"/>
                <a:gd name="T9" fmla="*/ 0 h 1175"/>
                <a:gd name="T10" fmla="*/ 1758 w 1789"/>
                <a:gd name="T11" fmla="*/ 0 h 1175"/>
                <a:gd name="T12" fmla="*/ 1789 w 1789"/>
                <a:gd name="T13" fmla="*/ 31 h 1175"/>
                <a:gd name="T14" fmla="*/ 1789 w 1789"/>
                <a:gd name="T15" fmla="*/ 1144 h 1175"/>
                <a:gd name="T16" fmla="*/ 1758 w 1789"/>
                <a:gd name="T17" fmla="*/ 1175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1175">
                  <a:moveTo>
                    <a:pt x="1758" y="1175"/>
                  </a:moveTo>
                  <a:cubicBezTo>
                    <a:pt x="32" y="1175"/>
                    <a:pt x="32" y="1175"/>
                    <a:pt x="32" y="1175"/>
                  </a:cubicBezTo>
                  <a:cubicBezTo>
                    <a:pt x="15" y="1175"/>
                    <a:pt x="0" y="1161"/>
                    <a:pt x="0" y="1144"/>
                  </a:cubicBezTo>
                  <a:cubicBezTo>
                    <a:pt x="0" y="31"/>
                    <a:pt x="0" y="31"/>
                    <a:pt x="0" y="31"/>
                  </a:cubicBezTo>
                  <a:cubicBezTo>
                    <a:pt x="0" y="14"/>
                    <a:pt x="15" y="0"/>
                    <a:pt x="32" y="0"/>
                  </a:cubicBezTo>
                  <a:cubicBezTo>
                    <a:pt x="1758" y="0"/>
                    <a:pt x="1758" y="0"/>
                    <a:pt x="1758" y="0"/>
                  </a:cubicBezTo>
                  <a:cubicBezTo>
                    <a:pt x="1775" y="0"/>
                    <a:pt x="1789" y="14"/>
                    <a:pt x="1789" y="31"/>
                  </a:cubicBezTo>
                  <a:cubicBezTo>
                    <a:pt x="1789" y="1144"/>
                    <a:pt x="1789" y="1144"/>
                    <a:pt x="1789" y="1144"/>
                  </a:cubicBezTo>
                  <a:cubicBezTo>
                    <a:pt x="1789" y="1161"/>
                    <a:pt x="1775" y="1175"/>
                    <a:pt x="1758" y="1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96">
              <a:extLst>
                <a:ext uri="{FF2B5EF4-FFF2-40B4-BE49-F238E27FC236}">
                  <a16:creationId xmlns:a16="http://schemas.microsoft.com/office/drawing/2014/main" id="{F5D50254-0182-6D17-F8AE-4CF4D14800D1}"/>
                </a:ext>
              </a:extLst>
            </p:cNvPr>
            <p:cNvSpPr/>
            <p:nvPr/>
          </p:nvSpPr>
          <p:spPr bwMode="auto">
            <a:xfrm>
              <a:off x="6100763" y="2195553"/>
              <a:ext cx="195165"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2"/>
                  </a:cubicBezTo>
                  <a:cubicBezTo>
                    <a:pt x="0" y="11"/>
                    <a:pt x="0" y="11"/>
                    <a:pt x="0" y="11"/>
                  </a:cubicBezTo>
                  <a:cubicBezTo>
                    <a:pt x="0" y="5"/>
                    <a:pt x="4"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97">
              <a:extLst>
                <a:ext uri="{FF2B5EF4-FFF2-40B4-BE49-F238E27FC236}">
                  <a16:creationId xmlns:a16="http://schemas.microsoft.com/office/drawing/2014/main" id="{D2E6CCAF-6C5C-BDFA-F5BB-019918BCA6CC}"/>
                </a:ext>
              </a:extLst>
            </p:cNvPr>
            <p:cNvSpPr/>
            <p:nvPr/>
          </p:nvSpPr>
          <p:spPr bwMode="auto">
            <a:xfrm>
              <a:off x="6349331" y="2195553"/>
              <a:ext cx="197107"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98">
              <a:extLst>
                <a:ext uri="{FF2B5EF4-FFF2-40B4-BE49-F238E27FC236}">
                  <a16:creationId xmlns:a16="http://schemas.microsoft.com/office/drawing/2014/main" id="{4AA104C6-18F4-8B77-66E4-DADC5DF966D8}"/>
                </a:ext>
              </a:extLst>
            </p:cNvPr>
            <p:cNvSpPr/>
            <p:nvPr/>
          </p:nvSpPr>
          <p:spPr bwMode="auto">
            <a:xfrm>
              <a:off x="6599841" y="2195553"/>
              <a:ext cx="196136" cy="196136"/>
            </a:xfrm>
            <a:custGeom>
              <a:avLst/>
              <a:gdLst>
                <a:gd name="T0" fmla="*/ 293 w 304"/>
                <a:gd name="T1" fmla="*/ 304 h 304"/>
                <a:gd name="T2" fmla="*/ 11 w 304"/>
                <a:gd name="T3" fmla="*/ 304 h 304"/>
                <a:gd name="T4" fmla="*/ 0 w 304"/>
                <a:gd name="T5" fmla="*/ 292 h 304"/>
                <a:gd name="T6" fmla="*/ 0 w 304"/>
                <a:gd name="T7" fmla="*/ 11 h 304"/>
                <a:gd name="T8" fmla="*/ 11 w 304"/>
                <a:gd name="T9" fmla="*/ 0 h 304"/>
                <a:gd name="T10" fmla="*/ 293 w 304"/>
                <a:gd name="T11" fmla="*/ 0 h 304"/>
                <a:gd name="T12" fmla="*/ 304 w 304"/>
                <a:gd name="T13" fmla="*/ 11 h 304"/>
                <a:gd name="T14" fmla="*/ 304 w 304"/>
                <a:gd name="T15" fmla="*/ 292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2"/>
                  </a:cubicBezTo>
                  <a:cubicBezTo>
                    <a:pt x="0" y="11"/>
                    <a:pt x="0" y="11"/>
                    <a:pt x="0" y="11"/>
                  </a:cubicBezTo>
                  <a:cubicBezTo>
                    <a:pt x="0" y="5"/>
                    <a:pt x="5" y="0"/>
                    <a:pt x="11" y="0"/>
                  </a:cubicBezTo>
                  <a:cubicBezTo>
                    <a:pt x="293" y="0"/>
                    <a:pt x="293" y="0"/>
                    <a:pt x="293" y="0"/>
                  </a:cubicBezTo>
                  <a:cubicBezTo>
                    <a:pt x="299" y="0"/>
                    <a:pt x="304" y="5"/>
                    <a:pt x="304" y="11"/>
                  </a:cubicBezTo>
                  <a:cubicBezTo>
                    <a:pt x="304" y="292"/>
                    <a:pt x="304" y="292"/>
                    <a:pt x="304" y="292"/>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99">
              <a:extLst>
                <a:ext uri="{FF2B5EF4-FFF2-40B4-BE49-F238E27FC236}">
                  <a16:creationId xmlns:a16="http://schemas.microsoft.com/office/drawing/2014/main" id="{616B2C11-9968-4C09-B086-544592014E20}"/>
                </a:ext>
              </a:extLst>
            </p:cNvPr>
            <p:cNvSpPr/>
            <p:nvPr/>
          </p:nvSpPr>
          <p:spPr bwMode="auto">
            <a:xfrm>
              <a:off x="6849379" y="2195553"/>
              <a:ext cx="196136" cy="196136"/>
            </a:xfrm>
            <a:custGeom>
              <a:avLst/>
              <a:gdLst>
                <a:gd name="T0" fmla="*/ 292 w 303"/>
                <a:gd name="T1" fmla="*/ 304 h 304"/>
                <a:gd name="T2" fmla="*/ 11 w 303"/>
                <a:gd name="T3" fmla="*/ 304 h 304"/>
                <a:gd name="T4" fmla="*/ 0 w 303"/>
                <a:gd name="T5" fmla="*/ 292 h 304"/>
                <a:gd name="T6" fmla="*/ 0 w 303"/>
                <a:gd name="T7" fmla="*/ 11 h 304"/>
                <a:gd name="T8" fmla="*/ 11 w 303"/>
                <a:gd name="T9" fmla="*/ 0 h 304"/>
                <a:gd name="T10" fmla="*/ 292 w 303"/>
                <a:gd name="T11" fmla="*/ 0 h 304"/>
                <a:gd name="T12" fmla="*/ 303 w 303"/>
                <a:gd name="T13" fmla="*/ 11 h 304"/>
                <a:gd name="T14" fmla="*/ 303 w 303"/>
                <a:gd name="T15" fmla="*/ 292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2"/>
                  </a:cubicBezTo>
                  <a:cubicBezTo>
                    <a:pt x="0" y="11"/>
                    <a:pt x="0" y="11"/>
                    <a:pt x="0" y="11"/>
                  </a:cubicBezTo>
                  <a:cubicBezTo>
                    <a:pt x="0" y="5"/>
                    <a:pt x="5" y="0"/>
                    <a:pt x="11" y="0"/>
                  </a:cubicBezTo>
                  <a:cubicBezTo>
                    <a:pt x="292" y="0"/>
                    <a:pt x="292" y="0"/>
                    <a:pt x="292" y="0"/>
                  </a:cubicBezTo>
                  <a:cubicBezTo>
                    <a:pt x="298" y="0"/>
                    <a:pt x="303" y="5"/>
                    <a:pt x="303" y="11"/>
                  </a:cubicBezTo>
                  <a:cubicBezTo>
                    <a:pt x="303" y="292"/>
                    <a:pt x="303" y="292"/>
                    <a:pt x="303" y="292"/>
                  </a:cubicBezTo>
                  <a:cubicBezTo>
                    <a:pt x="303" y="299"/>
                    <a:pt x="298" y="304"/>
                    <a:pt x="292" y="304"/>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100">
              <a:extLst>
                <a:ext uri="{FF2B5EF4-FFF2-40B4-BE49-F238E27FC236}">
                  <a16:creationId xmlns:a16="http://schemas.microsoft.com/office/drawing/2014/main" id="{A8B9AF00-749B-FFE8-799F-08CBD3B0C505}"/>
                </a:ext>
              </a:extLst>
            </p:cNvPr>
            <p:cNvSpPr/>
            <p:nvPr/>
          </p:nvSpPr>
          <p:spPr bwMode="auto">
            <a:xfrm>
              <a:off x="6100763" y="2459656"/>
              <a:ext cx="195165"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4" y="304"/>
                    <a:pt x="0" y="299"/>
                    <a:pt x="0" y="293"/>
                  </a:cubicBezTo>
                  <a:cubicBezTo>
                    <a:pt x="0" y="12"/>
                    <a:pt x="0" y="12"/>
                    <a:pt x="0" y="12"/>
                  </a:cubicBezTo>
                  <a:cubicBezTo>
                    <a:pt x="0" y="5"/>
                    <a:pt x="4"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101">
              <a:extLst>
                <a:ext uri="{FF2B5EF4-FFF2-40B4-BE49-F238E27FC236}">
                  <a16:creationId xmlns:a16="http://schemas.microsoft.com/office/drawing/2014/main" id="{F1390FCF-45DD-3DBB-F73C-FFFF45C3FB92}"/>
                </a:ext>
              </a:extLst>
            </p:cNvPr>
            <p:cNvSpPr/>
            <p:nvPr/>
          </p:nvSpPr>
          <p:spPr bwMode="auto">
            <a:xfrm>
              <a:off x="6349331" y="2459656"/>
              <a:ext cx="197107"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102">
              <a:extLst>
                <a:ext uri="{FF2B5EF4-FFF2-40B4-BE49-F238E27FC236}">
                  <a16:creationId xmlns:a16="http://schemas.microsoft.com/office/drawing/2014/main" id="{F9F038A7-C34E-EF92-6F3F-13DEC7D74E22}"/>
                </a:ext>
              </a:extLst>
            </p:cNvPr>
            <p:cNvSpPr/>
            <p:nvPr/>
          </p:nvSpPr>
          <p:spPr bwMode="auto">
            <a:xfrm>
              <a:off x="6599841" y="2459656"/>
              <a:ext cx="196136" cy="196136"/>
            </a:xfrm>
            <a:custGeom>
              <a:avLst/>
              <a:gdLst>
                <a:gd name="T0" fmla="*/ 293 w 304"/>
                <a:gd name="T1" fmla="*/ 304 h 304"/>
                <a:gd name="T2" fmla="*/ 11 w 304"/>
                <a:gd name="T3" fmla="*/ 304 h 304"/>
                <a:gd name="T4" fmla="*/ 0 w 304"/>
                <a:gd name="T5" fmla="*/ 293 h 304"/>
                <a:gd name="T6" fmla="*/ 0 w 304"/>
                <a:gd name="T7" fmla="*/ 12 h 304"/>
                <a:gd name="T8" fmla="*/ 11 w 304"/>
                <a:gd name="T9" fmla="*/ 0 h 304"/>
                <a:gd name="T10" fmla="*/ 293 w 304"/>
                <a:gd name="T11" fmla="*/ 0 h 304"/>
                <a:gd name="T12" fmla="*/ 304 w 304"/>
                <a:gd name="T13" fmla="*/ 12 h 304"/>
                <a:gd name="T14" fmla="*/ 304 w 304"/>
                <a:gd name="T15" fmla="*/ 293 h 304"/>
                <a:gd name="T16" fmla="*/ 293 w 304"/>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04">
                  <a:moveTo>
                    <a:pt x="293" y="304"/>
                  </a:moveTo>
                  <a:cubicBezTo>
                    <a:pt x="11" y="304"/>
                    <a:pt x="11" y="304"/>
                    <a:pt x="11" y="304"/>
                  </a:cubicBezTo>
                  <a:cubicBezTo>
                    <a:pt x="5" y="304"/>
                    <a:pt x="0" y="299"/>
                    <a:pt x="0" y="293"/>
                  </a:cubicBezTo>
                  <a:cubicBezTo>
                    <a:pt x="0" y="12"/>
                    <a:pt x="0" y="12"/>
                    <a:pt x="0" y="12"/>
                  </a:cubicBezTo>
                  <a:cubicBezTo>
                    <a:pt x="0" y="5"/>
                    <a:pt x="5" y="0"/>
                    <a:pt x="11" y="0"/>
                  </a:cubicBezTo>
                  <a:cubicBezTo>
                    <a:pt x="293" y="0"/>
                    <a:pt x="293" y="0"/>
                    <a:pt x="293" y="0"/>
                  </a:cubicBezTo>
                  <a:cubicBezTo>
                    <a:pt x="299" y="0"/>
                    <a:pt x="304" y="5"/>
                    <a:pt x="304" y="12"/>
                  </a:cubicBezTo>
                  <a:cubicBezTo>
                    <a:pt x="304" y="293"/>
                    <a:pt x="304" y="293"/>
                    <a:pt x="304" y="293"/>
                  </a:cubicBezTo>
                  <a:cubicBezTo>
                    <a:pt x="304" y="299"/>
                    <a:pt x="299" y="304"/>
                    <a:pt x="293"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103">
              <a:extLst>
                <a:ext uri="{FF2B5EF4-FFF2-40B4-BE49-F238E27FC236}">
                  <a16:creationId xmlns:a16="http://schemas.microsoft.com/office/drawing/2014/main" id="{F3AA0C4D-65A4-1FDA-B61E-FD88FC0423E1}"/>
                </a:ext>
              </a:extLst>
            </p:cNvPr>
            <p:cNvSpPr/>
            <p:nvPr/>
          </p:nvSpPr>
          <p:spPr bwMode="auto">
            <a:xfrm>
              <a:off x="6849379" y="2459656"/>
              <a:ext cx="196136" cy="196136"/>
            </a:xfrm>
            <a:custGeom>
              <a:avLst/>
              <a:gdLst>
                <a:gd name="T0" fmla="*/ 292 w 303"/>
                <a:gd name="T1" fmla="*/ 304 h 304"/>
                <a:gd name="T2" fmla="*/ 11 w 303"/>
                <a:gd name="T3" fmla="*/ 304 h 304"/>
                <a:gd name="T4" fmla="*/ 0 w 303"/>
                <a:gd name="T5" fmla="*/ 293 h 304"/>
                <a:gd name="T6" fmla="*/ 0 w 303"/>
                <a:gd name="T7" fmla="*/ 12 h 304"/>
                <a:gd name="T8" fmla="*/ 11 w 303"/>
                <a:gd name="T9" fmla="*/ 0 h 304"/>
                <a:gd name="T10" fmla="*/ 292 w 303"/>
                <a:gd name="T11" fmla="*/ 0 h 304"/>
                <a:gd name="T12" fmla="*/ 303 w 303"/>
                <a:gd name="T13" fmla="*/ 12 h 304"/>
                <a:gd name="T14" fmla="*/ 303 w 303"/>
                <a:gd name="T15" fmla="*/ 293 h 304"/>
                <a:gd name="T16" fmla="*/ 292 w 303"/>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04">
                  <a:moveTo>
                    <a:pt x="292" y="304"/>
                  </a:moveTo>
                  <a:cubicBezTo>
                    <a:pt x="11" y="304"/>
                    <a:pt x="11" y="304"/>
                    <a:pt x="11" y="304"/>
                  </a:cubicBezTo>
                  <a:cubicBezTo>
                    <a:pt x="5" y="304"/>
                    <a:pt x="0" y="299"/>
                    <a:pt x="0" y="293"/>
                  </a:cubicBezTo>
                  <a:cubicBezTo>
                    <a:pt x="0" y="12"/>
                    <a:pt x="0" y="12"/>
                    <a:pt x="0" y="12"/>
                  </a:cubicBezTo>
                  <a:cubicBezTo>
                    <a:pt x="0" y="5"/>
                    <a:pt x="5" y="0"/>
                    <a:pt x="11" y="0"/>
                  </a:cubicBezTo>
                  <a:cubicBezTo>
                    <a:pt x="292" y="0"/>
                    <a:pt x="292" y="0"/>
                    <a:pt x="292" y="0"/>
                  </a:cubicBezTo>
                  <a:cubicBezTo>
                    <a:pt x="298" y="0"/>
                    <a:pt x="303" y="5"/>
                    <a:pt x="303" y="12"/>
                  </a:cubicBezTo>
                  <a:cubicBezTo>
                    <a:pt x="303" y="293"/>
                    <a:pt x="303" y="293"/>
                    <a:pt x="303" y="293"/>
                  </a:cubicBezTo>
                  <a:cubicBezTo>
                    <a:pt x="303" y="299"/>
                    <a:pt x="298" y="304"/>
                    <a:pt x="292" y="304"/>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104">
              <a:extLst>
                <a:ext uri="{FF2B5EF4-FFF2-40B4-BE49-F238E27FC236}">
                  <a16:creationId xmlns:a16="http://schemas.microsoft.com/office/drawing/2014/main" id="{E50D379C-D0A6-9613-6BD9-25EFBDFC8021}"/>
                </a:ext>
              </a:extLst>
            </p:cNvPr>
            <p:cNvSpPr/>
            <p:nvPr/>
          </p:nvSpPr>
          <p:spPr bwMode="auto">
            <a:xfrm>
              <a:off x="6404675" y="2878629"/>
              <a:ext cx="755413" cy="497135"/>
            </a:xfrm>
            <a:custGeom>
              <a:avLst/>
              <a:gdLst>
                <a:gd name="T0" fmla="*/ 1150 w 1170"/>
                <a:gd name="T1" fmla="*/ 769 h 769"/>
                <a:gd name="T2" fmla="*/ 21 w 1170"/>
                <a:gd name="T3" fmla="*/ 769 h 769"/>
                <a:gd name="T4" fmla="*/ 0 w 1170"/>
                <a:gd name="T5" fmla="*/ 748 h 769"/>
                <a:gd name="T6" fmla="*/ 0 w 1170"/>
                <a:gd name="T7" fmla="*/ 20 h 769"/>
                <a:gd name="T8" fmla="*/ 21 w 1170"/>
                <a:gd name="T9" fmla="*/ 0 h 769"/>
                <a:gd name="T10" fmla="*/ 1150 w 1170"/>
                <a:gd name="T11" fmla="*/ 0 h 769"/>
                <a:gd name="T12" fmla="*/ 1170 w 1170"/>
                <a:gd name="T13" fmla="*/ 20 h 769"/>
                <a:gd name="T14" fmla="*/ 1170 w 1170"/>
                <a:gd name="T15" fmla="*/ 748 h 769"/>
                <a:gd name="T16" fmla="*/ 1150 w 1170"/>
                <a:gd name="T17"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0" h="769">
                  <a:moveTo>
                    <a:pt x="1150" y="769"/>
                  </a:moveTo>
                  <a:cubicBezTo>
                    <a:pt x="21" y="769"/>
                    <a:pt x="21" y="769"/>
                    <a:pt x="21" y="769"/>
                  </a:cubicBezTo>
                  <a:cubicBezTo>
                    <a:pt x="9" y="769"/>
                    <a:pt x="0" y="760"/>
                    <a:pt x="0" y="748"/>
                  </a:cubicBezTo>
                  <a:cubicBezTo>
                    <a:pt x="0" y="20"/>
                    <a:pt x="0" y="20"/>
                    <a:pt x="0" y="20"/>
                  </a:cubicBezTo>
                  <a:cubicBezTo>
                    <a:pt x="0" y="9"/>
                    <a:pt x="9" y="0"/>
                    <a:pt x="21" y="0"/>
                  </a:cubicBezTo>
                  <a:cubicBezTo>
                    <a:pt x="1150" y="0"/>
                    <a:pt x="1150" y="0"/>
                    <a:pt x="1150" y="0"/>
                  </a:cubicBezTo>
                  <a:cubicBezTo>
                    <a:pt x="1161" y="0"/>
                    <a:pt x="1170" y="9"/>
                    <a:pt x="1170" y="20"/>
                  </a:cubicBezTo>
                  <a:cubicBezTo>
                    <a:pt x="1170" y="748"/>
                    <a:pt x="1170" y="748"/>
                    <a:pt x="1170" y="748"/>
                  </a:cubicBezTo>
                  <a:cubicBezTo>
                    <a:pt x="1170" y="760"/>
                    <a:pt x="1161" y="769"/>
                    <a:pt x="1150" y="7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68" name="任意多边形 105">
              <a:extLst>
                <a:ext uri="{FF2B5EF4-FFF2-40B4-BE49-F238E27FC236}">
                  <a16:creationId xmlns:a16="http://schemas.microsoft.com/office/drawing/2014/main" id="{1C448F10-AA98-0A96-CF6E-91754A2CC731}"/>
                </a:ext>
              </a:extLst>
            </p:cNvPr>
            <p:cNvSpPr/>
            <p:nvPr/>
          </p:nvSpPr>
          <p:spPr bwMode="auto">
            <a:xfrm>
              <a:off x="6499830" y="2934945"/>
              <a:ext cx="578697" cy="112632"/>
            </a:xfrm>
            <a:custGeom>
              <a:avLst/>
              <a:gdLst>
                <a:gd name="T0" fmla="*/ 885 w 896"/>
                <a:gd name="T1" fmla="*/ 175 h 175"/>
                <a:gd name="T2" fmla="*/ 11 w 896"/>
                <a:gd name="T3" fmla="*/ 175 h 175"/>
                <a:gd name="T4" fmla="*/ 0 w 896"/>
                <a:gd name="T5" fmla="*/ 164 h 175"/>
                <a:gd name="T6" fmla="*/ 0 w 896"/>
                <a:gd name="T7" fmla="*/ 11 h 175"/>
                <a:gd name="T8" fmla="*/ 11 w 896"/>
                <a:gd name="T9" fmla="*/ 0 h 175"/>
                <a:gd name="T10" fmla="*/ 885 w 896"/>
                <a:gd name="T11" fmla="*/ 0 h 175"/>
                <a:gd name="T12" fmla="*/ 896 w 896"/>
                <a:gd name="T13" fmla="*/ 11 h 175"/>
                <a:gd name="T14" fmla="*/ 896 w 896"/>
                <a:gd name="T15" fmla="*/ 164 h 175"/>
                <a:gd name="T16" fmla="*/ 885 w 896"/>
                <a:gd name="T1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 h="175">
                  <a:moveTo>
                    <a:pt x="885" y="175"/>
                  </a:moveTo>
                  <a:cubicBezTo>
                    <a:pt x="11" y="175"/>
                    <a:pt x="11" y="175"/>
                    <a:pt x="11" y="175"/>
                  </a:cubicBezTo>
                  <a:cubicBezTo>
                    <a:pt x="5" y="175"/>
                    <a:pt x="0" y="170"/>
                    <a:pt x="0" y="164"/>
                  </a:cubicBezTo>
                  <a:cubicBezTo>
                    <a:pt x="0" y="11"/>
                    <a:pt x="0" y="11"/>
                    <a:pt x="0" y="11"/>
                  </a:cubicBezTo>
                  <a:cubicBezTo>
                    <a:pt x="0" y="5"/>
                    <a:pt x="5" y="0"/>
                    <a:pt x="11" y="0"/>
                  </a:cubicBezTo>
                  <a:cubicBezTo>
                    <a:pt x="885" y="0"/>
                    <a:pt x="885" y="0"/>
                    <a:pt x="885" y="0"/>
                  </a:cubicBezTo>
                  <a:cubicBezTo>
                    <a:pt x="891" y="0"/>
                    <a:pt x="896" y="5"/>
                    <a:pt x="896" y="11"/>
                  </a:cubicBezTo>
                  <a:cubicBezTo>
                    <a:pt x="896" y="164"/>
                    <a:pt x="896" y="164"/>
                    <a:pt x="896" y="164"/>
                  </a:cubicBezTo>
                  <a:cubicBezTo>
                    <a:pt x="896" y="170"/>
                    <a:pt x="891" y="175"/>
                    <a:pt x="885" y="175"/>
                  </a:cubicBezTo>
                  <a:close/>
                </a:path>
              </a:pathLst>
            </a:custGeom>
            <a:solidFill>
              <a:srgbClr val="8BBDF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106">
              <a:extLst>
                <a:ext uri="{FF2B5EF4-FFF2-40B4-BE49-F238E27FC236}">
                  <a16:creationId xmlns:a16="http://schemas.microsoft.com/office/drawing/2014/main" id="{A2C4B3D3-0CCE-6556-0F7A-F4578D9BBF74}"/>
                </a:ext>
              </a:extLst>
            </p:cNvPr>
            <p:cNvSpPr/>
            <p:nvPr/>
          </p:nvSpPr>
          <p:spPr bwMode="auto">
            <a:xfrm>
              <a:off x="7043572" y="3698125"/>
              <a:ext cx="488397" cy="435965"/>
            </a:xfrm>
            <a:custGeom>
              <a:avLst/>
              <a:gdLst>
                <a:gd name="T0" fmla="*/ 731 w 756"/>
                <a:gd name="T1" fmla="*/ 675 h 675"/>
                <a:gd name="T2" fmla="*/ 26 w 756"/>
                <a:gd name="T3" fmla="*/ 675 h 675"/>
                <a:gd name="T4" fmla="*/ 0 w 756"/>
                <a:gd name="T5" fmla="*/ 650 h 675"/>
                <a:gd name="T6" fmla="*/ 0 w 756"/>
                <a:gd name="T7" fmla="*/ 25 h 675"/>
                <a:gd name="T8" fmla="*/ 26 w 756"/>
                <a:gd name="T9" fmla="*/ 0 h 675"/>
                <a:gd name="T10" fmla="*/ 731 w 756"/>
                <a:gd name="T11" fmla="*/ 0 h 675"/>
                <a:gd name="T12" fmla="*/ 756 w 756"/>
                <a:gd name="T13" fmla="*/ 25 h 675"/>
                <a:gd name="T14" fmla="*/ 756 w 756"/>
                <a:gd name="T15" fmla="*/ 650 h 675"/>
                <a:gd name="T16" fmla="*/ 731 w 756"/>
                <a:gd name="T17" fmla="*/ 6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75">
                  <a:moveTo>
                    <a:pt x="731" y="675"/>
                  </a:moveTo>
                  <a:cubicBezTo>
                    <a:pt x="26" y="675"/>
                    <a:pt x="26" y="675"/>
                    <a:pt x="26" y="675"/>
                  </a:cubicBezTo>
                  <a:cubicBezTo>
                    <a:pt x="12" y="675"/>
                    <a:pt x="0" y="664"/>
                    <a:pt x="0" y="650"/>
                  </a:cubicBezTo>
                  <a:cubicBezTo>
                    <a:pt x="0" y="25"/>
                    <a:pt x="0" y="25"/>
                    <a:pt x="0" y="25"/>
                  </a:cubicBezTo>
                  <a:cubicBezTo>
                    <a:pt x="0" y="11"/>
                    <a:pt x="12" y="0"/>
                    <a:pt x="26" y="0"/>
                  </a:cubicBezTo>
                  <a:cubicBezTo>
                    <a:pt x="731" y="0"/>
                    <a:pt x="731" y="0"/>
                    <a:pt x="731" y="0"/>
                  </a:cubicBezTo>
                  <a:cubicBezTo>
                    <a:pt x="745" y="0"/>
                    <a:pt x="756" y="11"/>
                    <a:pt x="756" y="25"/>
                  </a:cubicBezTo>
                  <a:cubicBezTo>
                    <a:pt x="756" y="650"/>
                    <a:pt x="756" y="650"/>
                    <a:pt x="756" y="650"/>
                  </a:cubicBezTo>
                  <a:cubicBezTo>
                    <a:pt x="756" y="664"/>
                    <a:pt x="745" y="675"/>
                    <a:pt x="731" y="675"/>
                  </a:cubicBezTo>
                  <a:close/>
                </a:path>
              </a:pathLst>
            </a:custGeom>
            <a:solidFill>
              <a:srgbClr val="FE8F2A"/>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107">
              <a:extLst>
                <a:ext uri="{FF2B5EF4-FFF2-40B4-BE49-F238E27FC236}">
                  <a16:creationId xmlns:a16="http://schemas.microsoft.com/office/drawing/2014/main" id="{3A3E5FDC-1B56-CA6C-CAA3-F978CF27D022}"/>
                </a:ext>
              </a:extLst>
            </p:cNvPr>
            <p:cNvSpPr/>
            <p:nvPr/>
          </p:nvSpPr>
          <p:spPr bwMode="auto">
            <a:xfrm>
              <a:off x="7181449" y="3808816"/>
              <a:ext cx="213613" cy="214585"/>
            </a:xfrm>
            <a:custGeom>
              <a:avLst/>
              <a:gdLst>
                <a:gd name="T0" fmla="*/ 315 w 331"/>
                <a:gd name="T1" fmla="*/ 137 h 332"/>
                <a:gd name="T2" fmla="*/ 290 w 331"/>
                <a:gd name="T3" fmla="*/ 132 h 332"/>
                <a:gd name="T4" fmla="*/ 277 w 331"/>
                <a:gd name="T5" fmla="*/ 102 h 332"/>
                <a:gd name="T6" fmla="*/ 292 w 331"/>
                <a:gd name="T7" fmla="*/ 81 h 332"/>
                <a:gd name="T8" fmla="*/ 290 w 331"/>
                <a:gd name="T9" fmla="*/ 56 h 332"/>
                <a:gd name="T10" fmla="*/ 275 w 331"/>
                <a:gd name="T11" fmla="*/ 42 h 332"/>
                <a:gd name="T12" fmla="*/ 250 w 331"/>
                <a:gd name="T13" fmla="*/ 40 h 332"/>
                <a:gd name="T14" fmla="*/ 230 w 331"/>
                <a:gd name="T15" fmla="*/ 54 h 332"/>
                <a:gd name="T16" fmla="*/ 199 w 331"/>
                <a:gd name="T17" fmla="*/ 42 h 332"/>
                <a:gd name="T18" fmla="*/ 195 w 331"/>
                <a:gd name="T19" fmla="*/ 16 h 332"/>
                <a:gd name="T20" fmla="*/ 176 w 331"/>
                <a:gd name="T21" fmla="*/ 0 h 332"/>
                <a:gd name="T22" fmla="*/ 155 w 331"/>
                <a:gd name="T23" fmla="*/ 0 h 332"/>
                <a:gd name="T24" fmla="*/ 136 w 331"/>
                <a:gd name="T25" fmla="*/ 16 h 332"/>
                <a:gd name="T26" fmla="*/ 132 w 331"/>
                <a:gd name="T27" fmla="*/ 41 h 332"/>
                <a:gd name="T28" fmla="*/ 101 w 331"/>
                <a:gd name="T29" fmla="*/ 54 h 332"/>
                <a:gd name="T30" fmla="*/ 80 w 331"/>
                <a:gd name="T31" fmla="*/ 40 h 332"/>
                <a:gd name="T32" fmla="*/ 56 w 331"/>
                <a:gd name="T33" fmla="*/ 42 h 332"/>
                <a:gd name="T34" fmla="*/ 41 w 331"/>
                <a:gd name="T35" fmla="*/ 57 h 332"/>
                <a:gd name="T36" fmla="*/ 39 w 331"/>
                <a:gd name="T37" fmla="*/ 81 h 332"/>
                <a:gd name="T38" fmla="*/ 53 w 331"/>
                <a:gd name="T39" fmla="*/ 102 h 332"/>
                <a:gd name="T40" fmla="*/ 40 w 331"/>
                <a:gd name="T41" fmla="*/ 133 h 332"/>
                <a:gd name="T42" fmla="*/ 16 w 331"/>
                <a:gd name="T43" fmla="*/ 137 h 332"/>
                <a:gd name="T44" fmla="*/ 0 w 331"/>
                <a:gd name="T45" fmla="*/ 156 h 332"/>
                <a:gd name="T46" fmla="*/ 0 w 331"/>
                <a:gd name="T47" fmla="*/ 177 h 332"/>
                <a:gd name="T48" fmla="*/ 16 w 331"/>
                <a:gd name="T49" fmla="*/ 196 h 332"/>
                <a:gd name="T50" fmla="*/ 40 w 331"/>
                <a:gd name="T51" fmla="*/ 200 h 332"/>
                <a:gd name="T52" fmla="*/ 53 w 331"/>
                <a:gd name="T53" fmla="*/ 231 h 332"/>
                <a:gd name="T54" fmla="*/ 39 w 331"/>
                <a:gd name="T55" fmla="*/ 252 h 332"/>
                <a:gd name="T56" fmla="*/ 41 w 331"/>
                <a:gd name="T57" fmla="*/ 276 h 332"/>
                <a:gd name="T58" fmla="*/ 56 w 331"/>
                <a:gd name="T59" fmla="*/ 291 h 332"/>
                <a:gd name="T60" fmla="*/ 80 w 331"/>
                <a:gd name="T61" fmla="*/ 293 h 332"/>
                <a:gd name="T62" fmla="*/ 101 w 331"/>
                <a:gd name="T63" fmla="*/ 279 h 332"/>
                <a:gd name="T64" fmla="*/ 132 w 331"/>
                <a:gd name="T65" fmla="*/ 292 h 332"/>
                <a:gd name="T66" fmla="*/ 136 w 331"/>
                <a:gd name="T67" fmla="*/ 316 h 332"/>
                <a:gd name="T68" fmla="*/ 155 w 331"/>
                <a:gd name="T69" fmla="*/ 332 h 332"/>
                <a:gd name="T70" fmla="*/ 176 w 331"/>
                <a:gd name="T71" fmla="*/ 332 h 332"/>
                <a:gd name="T72" fmla="*/ 195 w 331"/>
                <a:gd name="T73" fmla="*/ 316 h 332"/>
                <a:gd name="T74" fmla="*/ 199 w 331"/>
                <a:gd name="T75" fmla="*/ 292 h 332"/>
                <a:gd name="T76" fmla="*/ 230 w 331"/>
                <a:gd name="T77" fmla="*/ 279 h 332"/>
                <a:gd name="T78" fmla="*/ 250 w 331"/>
                <a:gd name="T79" fmla="*/ 293 h 332"/>
                <a:gd name="T80" fmla="*/ 275 w 331"/>
                <a:gd name="T81" fmla="*/ 291 h 332"/>
                <a:gd name="T82" fmla="*/ 290 w 331"/>
                <a:gd name="T83" fmla="*/ 276 h 332"/>
                <a:gd name="T84" fmla="*/ 292 w 331"/>
                <a:gd name="T85" fmla="*/ 251 h 332"/>
                <a:gd name="T86" fmla="*/ 277 w 331"/>
                <a:gd name="T87" fmla="*/ 231 h 332"/>
                <a:gd name="T88" fmla="*/ 290 w 331"/>
                <a:gd name="T89" fmla="*/ 200 h 332"/>
                <a:gd name="T90" fmla="*/ 315 w 331"/>
                <a:gd name="T91" fmla="*/ 195 h 332"/>
                <a:gd name="T92" fmla="*/ 331 w 331"/>
                <a:gd name="T93" fmla="*/ 177 h 332"/>
                <a:gd name="T94" fmla="*/ 331 w 331"/>
                <a:gd name="T95" fmla="*/ 156 h 332"/>
                <a:gd name="T96" fmla="*/ 315 w 331"/>
                <a:gd name="T97" fmla="*/ 137 h 332"/>
                <a:gd name="T98" fmla="*/ 165 w 331"/>
                <a:gd name="T99" fmla="*/ 232 h 332"/>
                <a:gd name="T100" fmla="*/ 99 w 331"/>
                <a:gd name="T101" fmla="*/ 166 h 332"/>
                <a:gd name="T102" fmla="*/ 165 w 331"/>
                <a:gd name="T103" fmla="*/ 100 h 332"/>
                <a:gd name="T104" fmla="*/ 231 w 331"/>
                <a:gd name="T105" fmla="*/ 166 h 332"/>
                <a:gd name="T106" fmla="*/ 231 w 331"/>
                <a:gd name="T107" fmla="*/ 166 h 332"/>
                <a:gd name="T108" fmla="*/ 165 w 331"/>
                <a:gd name="T109" fmla="*/ 2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332">
                  <a:moveTo>
                    <a:pt x="315" y="137"/>
                  </a:moveTo>
                  <a:cubicBezTo>
                    <a:pt x="290" y="132"/>
                    <a:pt x="290" y="132"/>
                    <a:pt x="290" y="132"/>
                  </a:cubicBezTo>
                  <a:cubicBezTo>
                    <a:pt x="287" y="122"/>
                    <a:pt x="283" y="111"/>
                    <a:pt x="277" y="102"/>
                  </a:cubicBezTo>
                  <a:cubicBezTo>
                    <a:pt x="292" y="81"/>
                    <a:pt x="292" y="81"/>
                    <a:pt x="292" y="81"/>
                  </a:cubicBezTo>
                  <a:cubicBezTo>
                    <a:pt x="297" y="73"/>
                    <a:pt x="296" y="63"/>
                    <a:pt x="290" y="56"/>
                  </a:cubicBezTo>
                  <a:cubicBezTo>
                    <a:pt x="275" y="42"/>
                    <a:pt x="275" y="42"/>
                    <a:pt x="275" y="42"/>
                  </a:cubicBezTo>
                  <a:cubicBezTo>
                    <a:pt x="268" y="35"/>
                    <a:pt x="258" y="34"/>
                    <a:pt x="250" y="40"/>
                  </a:cubicBezTo>
                  <a:cubicBezTo>
                    <a:pt x="230" y="54"/>
                    <a:pt x="230" y="54"/>
                    <a:pt x="230" y="54"/>
                  </a:cubicBezTo>
                  <a:cubicBezTo>
                    <a:pt x="220" y="49"/>
                    <a:pt x="210" y="44"/>
                    <a:pt x="199" y="42"/>
                  </a:cubicBezTo>
                  <a:cubicBezTo>
                    <a:pt x="195" y="16"/>
                    <a:pt x="195" y="16"/>
                    <a:pt x="195" y="16"/>
                  </a:cubicBezTo>
                  <a:cubicBezTo>
                    <a:pt x="193" y="7"/>
                    <a:pt x="185" y="0"/>
                    <a:pt x="176" y="0"/>
                  </a:cubicBezTo>
                  <a:cubicBezTo>
                    <a:pt x="155" y="0"/>
                    <a:pt x="155" y="0"/>
                    <a:pt x="155" y="0"/>
                  </a:cubicBezTo>
                  <a:cubicBezTo>
                    <a:pt x="145" y="0"/>
                    <a:pt x="138" y="7"/>
                    <a:pt x="136" y="16"/>
                  </a:cubicBezTo>
                  <a:cubicBezTo>
                    <a:pt x="132" y="41"/>
                    <a:pt x="132" y="41"/>
                    <a:pt x="132" y="41"/>
                  </a:cubicBezTo>
                  <a:cubicBezTo>
                    <a:pt x="121" y="44"/>
                    <a:pt x="110" y="48"/>
                    <a:pt x="101" y="54"/>
                  </a:cubicBezTo>
                  <a:cubicBezTo>
                    <a:pt x="80" y="40"/>
                    <a:pt x="80" y="40"/>
                    <a:pt x="80" y="40"/>
                  </a:cubicBezTo>
                  <a:cubicBezTo>
                    <a:pt x="73" y="35"/>
                    <a:pt x="62" y="35"/>
                    <a:pt x="56" y="42"/>
                  </a:cubicBezTo>
                  <a:cubicBezTo>
                    <a:pt x="41" y="57"/>
                    <a:pt x="41" y="57"/>
                    <a:pt x="41" y="57"/>
                  </a:cubicBezTo>
                  <a:cubicBezTo>
                    <a:pt x="34" y="63"/>
                    <a:pt x="33" y="74"/>
                    <a:pt x="39" y="81"/>
                  </a:cubicBezTo>
                  <a:cubicBezTo>
                    <a:pt x="53" y="102"/>
                    <a:pt x="53" y="102"/>
                    <a:pt x="53" y="102"/>
                  </a:cubicBezTo>
                  <a:cubicBezTo>
                    <a:pt x="48" y="112"/>
                    <a:pt x="43" y="122"/>
                    <a:pt x="40" y="133"/>
                  </a:cubicBezTo>
                  <a:cubicBezTo>
                    <a:pt x="16" y="137"/>
                    <a:pt x="16" y="137"/>
                    <a:pt x="16" y="137"/>
                  </a:cubicBezTo>
                  <a:cubicBezTo>
                    <a:pt x="6" y="139"/>
                    <a:pt x="0" y="147"/>
                    <a:pt x="0" y="156"/>
                  </a:cubicBezTo>
                  <a:cubicBezTo>
                    <a:pt x="0" y="177"/>
                    <a:pt x="0" y="177"/>
                    <a:pt x="0" y="177"/>
                  </a:cubicBezTo>
                  <a:cubicBezTo>
                    <a:pt x="0" y="186"/>
                    <a:pt x="6" y="194"/>
                    <a:pt x="16" y="196"/>
                  </a:cubicBezTo>
                  <a:cubicBezTo>
                    <a:pt x="40" y="200"/>
                    <a:pt x="40" y="200"/>
                    <a:pt x="40" y="200"/>
                  </a:cubicBezTo>
                  <a:cubicBezTo>
                    <a:pt x="43" y="211"/>
                    <a:pt x="48" y="221"/>
                    <a:pt x="53" y="231"/>
                  </a:cubicBezTo>
                  <a:cubicBezTo>
                    <a:pt x="39" y="252"/>
                    <a:pt x="39" y="252"/>
                    <a:pt x="39" y="252"/>
                  </a:cubicBezTo>
                  <a:cubicBezTo>
                    <a:pt x="33" y="259"/>
                    <a:pt x="34" y="270"/>
                    <a:pt x="41" y="276"/>
                  </a:cubicBezTo>
                  <a:cubicBezTo>
                    <a:pt x="56" y="291"/>
                    <a:pt x="56" y="291"/>
                    <a:pt x="56" y="291"/>
                  </a:cubicBezTo>
                  <a:cubicBezTo>
                    <a:pt x="62" y="298"/>
                    <a:pt x="73" y="299"/>
                    <a:pt x="80" y="293"/>
                  </a:cubicBezTo>
                  <a:cubicBezTo>
                    <a:pt x="101" y="279"/>
                    <a:pt x="101" y="279"/>
                    <a:pt x="101" y="279"/>
                  </a:cubicBezTo>
                  <a:cubicBezTo>
                    <a:pt x="110" y="284"/>
                    <a:pt x="121" y="289"/>
                    <a:pt x="132" y="292"/>
                  </a:cubicBezTo>
                  <a:cubicBezTo>
                    <a:pt x="136" y="316"/>
                    <a:pt x="136" y="316"/>
                    <a:pt x="136" y="316"/>
                  </a:cubicBezTo>
                  <a:cubicBezTo>
                    <a:pt x="138" y="325"/>
                    <a:pt x="146" y="332"/>
                    <a:pt x="155" y="332"/>
                  </a:cubicBezTo>
                  <a:cubicBezTo>
                    <a:pt x="176" y="332"/>
                    <a:pt x="176" y="332"/>
                    <a:pt x="176" y="332"/>
                  </a:cubicBezTo>
                  <a:cubicBezTo>
                    <a:pt x="185" y="332"/>
                    <a:pt x="193" y="325"/>
                    <a:pt x="195" y="316"/>
                  </a:cubicBezTo>
                  <a:cubicBezTo>
                    <a:pt x="199" y="292"/>
                    <a:pt x="199" y="292"/>
                    <a:pt x="199" y="292"/>
                  </a:cubicBezTo>
                  <a:cubicBezTo>
                    <a:pt x="210" y="289"/>
                    <a:pt x="221" y="284"/>
                    <a:pt x="230" y="279"/>
                  </a:cubicBezTo>
                  <a:cubicBezTo>
                    <a:pt x="250" y="293"/>
                    <a:pt x="250" y="293"/>
                    <a:pt x="250" y="293"/>
                  </a:cubicBezTo>
                  <a:cubicBezTo>
                    <a:pt x="258" y="298"/>
                    <a:pt x="268" y="297"/>
                    <a:pt x="275" y="291"/>
                  </a:cubicBezTo>
                  <a:cubicBezTo>
                    <a:pt x="290" y="276"/>
                    <a:pt x="290" y="276"/>
                    <a:pt x="290" y="276"/>
                  </a:cubicBezTo>
                  <a:cubicBezTo>
                    <a:pt x="296" y="269"/>
                    <a:pt x="297" y="259"/>
                    <a:pt x="292" y="251"/>
                  </a:cubicBezTo>
                  <a:cubicBezTo>
                    <a:pt x="277" y="231"/>
                    <a:pt x="277" y="231"/>
                    <a:pt x="277" y="231"/>
                  </a:cubicBezTo>
                  <a:cubicBezTo>
                    <a:pt x="283" y="221"/>
                    <a:pt x="287" y="211"/>
                    <a:pt x="290" y="200"/>
                  </a:cubicBezTo>
                  <a:cubicBezTo>
                    <a:pt x="315" y="195"/>
                    <a:pt x="315" y="195"/>
                    <a:pt x="315" y="195"/>
                  </a:cubicBezTo>
                  <a:cubicBezTo>
                    <a:pt x="324" y="194"/>
                    <a:pt x="331" y="186"/>
                    <a:pt x="331" y="177"/>
                  </a:cubicBezTo>
                  <a:cubicBezTo>
                    <a:pt x="331" y="156"/>
                    <a:pt x="331" y="156"/>
                    <a:pt x="331" y="156"/>
                  </a:cubicBezTo>
                  <a:cubicBezTo>
                    <a:pt x="331" y="146"/>
                    <a:pt x="324" y="138"/>
                    <a:pt x="315" y="137"/>
                  </a:cubicBezTo>
                  <a:close/>
                  <a:moveTo>
                    <a:pt x="165" y="232"/>
                  </a:moveTo>
                  <a:cubicBezTo>
                    <a:pt x="129" y="232"/>
                    <a:pt x="99" y="203"/>
                    <a:pt x="99" y="166"/>
                  </a:cubicBezTo>
                  <a:cubicBezTo>
                    <a:pt x="99" y="130"/>
                    <a:pt x="129" y="100"/>
                    <a:pt x="165" y="100"/>
                  </a:cubicBezTo>
                  <a:cubicBezTo>
                    <a:pt x="202" y="100"/>
                    <a:pt x="231" y="130"/>
                    <a:pt x="231" y="166"/>
                  </a:cubicBezTo>
                  <a:cubicBezTo>
                    <a:pt x="231" y="166"/>
                    <a:pt x="231" y="166"/>
                    <a:pt x="231" y="166"/>
                  </a:cubicBezTo>
                  <a:cubicBezTo>
                    <a:pt x="231" y="203"/>
                    <a:pt x="202" y="232"/>
                    <a:pt x="165"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108">
              <a:extLst>
                <a:ext uri="{FF2B5EF4-FFF2-40B4-BE49-F238E27FC236}">
                  <a16:creationId xmlns:a16="http://schemas.microsoft.com/office/drawing/2014/main" id="{38140538-7003-56FB-B387-C372C2676D63}"/>
                </a:ext>
              </a:extLst>
            </p:cNvPr>
            <p:cNvSpPr/>
            <p:nvPr/>
          </p:nvSpPr>
          <p:spPr bwMode="auto">
            <a:xfrm>
              <a:off x="7145524" y="2352364"/>
              <a:ext cx="569958" cy="432081"/>
            </a:xfrm>
            <a:custGeom>
              <a:avLst/>
              <a:gdLst>
                <a:gd name="T0" fmla="*/ 686 w 883"/>
                <a:gd name="T1" fmla="*/ 552 h 669"/>
                <a:gd name="T2" fmla="*/ 681 w 883"/>
                <a:gd name="T3" fmla="*/ 554 h 669"/>
                <a:gd name="T4" fmla="*/ 369 w 883"/>
                <a:gd name="T5" fmla="*/ 634 h 669"/>
                <a:gd name="T6" fmla="*/ 53 w 883"/>
                <a:gd name="T7" fmla="*/ 469 h 669"/>
                <a:gd name="T8" fmla="*/ 35 w 883"/>
                <a:gd name="T9" fmla="*/ 404 h 669"/>
                <a:gd name="T10" fmla="*/ 202 w 883"/>
                <a:gd name="T11" fmla="*/ 115 h 669"/>
                <a:gd name="T12" fmla="*/ 305 w 883"/>
                <a:gd name="T13" fmla="*/ 89 h 669"/>
                <a:gd name="T14" fmla="*/ 515 w 883"/>
                <a:gd name="T15" fmla="*/ 35 h 669"/>
                <a:gd name="T16" fmla="*/ 830 w 883"/>
                <a:gd name="T17" fmla="*/ 200 h 669"/>
                <a:gd name="T18" fmla="*/ 849 w 883"/>
                <a:gd name="T19" fmla="*/ 265 h 669"/>
                <a:gd name="T20" fmla="*/ 686 w 883"/>
                <a:gd name="T21" fmla="*/ 55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669">
                  <a:moveTo>
                    <a:pt x="686" y="552"/>
                  </a:moveTo>
                  <a:cubicBezTo>
                    <a:pt x="685" y="552"/>
                    <a:pt x="683" y="553"/>
                    <a:pt x="681" y="554"/>
                  </a:cubicBezTo>
                  <a:cubicBezTo>
                    <a:pt x="369" y="634"/>
                    <a:pt x="369" y="634"/>
                    <a:pt x="369" y="634"/>
                  </a:cubicBezTo>
                  <a:cubicBezTo>
                    <a:pt x="232" y="669"/>
                    <a:pt x="90" y="595"/>
                    <a:pt x="53" y="469"/>
                  </a:cubicBezTo>
                  <a:cubicBezTo>
                    <a:pt x="35" y="404"/>
                    <a:pt x="35" y="404"/>
                    <a:pt x="35" y="404"/>
                  </a:cubicBezTo>
                  <a:cubicBezTo>
                    <a:pt x="0" y="283"/>
                    <a:pt x="75" y="156"/>
                    <a:pt x="202" y="115"/>
                  </a:cubicBezTo>
                  <a:cubicBezTo>
                    <a:pt x="305" y="89"/>
                    <a:pt x="305" y="89"/>
                    <a:pt x="305" y="89"/>
                  </a:cubicBezTo>
                  <a:cubicBezTo>
                    <a:pt x="515" y="35"/>
                    <a:pt x="515" y="35"/>
                    <a:pt x="515" y="35"/>
                  </a:cubicBezTo>
                  <a:cubicBezTo>
                    <a:pt x="652" y="0"/>
                    <a:pt x="794" y="74"/>
                    <a:pt x="830" y="200"/>
                  </a:cubicBezTo>
                  <a:cubicBezTo>
                    <a:pt x="849" y="265"/>
                    <a:pt x="849" y="265"/>
                    <a:pt x="849" y="265"/>
                  </a:cubicBezTo>
                  <a:cubicBezTo>
                    <a:pt x="883" y="384"/>
                    <a:pt x="811" y="509"/>
                    <a:pt x="686" y="552"/>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109">
              <a:extLst>
                <a:ext uri="{FF2B5EF4-FFF2-40B4-BE49-F238E27FC236}">
                  <a16:creationId xmlns:a16="http://schemas.microsoft.com/office/drawing/2014/main" id="{150AFA41-E3C8-798A-4D63-3D447225B6BC}"/>
                </a:ext>
              </a:extLst>
            </p:cNvPr>
            <p:cNvSpPr/>
            <p:nvPr/>
          </p:nvSpPr>
          <p:spPr bwMode="auto">
            <a:xfrm>
              <a:off x="7299907" y="2442664"/>
              <a:ext cx="229148" cy="257307"/>
            </a:xfrm>
            <a:custGeom>
              <a:avLst/>
              <a:gdLst>
                <a:gd name="T0" fmla="*/ 304 w 355"/>
                <a:gd name="T1" fmla="*/ 326 h 399"/>
                <a:gd name="T2" fmla="*/ 153 w 355"/>
                <a:gd name="T3" fmla="*/ 394 h 399"/>
                <a:gd name="T4" fmla="*/ 152 w 355"/>
                <a:gd name="T5" fmla="*/ 394 h 399"/>
                <a:gd name="T6" fmla="*/ 133 w 355"/>
                <a:gd name="T7" fmla="*/ 398 h 399"/>
                <a:gd name="T8" fmla="*/ 126 w 355"/>
                <a:gd name="T9" fmla="*/ 399 h 399"/>
                <a:gd name="T10" fmla="*/ 122 w 355"/>
                <a:gd name="T11" fmla="*/ 399 h 399"/>
                <a:gd name="T12" fmla="*/ 101 w 355"/>
                <a:gd name="T13" fmla="*/ 365 h 399"/>
                <a:gd name="T14" fmla="*/ 110 w 355"/>
                <a:gd name="T15" fmla="*/ 262 h 399"/>
                <a:gd name="T16" fmla="*/ 106 w 355"/>
                <a:gd name="T17" fmla="*/ 249 h 399"/>
                <a:gd name="T18" fmla="*/ 106 w 355"/>
                <a:gd name="T19" fmla="*/ 248 h 399"/>
                <a:gd name="T20" fmla="*/ 94 w 355"/>
                <a:gd name="T21" fmla="*/ 205 h 399"/>
                <a:gd name="T22" fmla="*/ 39 w 355"/>
                <a:gd name="T23" fmla="*/ 121 h 399"/>
                <a:gd name="T24" fmla="*/ 30 w 355"/>
                <a:gd name="T25" fmla="*/ 114 h 399"/>
                <a:gd name="T26" fmla="*/ 43 w 355"/>
                <a:gd name="T27" fmla="*/ 37 h 399"/>
                <a:gd name="T28" fmla="*/ 44 w 355"/>
                <a:gd name="T29" fmla="*/ 36 h 399"/>
                <a:gd name="T30" fmla="*/ 210 w 355"/>
                <a:gd name="T31" fmla="*/ 11 h 399"/>
                <a:gd name="T32" fmla="*/ 302 w 355"/>
                <a:gd name="T33" fmla="*/ 73 h 399"/>
                <a:gd name="T34" fmla="*/ 316 w 355"/>
                <a:gd name="T35" fmla="*/ 122 h 399"/>
                <a:gd name="T36" fmla="*/ 344 w 355"/>
                <a:gd name="T37" fmla="*/ 227 h 399"/>
                <a:gd name="T38" fmla="*/ 304 w 355"/>
                <a:gd name="T39" fmla="*/ 32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99">
                  <a:moveTo>
                    <a:pt x="304" y="326"/>
                  </a:moveTo>
                  <a:cubicBezTo>
                    <a:pt x="153" y="394"/>
                    <a:pt x="153" y="394"/>
                    <a:pt x="153" y="394"/>
                  </a:cubicBezTo>
                  <a:cubicBezTo>
                    <a:pt x="152" y="394"/>
                    <a:pt x="152" y="394"/>
                    <a:pt x="152" y="394"/>
                  </a:cubicBezTo>
                  <a:cubicBezTo>
                    <a:pt x="145" y="396"/>
                    <a:pt x="139" y="397"/>
                    <a:pt x="133" y="398"/>
                  </a:cubicBezTo>
                  <a:cubicBezTo>
                    <a:pt x="131" y="398"/>
                    <a:pt x="128" y="399"/>
                    <a:pt x="126" y="399"/>
                  </a:cubicBezTo>
                  <a:cubicBezTo>
                    <a:pt x="124" y="399"/>
                    <a:pt x="123" y="399"/>
                    <a:pt x="122" y="399"/>
                  </a:cubicBezTo>
                  <a:cubicBezTo>
                    <a:pt x="106" y="398"/>
                    <a:pt x="94" y="381"/>
                    <a:pt x="101" y="365"/>
                  </a:cubicBezTo>
                  <a:cubicBezTo>
                    <a:pt x="116" y="334"/>
                    <a:pt x="120" y="298"/>
                    <a:pt x="110" y="262"/>
                  </a:cubicBezTo>
                  <a:cubicBezTo>
                    <a:pt x="106" y="249"/>
                    <a:pt x="106" y="249"/>
                    <a:pt x="106" y="249"/>
                  </a:cubicBezTo>
                  <a:cubicBezTo>
                    <a:pt x="106" y="249"/>
                    <a:pt x="106" y="249"/>
                    <a:pt x="106" y="248"/>
                  </a:cubicBezTo>
                  <a:cubicBezTo>
                    <a:pt x="94" y="205"/>
                    <a:pt x="94" y="205"/>
                    <a:pt x="94" y="205"/>
                  </a:cubicBezTo>
                  <a:cubicBezTo>
                    <a:pt x="85" y="171"/>
                    <a:pt x="65" y="142"/>
                    <a:pt x="39" y="121"/>
                  </a:cubicBezTo>
                  <a:cubicBezTo>
                    <a:pt x="36" y="119"/>
                    <a:pt x="33" y="117"/>
                    <a:pt x="30" y="114"/>
                  </a:cubicBezTo>
                  <a:cubicBezTo>
                    <a:pt x="0" y="94"/>
                    <a:pt x="8" y="46"/>
                    <a:pt x="43" y="37"/>
                  </a:cubicBezTo>
                  <a:cubicBezTo>
                    <a:pt x="43" y="37"/>
                    <a:pt x="43" y="37"/>
                    <a:pt x="44" y="36"/>
                  </a:cubicBezTo>
                  <a:cubicBezTo>
                    <a:pt x="210" y="11"/>
                    <a:pt x="210" y="11"/>
                    <a:pt x="210" y="11"/>
                  </a:cubicBezTo>
                  <a:cubicBezTo>
                    <a:pt x="251" y="0"/>
                    <a:pt x="291" y="32"/>
                    <a:pt x="302" y="73"/>
                  </a:cubicBezTo>
                  <a:cubicBezTo>
                    <a:pt x="316" y="122"/>
                    <a:pt x="316" y="122"/>
                    <a:pt x="316" y="122"/>
                  </a:cubicBezTo>
                  <a:cubicBezTo>
                    <a:pt x="344" y="227"/>
                    <a:pt x="344" y="227"/>
                    <a:pt x="344" y="227"/>
                  </a:cubicBezTo>
                  <a:cubicBezTo>
                    <a:pt x="355" y="268"/>
                    <a:pt x="345" y="314"/>
                    <a:pt x="304" y="326"/>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111">
              <a:extLst>
                <a:ext uri="{FF2B5EF4-FFF2-40B4-BE49-F238E27FC236}">
                  <a16:creationId xmlns:a16="http://schemas.microsoft.com/office/drawing/2014/main" id="{6E57B72D-1A6E-3BC9-3D4D-CF06CADF551C}"/>
                </a:ext>
              </a:extLst>
            </p:cNvPr>
            <p:cNvSpPr/>
            <p:nvPr/>
          </p:nvSpPr>
          <p:spPr bwMode="auto">
            <a:xfrm>
              <a:off x="7159117" y="2715506"/>
              <a:ext cx="539858" cy="397126"/>
            </a:xfrm>
            <a:custGeom>
              <a:avLst/>
              <a:gdLst>
                <a:gd name="T0" fmla="*/ 672 w 835"/>
                <a:gd name="T1" fmla="*/ 446 h 615"/>
                <a:gd name="T2" fmla="*/ 626 w 835"/>
                <a:gd name="T3" fmla="*/ 464 h 615"/>
                <a:gd name="T4" fmla="*/ 317 w 835"/>
                <a:gd name="T5" fmla="*/ 581 h 615"/>
                <a:gd name="T6" fmla="*/ 295 w 835"/>
                <a:gd name="T7" fmla="*/ 588 h 615"/>
                <a:gd name="T8" fmla="*/ 46 w 835"/>
                <a:gd name="T9" fmla="*/ 459 h 615"/>
                <a:gd name="T10" fmla="*/ 41 w 835"/>
                <a:gd name="T11" fmla="*/ 447 h 615"/>
                <a:gd name="T12" fmla="*/ 163 w 835"/>
                <a:gd name="T13" fmla="*/ 176 h 615"/>
                <a:gd name="T14" fmla="*/ 451 w 835"/>
                <a:gd name="T15" fmla="*/ 67 h 615"/>
                <a:gd name="T16" fmla="*/ 472 w 835"/>
                <a:gd name="T17" fmla="*/ 59 h 615"/>
                <a:gd name="T18" fmla="*/ 518 w 835"/>
                <a:gd name="T19" fmla="*/ 41 h 615"/>
                <a:gd name="T20" fmla="*/ 789 w 835"/>
                <a:gd name="T21" fmla="*/ 163 h 615"/>
                <a:gd name="T22" fmla="*/ 794 w 835"/>
                <a:gd name="T23" fmla="*/ 175 h 615"/>
                <a:gd name="T24" fmla="*/ 672 w 835"/>
                <a:gd name="T25" fmla="*/ 44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5" h="615">
                  <a:moveTo>
                    <a:pt x="672" y="446"/>
                  </a:moveTo>
                  <a:cubicBezTo>
                    <a:pt x="626" y="464"/>
                    <a:pt x="626" y="464"/>
                    <a:pt x="626" y="464"/>
                  </a:cubicBezTo>
                  <a:cubicBezTo>
                    <a:pt x="317" y="581"/>
                    <a:pt x="317" y="581"/>
                    <a:pt x="317" y="581"/>
                  </a:cubicBezTo>
                  <a:cubicBezTo>
                    <a:pt x="310" y="584"/>
                    <a:pt x="302" y="586"/>
                    <a:pt x="295" y="588"/>
                  </a:cubicBezTo>
                  <a:cubicBezTo>
                    <a:pt x="193" y="615"/>
                    <a:pt x="84" y="560"/>
                    <a:pt x="46" y="459"/>
                  </a:cubicBezTo>
                  <a:cubicBezTo>
                    <a:pt x="41" y="447"/>
                    <a:pt x="41" y="447"/>
                    <a:pt x="41" y="447"/>
                  </a:cubicBezTo>
                  <a:cubicBezTo>
                    <a:pt x="0" y="339"/>
                    <a:pt x="55" y="217"/>
                    <a:pt x="163" y="176"/>
                  </a:cubicBezTo>
                  <a:cubicBezTo>
                    <a:pt x="451" y="67"/>
                    <a:pt x="451" y="67"/>
                    <a:pt x="451" y="67"/>
                  </a:cubicBezTo>
                  <a:cubicBezTo>
                    <a:pt x="472" y="59"/>
                    <a:pt x="472" y="59"/>
                    <a:pt x="472" y="59"/>
                  </a:cubicBezTo>
                  <a:cubicBezTo>
                    <a:pt x="518" y="41"/>
                    <a:pt x="518" y="41"/>
                    <a:pt x="518" y="41"/>
                  </a:cubicBezTo>
                  <a:cubicBezTo>
                    <a:pt x="626" y="0"/>
                    <a:pt x="748" y="55"/>
                    <a:pt x="789" y="163"/>
                  </a:cubicBezTo>
                  <a:cubicBezTo>
                    <a:pt x="794" y="175"/>
                    <a:pt x="794" y="175"/>
                    <a:pt x="794" y="175"/>
                  </a:cubicBezTo>
                  <a:cubicBezTo>
                    <a:pt x="835" y="283"/>
                    <a:pt x="780" y="405"/>
                    <a:pt x="672" y="446"/>
                  </a:cubicBezTo>
                  <a:close/>
                </a:path>
              </a:pathLst>
            </a:custGeom>
            <a:solidFill>
              <a:srgbClr val="FFB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112">
              <a:extLst>
                <a:ext uri="{FF2B5EF4-FFF2-40B4-BE49-F238E27FC236}">
                  <a16:creationId xmlns:a16="http://schemas.microsoft.com/office/drawing/2014/main" id="{675B2342-7295-E1C6-C835-9AA843E5C9ED}"/>
                </a:ext>
              </a:extLst>
            </p:cNvPr>
            <p:cNvSpPr/>
            <p:nvPr/>
          </p:nvSpPr>
          <p:spPr bwMode="auto">
            <a:xfrm>
              <a:off x="7230970" y="2838820"/>
              <a:ext cx="241771" cy="210700"/>
            </a:xfrm>
            <a:custGeom>
              <a:avLst/>
              <a:gdLst>
                <a:gd name="T0" fmla="*/ 311 w 375"/>
                <a:gd name="T1" fmla="*/ 262 h 326"/>
                <a:gd name="T2" fmla="*/ 116 w 375"/>
                <a:gd name="T3" fmla="*/ 324 h 326"/>
                <a:gd name="T4" fmla="*/ 52 w 375"/>
                <a:gd name="T5" fmla="*/ 292 h 326"/>
                <a:gd name="T6" fmla="*/ 13 w 375"/>
                <a:gd name="T7" fmla="*/ 221 h 326"/>
                <a:gd name="T8" fmla="*/ 2 w 375"/>
                <a:gd name="T9" fmla="*/ 177 h 326"/>
                <a:gd name="T10" fmla="*/ 4 w 375"/>
                <a:gd name="T11" fmla="*/ 124 h 326"/>
                <a:gd name="T12" fmla="*/ 34 w 375"/>
                <a:gd name="T13" fmla="*/ 86 h 326"/>
                <a:gd name="T14" fmla="*/ 34 w 375"/>
                <a:gd name="T15" fmla="*/ 86 h 326"/>
                <a:gd name="T16" fmla="*/ 221 w 375"/>
                <a:gd name="T17" fmla="*/ 12 h 326"/>
                <a:gd name="T18" fmla="*/ 322 w 375"/>
                <a:gd name="T19" fmla="*/ 57 h 326"/>
                <a:gd name="T20" fmla="*/ 329 w 375"/>
                <a:gd name="T21" fmla="*/ 75 h 326"/>
                <a:gd name="T22" fmla="*/ 362 w 375"/>
                <a:gd name="T23" fmla="*/ 166 h 326"/>
                <a:gd name="T24" fmla="*/ 311 w 375"/>
                <a:gd name="T25" fmla="*/ 2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326">
                  <a:moveTo>
                    <a:pt x="311" y="262"/>
                  </a:moveTo>
                  <a:cubicBezTo>
                    <a:pt x="259" y="282"/>
                    <a:pt x="166" y="317"/>
                    <a:pt x="116" y="324"/>
                  </a:cubicBezTo>
                  <a:cubicBezTo>
                    <a:pt x="102" y="326"/>
                    <a:pt x="76" y="318"/>
                    <a:pt x="52" y="292"/>
                  </a:cubicBezTo>
                  <a:cubicBezTo>
                    <a:pt x="37" y="276"/>
                    <a:pt x="23" y="253"/>
                    <a:pt x="13" y="221"/>
                  </a:cubicBezTo>
                  <a:cubicBezTo>
                    <a:pt x="8" y="207"/>
                    <a:pt x="4" y="192"/>
                    <a:pt x="2" y="177"/>
                  </a:cubicBezTo>
                  <a:cubicBezTo>
                    <a:pt x="0" y="159"/>
                    <a:pt x="1" y="141"/>
                    <a:pt x="4" y="124"/>
                  </a:cubicBezTo>
                  <a:cubicBezTo>
                    <a:pt x="7" y="108"/>
                    <a:pt x="18" y="93"/>
                    <a:pt x="34" y="86"/>
                  </a:cubicBezTo>
                  <a:cubicBezTo>
                    <a:pt x="34" y="86"/>
                    <a:pt x="34" y="86"/>
                    <a:pt x="34" y="86"/>
                  </a:cubicBezTo>
                  <a:cubicBezTo>
                    <a:pt x="87" y="60"/>
                    <a:pt x="158" y="29"/>
                    <a:pt x="221" y="12"/>
                  </a:cubicBezTo>
                  <a:cubicBezTo>
                    <a:pt x="264" y="0"/>
                    <a:pt x="308" y="19"/>
                    <a:pt x="322" y="57"/>
                  </a:cubicBezTo>
                  <a:cubicBezTo>
                    <a:pt x="329" y="75"/>
                    <a:pt x="329" y="75"/>
                    <a:pt x="329" y="75"/>
                  </a:cubicBezTo>
                  <a:cubicBezTo>
                    <a:pt x="362" y="166"/>
                    <a:pt x="362" y="166"/>
                    <a:pt x="362" y="166"/>
                  </a:cubicBezTo>
                  <a:cubicBezTo>
                    <a:pt x="375" y="203"/>
                    <a:pt x="353" y="247"/>
                    <a:pt x="311" y="262"/>
                  </a:cubicBezTo>
                  <a:close/>
                </a:path>
              </a:pathLst>
            </a:custGeom>
            <a:solidFill>
              <a:srgbClr val="FFC197"/>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5" name="直接连接符 74">
              <a:extLst>
                <a:ext uri="{FF2B5EF4-FFF2-40B4-BE49-F238E27FC236}">
                  <a16:creationId xmlns:a16="http://schemas.microsoft.com/office/drawing/2014/main" id="{6B3C3EC6-199E-72DA-0F0B-E721D7D31E92}"/>
                </a:ext>
              </a:extLst>
            </p:cNvPr>
            <p:cNvCxnSpPr/>
            <p:nvPr/>
          </p:nvCxnSpPr>
          <p:spPr>
            <a:xfrm>
              <a:off x="6499830" y="3112632"/>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FB9378C-E50A-7021-7A20-9672ECC5AA44}"/>
                </a:ext>
              </a:extLst>
            </p:cNvPr>
            <p:cNvCxnSpPr/>
            <p:nvPr/>
          </p:nvCxnSpPr>
          <p:spPr>
            <a:xfrm>
              <a:off x="6499830" y="3210464"/>
              <a:ext cx="578697" cy="0"/>
            </a:xfrm>
            <a:prstGeom prst="line">
              <a:avLst/>
            </a:prstGeom>
            <a:ln>
              <a:solidFill>
                <a:srgbClr val="2B478B"/>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FE043DDA-9BEE-1CFE-98E0-946F98660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567" y="838172"/>
            <a:ext cx="1791023" cy="1618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F5BCD3-02EC-4ECB-9A31-2BD5384536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207"/>
          <a:stretch/>
        </p:blipFill>
        <p:spPr bwMode="auto">
          <a:xfrm>
            <a:off x="6832354" y="509923"/>
            <a:ext cx="2134856" cy="1895595"/>
          </a:xfrm>
          <a:prstGeom prst="rect">
            <a:avLst/>
          </a:prstGeom>
          <a:noFill/>
          <a:extLst>
            <a:ext uri="{909E8E84-426E-40DD-AFC4-6F175D3DCCD1}">
              <a14:hiddenFill xmlns:a14="http://schemas.microsoft.com/office/drawing/2010/main">
                <a:solidFill>
                  <a:srgbClr val="FFFFFF"/>
                </a:solidFill>
              </a14:hiddenFill>
            </a:ext>
          </a:extLst>
        </p:spPr>
      </p:pic>
      <p:sp>
        <p:nvSpPr>
          <p:cNvPr id="78" name="箭头: 左右 77">
            <a:extLst>
              <a:ext uri="{FF2B5EF4-FFF2-40B4-BE49-F238E27FC236}">
                <a16:creationId xmlns:a16="http://schemas.microsoft.com/office/drawing/2014/main" id="{1C24A22A-4B50-49E4-AF45-32DA1A7F2AFE}"/>
              </a:ext>
            </a:extLst>
          </p:cNvPr>
          <p:cNvSpPr/>
          <p:nvPr/>
        </p:nvSpPr>
        <p:spPr>
          <a:xfrm>
            <a:off x="2956143" y="1525325"/>
            <a:ext cx="3642748"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左右 80">
            <a:extLst>
              <a:ext uri="{FF2B5EF4-FFF2-40B4-BE49-F238E27FC236}">
                <a16:creationId xmlns:a16="http://schemas.microsoft.com/office/drawing/2014/main" id="{821839CC-7B77-C4F7-CED2-0D7FDC6DA6B2}"/>
              </a:ext>
            </a:extLst>
          </p:cNvPr>
          <p:cNvSpPr/>
          <p:nvPr/>
        </p:nvSpPr>
        <p:spPr>
          <a:xfrm>
            <a:off x="9040394" y="1533801"/>
            <a:ext cx="1160691" cy="300132"/>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CFE0AFEE-3ACC-7C7B-E509-A6B02254B387}"/>
              </a:ext>
            </a:extLst>
          </p:cNvPr>
          <p:cNvSpPr txBox="1"/>
          <p:nvPr/>
        </p:nvSpPr>
        <p:spPr>
          <a:xfrm>
            <a:off x="1656470" y="4021957"/>
            <a:ext cx="9137080" cy="1569660"/>
          </a:xfrm>
          <a:prstGeom prst="rect">
            <a:avLst/>
          </a:prstGeom>
          <a:noFill/>
        </p:spPr>
        <p:txBody>
          <a:bodyPr wrap="square">
            <a:spAutoFit/>
          </a:bodyPr>
          <a:lstStyle/>
          <a:p>
            <a:pPr marL="457200" indent="-457200" algn="ctr">
              <a:buFont typeface="Arial" panose="020B0604020202020204" pitchFamily="34" charset="0"/>
              <a:buChar char="•"/>
            </a:pPr>
            <a:r>
              <a:rPr lang="zh-CN" altLang="en-US" sz="3200" b="1" dirty="0">
                <a:latin typeface="+mn-ea"/>
              </a:rPr>
              <a:t>全栈工程师</a:t>
            </a:r>
            <a:endParaRPr lang="en-US" altLang="zh-CN" sz="3200" b="1" dirty="0">
              <a:latin typeface="+mn-ea"/>
            </a:endParaRPr>
          </a:p>
          <a:p>
            <a:pPr marL="457200" indent="-457200" algn="ctr">
              <a:buFont typeface="Arial" panose="020B0604020202020204" pitchFamily="34" charset="0"/>
              <a:buChar char="•"/>
            </a:pPr>
            <a:r>
              <a:rPr lang="zh-CN" altLang="en-US" sz="3200" b="1" dirty="0">
                <a:latin typeface="+mn-ea"/>
              </a:rPr>
              <a:t>软件架构师</a:t>
            </a:r>
            <a:endParaRPr lang="en-US" altLang="zh-CN" sz="3200" b="1" dirty="0">
              <a:latin typeface="+mn-ea"/>
            </a:endParaRPr>
          </a:p>
          <a:p>
            <a:pPr marL="457200" indent="-457200" algn="ctr">
              <a:buFont typeface="Arial" panose="020B0604020202020204" pitchFamily="34" charset="0"/>
              <a:buChar char="•"/>
            </a:pPr>
            <a:r>
              <a:rPr lang="zh-CN" altLang="en-US" sz="3200" b="1" dirty="0">
                <a:latin typeface="+mn-ea"/>
              </a:rPr>
              <a:t>系统架构师</a:t>
            </a:r>
          </a:p>
        </p:txBody>
      </p:sp>
      <p:pic>
        <p:nvPicPr>
          <p:cNvPr id="2050" name="Picture 2">
            <a:extLst>
              <a:ext uri="{FF2B5EF4-FFF2-40B4-BE49-F238E27FC236}">
                <a16:creationId xmlns:a16="http://schemas.microsoft.com/office/drawing/2014/main" id="{0D863422-726E-3E96-DB4D-EDB3A2B0C4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29" t="23420" r="53333" b="22242"/>
          <a:stretch/>
        </p:blipFill>
        <p:spPr bwMode="auto">
          <a:xfrm rot="16200000">
            <a:off x="5978460" y="-1295108"/>
            <a:ext cx="815114" cy="935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2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63270" y="2636960"/>
            <a:ext cx="3901389" cy="405045"/>
            <a:chOff x="727761" y="2552005"/>
            <a:chExt cx="3901389" cy="405045"/>
          </a:xfrm>
        </p:grpSpPr>
        <p:sp>
          <p:nvSpPr>
            <p:cNvPr id="38"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01</a:t>
              </a:r>
            </a:p>
          </p:txBody>
        </p:sp>
        <p:sp>
          <p:nvSpPr>
            <p:cNvPr id="41"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应用层协议原理</a:t>
              </a:r>
            </a:p>
          </p:txBody>
        </p:sp>
      </p:grpSp>
      <p:grpSp>
        <p:nvGrpSpPr>
          <p:cNvPr id="44" name="组合 43"/>
          <p:cNvGrpSpPr/>
          <p:nvPr/>
        </p:nvGrpSpPr>
        <p:grpSpPr>
          <a:xfrm>
            <a:off x="1563270" y="3437292"/>
            <a:ext cx="3901389" cy="405045"/>
            <a:chOff x="727761" y="3323530"/>
            <a:chExt cx="3901389" cy="405045"/>
          </a:xfrm>
        </p:grpSpPr>
        <p:sp>
          <p:nvSpPr>
            <p:cNvPr id="42"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02</a:t>
              </a:r>
            </a:p>
          </p:txBody>
        </p:sp>
        <p:sp>
          <p:nvSpPr>
            <p:cNvPr id="43" name="TextBox 13"/>
            <p:cNvSpPr txBox="1"/>
            <p:nvPr/>
          </p:nvSpPr>
          <p:spPr>
            <a:xfrm>
              <a:off x="1340271" y="3409951"/>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Web</a:t>
              </a:r>
              <a:r>
                <a:rPr lang="zh-CN" altLang="en-US" sz="2400" b="1" dirty="0">
                  <a:solidFill>
                    <a:srgbClr val="37415C"/>
                  </a:solidFill>
                  <a:cs typeface="+mn-ea"/>
                  <a:sym typeface="+mn-lt"/>
                </a:rPr>
                <a:t>应用和 </a:t>
              </a:r>
              <a:r>
                <a:rPr lang="en-US" altLang="zh-CN" sz="2400" b="1" dirty="0">
                  <a:solidFill>
                    <a:srgbClr val="37415C"/>
                  </a:solidFill>
                  <a:cs typeface="+mn-ea"/>
                  <a:sym typeface="+mn-lt"/>
                </a:rPr>
                <a:t>HTTP</a:t>
              </a:r>
              <a:r>
                <a:rPr lang="zh-CN" altLang="en-US" sz="2400" b="1" dirty="0">
                  <a:solidFill>
                    <a:srgbClr val="37415C"/>
                  </a:solidFill>
                  <a:cs typeface="+mn-ea"/>
                  <a:sym typeface="+mn-lt"/>
                </a:rPr>
                <a:t>协议</a:t>
              </a:r>
            </a:p>
          </p:txBody>
        </p:sp>
      </p:grpSp>
      <p:grpSp>
        <p:nvGrpSpPr>
          <p:cNvPr id="46" name="组合 45"/>
          <p:cNvGrpSpPr/>
          <p:nvPr/>
        </p:nvGrpSpPr>
        <p:grpSpPr>
          <a:xfrm>
            <a:off x="1563270" y="4237624"/>
            <a:ext cx="3901389" cy="405045"/>
            <a:chOff x="727761" y="2552005"/>
            <a:chExt cx="3901389" cy="405045"/>
          </a:xfrm>
        </p:grpSpPr>
        <p:sp>
          <p:nvSpPr>
            <p:cNvPr id="47"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03</a:t>
              </a:r>
            </a:p>
          </p:txBody>
        </p:sp>
        <p:sp>
          <p:nvSpPr>
            <p:cNvPr id="48" name="TextBox 13"/>
            <p:cNvSpPr txBox="1"/>
            <p:nvPr/>
          </p:nvSpPr>
          <p:spPr>
            <a:xfrm>
              <a:off x="1340271" y="2650652"/>
              <a:ext cx="3288879" cy="306398"/>
            </a:xfrm>
            <a:prstGeom prst="rect">
              <a:avLst/>
            </a:prstGeom>
            <a:noFill/>
          </p:spPr>
          <p:txBody>
            <a:bodyPr wrap="none" lIns="0" tIns="0" rIns="0" bIns="0" anchor="ctr" anchorCtr="0">
              <a:noAutofit/>
            </a:bodyPr>
            <a:lstStyle/>
            <a:p>
              <a:r>
                <a:rPr lang="zh-CN" altLang="en-US" sz="2400" b="1" dirty="0">
                  <a:solidFill>
                    <a:schemeClr val="accent1"/>
                  </a:solidFill>
                  <a:cs typeface="+mn-ea"/>
                  <a:sym typeface="+mn-lt"/>
                </a:rPr>
                <a:t>文件传输协议：</a:t>
              </a:r>
              <a:r>
                <a:rPr lang="en-US" altLang="zh-CN" sz="2400" b="1" dirty="0">
                  <a:solidFill>
                    <a:schemeClr val="accent1"/>
                  </a:solidFill>
                  <a:cs typeface="+mn-ea"/>
                  <a:sym typeface="+mn-lt"/>
                </a:rPr>
                <a:t>FTP* </a:t>
              </a:r>
              <a:endParaRPr lang="zh-CN" altLang="en-US" sz="2400" b="1" dirty="0">
                <a:solidFill>
                  <a:schemeClr val="accent1"/>
                </a:solidFill>
                <a:cs typeface="+mn-ea"/>
                <a:sym typeface="+mn-lt"/>
              </a:endParaRPr>
            </a:p>
          </p:txBody>
        </p:sp>
      </p:grpSp>
      <p:grpSp>
        <p:nvGrpSpPr>
          <p:cNvPr id="49" name="组合 48"/>
          <p:cNvGrpSpPr/>
          <p:nvPr/>
        </p:nvGrpSpPr>
        <p:grpSpPr>
          <a:xfrm>
            <a:off x="1563270" y="5168586"/>
            <a:ext cx="3901389" cy="405045"/>
            <a:chOff x="727761" y="3323530"/>
            <a:chExt cx="3901389" cy="405045"/>
          </a:xfrm>
        </p:grpSpPr>
        <p:sp>
          <p:nvSpPr>
            <p:cNvPr id="50"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04</a:t>
              </a:r>
            </a:p>
          </p:txBody>
        </p:sp>
        <p:sp>
          <p:nvSpPr>
            <p:cNvPr id="51" name="TextBox 13"/>
            <p:cNvSpPr txBox="1"/>
            <p:nvPr/>
          </p:nvSpPr>
          <p:spPr>
            <a:xfrm>
              <a:off x="1340271" y="3409951"/>
              <a:ext cx="3288879" cy="219976"/>
            </a:xfrm>
            <a:prstGeom prst="rect">
              <a:avLst/>
            </a:prstGeom>
            <a:noFill/>
          </p:spPr>
          <p:txBody>
            <a:bodyPr wrap="none" lIns="0" tIns="0" rIns="0" bIns="0" anchor="ctr" anchorCtr="0">
              <a:noAutofit/>
            </a:bodyPr>
            <a:lstStyle/>
            <a:p>
              <a:r>
                <a:rPr lang="zh-CN" altLang="en-US" sz="2400" b="1" dirty="0">
                  <a:solidFill>
                    <a:srgbClr val="37415C"/>
                  </a:solidFill>
                  <a:cs typeface="+mn-ea"/>
                  <a:sym typeface="+mn-lt"/>
                </a:rPr>
                <a:t>因特网中的电子邮件</a:t>
              </a:r>
            </a:p>
            <a:p>
              <a:r>
                <a:rPr lang="en-US" altLang="zh-CN" sz="2400" b="1" dirty="0">
                  <a:solidFill>
                    <a:srgbClr val="37415C"/>
                  </a:solidFill>
                  <a:cs typeface="+mn-ea"/>
                  <a:sym typeface="+mn-lt"/>
                </a:rPr>
                <a:t>SMTP, POP3, IMAP</a:t>
              </a:r>
            </a:p>
          </p:txBody>
        </p:sp>
      </p:grpSp>
      <p:grpSp>
        <p:nvGrpSpPr>
          <p:cNvPr id="52" name="组合 51"/>
          <p:cNvGrpSpPr/>
          <p:nvPr/>
        </p:nvGrpSpPr>
        <p:grpSpPr>
          <a:xfrm>
            <a:off x="7185711" y="2636960"/>
            <a:ext cx="3901389" cy="405045"/>
            <a:chOff x="727761" y="2552005"/>
            <a:chExt cx="3901389" cy="405045"/>
          </a:xfrm>
        </p:grpSpPr>
        <p:sp>
          <p:nvSpPr>
            <p:cNvPr id="53"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05</a:t>
              </a:r>
            </a:p>
          </p:txBody>
        </p:sp>
        <p:sp>
          <p:nvSpPr>
            <p:cNvPr id="54"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DNS</a:t>
              </a:r>
              <a:r>
                <a:rPr lang="zh-CN" altLang="en-US" sz="2400" b="1" dirty="0">
                  <a:solidFill>
                    <a:schemeClr val="accent1"/>
                  </a:solidFill>
                  <a:cs typeface="+mn-ea"/>
                  <a:sym typeface="+mn-lt"/>
                </a:rPr>
                <a:t>：因特网的目录服务</a:t>
              </a:r>
            </a:p>
          </p:txBody>
        </p:sp>
      </p:grpSp>
      <p:grpSp>
        <p:nvGrpSpPr>
          <p:cNvPr id="55" name="组合 54"/>
          <p:cNvGrpSpPr/>
          <p:nvPr/>
        </p:nvGrpSpPr>
        <p:grpSpPr>
          <a:xfrm>
            <a:off x="7185711" y="3435254"/>
            <a:ext cx="3901389" cy="405045"/>
            <a:chOff x="727761" y="3323530"/>
            <a:chExt cx="3901389" cy="405045"/>
          </a:xfrm>
        </p:grpSpPr>
        <p:sp>
          <p:nvSpPr>
            <p:cNvPr id="56" name="Oval 5"/>
            <p:cNvSpPr/>
            <p:nvPr/>
          </p:nvSpPr>
          <p:spPr bwMode="auto">
            <a:xfrm>
              <a:off x="727761" y="3323530"/>
              <a:ext cx="405045" cy="405045"/>
            </a:xfrm>
            <a:prstGeom prst="ellipse">
              <a:avLst/>
            </a:prstGeom>
            <a:solidFill>
              <a:srgbClr val="37415C"/>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06</a:t>
              </a:r>
            </a:p>
          </p:txBody>
        </p:sp>
        <p:sp>
          <p:nvSpPr>
            <p:cNvPr id="57" name="TextBox 13"/>
            <p:cNvSpPr txBox="1"/>
            <p:nvPr/>
          </p:nvSpPr>
          <p:spPr>
            <a:xfrm>
              <a:off x="1340271" y="3409951"/>
              <a:ext cx="3288879" cy="219976"/>
            </a:xfrm>
            <a:prstGeom prst="rect">
              <a:avLst/>
            </a:prstGeom>
            <a:noFill/>
          </p:spPr>
          <p:txBody>
            <a:bodyPr wrap="none" lIns="0" tIns="0" rIns="0" bIns="0" anchor="ctr" anchorCtr="0">
              <a:noAutofit/>
            </a:bodyPr>
            <a:lstStyle/>
            <a:p>
              <a:r>
                <a:rPr lang="en-US" altLang="zh-CN" sz="2400" b="1" dirty="0">
                  <a:solidFill>
                    <a:srgbClr val="37415C"/>
                  </a:solidFill>
                  <a:cs typeface="+mn-ea"/>
                  <a:sym typeface="+mn-lt"/>
                </a:rPr>
                <a:t>P2P </a:t>
              </a:r>
              <a:r>
                <a:rPr lang="zh-CN" altLang="en-US" sz="2400" b="1" dirty="0">
                  <a:solidFill>
                    <a:srgbClr val="37415C"/>
                  </a:solidFill>
                  <a:cs typeface="+mn-ea"/>
                  <a:sym typeface="+mn-lt"/>
                </a:rPr>
                <a:t>文件共享</a:t>
              </a:r>
              <a:r>
                <a:rPr lang="en-US" altLang="zh-CN" sz="2400" b="1" dirty="0">
                  <a:solidFill>
                    <a:srgbClr val="37415C"/>
                  </a:solidFill>
                  <a:cs typeface="+mn-ea"/>
                  <a:sym typeface="+mn-lt"/>
                </a:rPr>
                <a:t>*</a:t>
              </a:r>
              <a:endParaRPr lang="zh-CN" altLang="en-US" sz="2400" b="1" dirty="0">
                <a:solidFill>
                  <a:srgbClr val="37415C"/>
                </a:solidFill>
                <a:cs typeface="+mn-ea"/>
                <a:sym typeface="+mn-lt"/>
              </a:endParaRPr>
            </a:p>
          </p:txBody>
        </p:sp>
      </p:grpSp>
      <p:grpSp>
        <p:nvGrpSpPr>
          <p:cNvPr id="58" name="组合 57"/>
          <p:cNvGrpSpPr/>
          <p:nvPr/>
        </p:nvGrpSpPr>
        <p:grpSpPr>
          <a:xfrm>
            <a:off x="7185711" y="4233548"/>
            <a:ext cx="3901389" cy="405045"/>
            <a:chOff x="727761" y="2552005"/>
            <a:chExt cx="3901389" cy="405045"/>
          </a:xfrm>
        </p:grpSpPr>
        <p:sp>
          <p:nvSpPr>
            <p:cNvPr id="59" name="Oval 5"/>
            <p:cNvSpPr/>
            <p:nvPr/>
          </p:nvSpPr>
          <p:spPr bwMode="auto">
            <a:xfrm>
              <a:off x="727761" y="2552005"/>
              <a:ext cx="405045" cy="405045"/>
            </a:xfrm>
            <a:prstGeom prst="ellipse">
              <a:avLst/>
            </a:prstGeom>
            <a:solidFill>
              <a:srgbClr val="90BBE3"/>
            </a:solidFill>
            <a:ln w="19050">
              <a:noFill/>
              <a:round/>
              <a:headEnd/>
              <a:tailEnd/>
            </a:ln>
          </p:spPr>
          <p:txBody>
            <a:bodyPr rot="0" spcFirstLastPara="0" vert="horz" wrap="none" lIns="0" tIns="0" rIns="0" bIns="0" anchor="ctr" anchorCtr="1" forceAA="0" compatLnSpc="1">
              <a:prstTxWarp prst="textNoShape">
                <a:avLst/>
              </a:prstTxWarp>
              <a:normAutofit fontScale="92500" lnSpcReduction="20000"/>
            </a:bodyPr>
            <a:lstStyle/>
            <a:p>
              <a:pPr algn="ctr"/>
              <a:r>
                <a:rPr lang="en-US" altLang="zh-CN" sz="2400" dirty="0">
                  <a:solidFill>
                    <a:schemeClr val="bg1"/>
                  </a:solidFill>
                  <a:cs typeface="+mn-ea"/>
                  <a:sym typeface="+mn-lt"/>
                </a:rPr>
                <a:t>07</a:t>
              </a:r>
            </a:p>
          </p:txBody>
        </p:sp>
        <p:sp>
          <p:nvSpPr>
            <p:cNvPr id="60" name="TextBox 13"/>
            <p:cNvSpPr txBox="1"/>
            <p:nvPr/>
          </p:nvSpPr>
          <p:spPr>
            <a:xfrm>
              <a:off x="1340271" y="2650652"/>
              <a:ext cx="3288879" cy="306398"/>
            </a:xfrm>
            <a:prstGeom prst="rect">
              <a:avLst/>
            </a:prstGeom>
            <a:noFill/>
          </p:spPr>
          <p:txBody>
            <a:bodyPr wrap="none" lIns="0" tIns="0" rIns="0" bIns="0" anchor="ctr" anchorCtr="0">
              <a:noAutofit/>
            </a:bodyPr>
            <a:lstStyle/>
            <a:p>
              <a:r>
                <a:rPr lang="en-US" altLang="zh-CN" sz="2400" b="1" dirty="0">
                  <a:solidFill>
                    <a:schemeClr val="accent1"/>
                  </a:solidFill>
                  <a:cs typeface="+mn-ea"/>
                  <a:sym typeface="+mn-lt"/>
                </a:rPr>
                <a:t>CDN</a:t>
              </a:r>
              <a:endParaRPr lang="zh-CN" altLang="en-US" sz="2400" b="1" dirty="0">
                <a:solidFill>
                  <a:schemeClr val="accent1"/>
                </a:solidFill>
                <a:cs typeface="+mn-ea"/>
                <a:sym typeface="+mn-lt"/>
              </a:endParaRPr>
            </a:p>
          </p:txBody>
        </p:sp>
      </p:grpSp>
    </p:spTree>
    <p:extLst>
      <p:ext uri="{BB962C8B-B14F-4D97-AF65-F5344CB8AC3E}">
        <p14:creationId xmlns:p14="http://schemas.microsoft.com/office/powerpoint/2010/main" val="59604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0-#ppt_w/2"/>
                                          </p:val>
                                        </p:tav>
                                        <p:tav tm="100000">
                                          <p:val>
                                            <p:strVal val="#ppt_x"/>
                                          </p:val>
                                        </p:tav>
                                      </p:tavLst>
                                    </p:anim>
                                    <p:anim calcmode="lin" valueType="num">
                                      <p:cBhvr additive="base">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0-#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additive="base">
                                        <p:cTn id="32" dur="500" fill="hold"/>
                                        <p:tgtEl>
                                          <p:spTgt spid="55"/>
                                        </p:tgtEl>
                                        <p:attrNameLst>
                                          <p:attrName>ppt_x</p:attrName>
                                        </p:attrNameLst>
                                      </p:cBhvr>
                                      <p:tavLst>
                                        <p:tav tm="0">
                                          <p:val>
                                            <p:strVal val="0-#ppt_w/2"/>
                                          </p:val>
                                        </p:tav>
                                        <p:tav tm="100000">
                                          <p:val>
                                            <p:strVal val="#ppt_x"/>
                                          </p:val>
                                        </p:tav>
                                      </p:tavLst>
                                    </p:anim>
                                    <p:anim calcmode="lin" valueType="num">
                                      <p:cBhvr additive="base">
                                        <p:cTn id="33" dur="500" fill="hold"/>
                                        <p:tgtEl>
                                          <p:spTgt spid="5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0-#ppt_w/2"/>
                                          </p:val>
                                        </p:tav>
                                        <p:tav tm="100000">
                                          <p:val>
                                            <p:strVal val="#ppt_x"/>
                                          </p:val>
                                        </p:tav>
                                      </p:tavLst>
                                    </p:anim>
                                    <p:anim calcmode="lin" valueType="num">
                                      <p:cBhvr additive="base">
                                        <p:cTn id="3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939277"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a:t>
            </a:r>
          </a:p>
        </p:txBody>
      </p:sp>
      <p:sp>
        <p:nvSpPr>
          <p:cNvPr id="20" name="Rectangle 3">
            <a:extLst>
              <a:ext uri="{FF2B5EF4-FFF2-40B4-BE49-F238E27FC236}">
                <a16:creationId xmlns:a16="http://schemas.microsoft.com/office/drawing/2014/main" id="{732C0C78-795F-2046-A5FD-2188EFAC8D12}"/>
              </a:ext>
            </a:extLst>
          </p:cNvPr>
          <p:cNvSpPr txBox="1">
            <a:spLocks noChangeArrowheads="1"/>
          </p:cNvSpPr>
          <p:nvPr/>
        </p:nvSpPr>
        <p:spPr>
          <a:xfrm>
            <a:off x="1250166" y="1493757"/>
            <a:ext cx="10359242" cy="4327566"/>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en-US" altLang="zh-CN" dirty="0">
                <a:solidFill>
                  <a:schemeClr val="accent2"/>
                </a:solidFill>
              </a:rPr>
              <a:t> HTTP: </a:t>
            </a:r>
            <a:r>
              <a:rPr lang="zh-CN" altLang="en-US" dirty="0">
                <a:solidFill>
                  <a:schemeClr val="accent2"/>
                </a:solidFill>
              </a:rPr>
              <a:t>超文本传输协议（</a:t>
            </a:r>
            <a:r>
              <a:rPr lang="en-US" altLang="zh-CN" dirty="0" err="1">
                <a:solidFill>
                  <a:schemeClr val="accent2"/>
                </a:solidFill>
              </a:rPr>
              <a:t>HyperText</a:t>
            </a:r>
            <a:r>
              <a:rPr lang="en-US" altLang="zh-CN" dirty="0">
                <a:solidFill>
                  <a:schemeClr val="accent2"/>
                </a:solidFill>
              </a:rPr>
              <a:t> Transfer Protocol</a:t>
            </a:r>
            <a:r>
              <a:rPr lang="zh-CN" altLang="en-US" dirty="0">
                <a:solidFill>
                  <a:schemeClr val="accent2"/>
                </a:solidFill>
              </a:rPr>
              <a:t>）</a:t>
            </a:r>
            <a:endParaRPr lang="en-US" altLang="zh-CN" dirty="0">
              <a:solidFill>
                <a:schemeClr val="accent2"/>
              </a:solidFill>
            </a:endParaRPr>
          </a:p>
          <a:p>
            <a:pPr lvl="1">
              <a:lnSpc>
                <a:spcPct val="150000"/>
              </a:lnSpc>
              <a:spcBef>
                <a:spcPts val="0"/>
              </a:spcBef>
            </a:pPr>
            <a:r>
              <a:rPr lang="en-US" altLang="zh-CN" sz="2800" dirty="0"/>
              <a:t>Web</a:t>
            </a:r>
            <a:r>
              <a:rPr lang="zh-CN" altLang="en-US" sz="2800" dirty="0"/>
              <a:t>的应用层协议</a:t>
            </a:r>
          </a:p>
          <a:p>
            <a:pPr lvl="1">
              <a:lnSpc>
                <a:spcPct val="150000"/>
              </a:lnSpc>
              <a:spcBef>
                <a:spcPts val="0"/>
              </a:spcBef>
            </a:pPr>
            <a:r>
              <a:rPr lang="en-US" altLang="zh-CN" sz="2800" dirty="0"/>
              <a:t>client/server</a:t>
            </a:r>
            <a:r>
              <a:rPr lang="zh-CN" altLang="en-US" sz="2800" dirty="0"/>
              <a:t>模式</a:t>
            </a:r>
          </a:p>
          <a:p>
            <a:pPr lvl="2">
              <a:lnSpc>
                <a:spcPct val="150000"/>
              </a:lnSpc>
              <a:spcBef>
                <a:spcPts val="0"/>
              </a:spcBef>
              <a:buClr>
                <a:schemeClr val="accent2"/>
              </a:buClr>
            </a:pPr>
            <a:r>
              <a:rPr lang="en-US" altLang="zh-CN" sz="2600" dirty="0">
                <a:solidFill>
                  <a:schemeClr val="accent2"/>
                </a:solidFill>
              </a:rPr>
              <a:t>client:</a:t>
            </a:r>
            <a:r>
              <a:rPr lang="en-US" altLang="zh-CN" sz="2600" dirty="0"/>
              <a:t> </a:t>
            </a:r>
            <a:r>
              <a:rPr lang="zh-CN" altLang="en-US" sz="2600" dirty="0"/>
              <a:t>浏览器</a:t>
            </a:r>
            <a:r>
              <a:rPr lang="en-US" altLang="zh-CN" sz="2600" dirty="0"/>
              <a:t>browser</a:t>
            </a:r>
            <a:r>
              <a:rPr lang="zh-CN" altLang="en-US" sz="2600" dirty="0"/>
              <a:t>请求</a:t>
            </a:r>
            <a:r>
              <a:rPr lang="en-US" altLang="zh-CN" sz="2600" dirty="0"/>
              <a:t>, </a:t>
            </a:r>
            <a:r>
              <a:rPr lang="zh-CN" altLang="en-US" sz="2600" dirty="0"/>
              <a:t>接收</a:t>
            </a:r>
            <a:r>
              <a:rPr lang="en-US" altLang="zh-CN" sz="2600" dirty="0"/>
              <a:t>, “</a:t>
            </a:r>
            <a:r>
              <a:rPr lang="zh-CN" altLang="en-US" sz="2600" dirty="0"/>
              <a:t>解释显示” </a:t>
            </a:r>
            <a:r>
              <a:rPr lang="en-US" altLang="zh-CN" sz="2600" dirty="0"/>
              <a:t>Web</a:t>
            </a:r>
            <a:r>
              <a:rPr lang="zh-CN" altLang="en-US" sz="2600" dirty="0"/>
              <a:t>对象</a:t>
            </a:r>
          </a:p>
          <a:p>
            <a:pPr lvl="2">
              <a:lnSpc>
                <a:spcPct val="150000"/>
              </a:lnSpc>
              <a:spcBef>
                <a:spcPts val="0"/>
              </a:spcBef>
              <a:buClr>
                <a:schemeClr val="accent2"/>
              </a:buClr>
            </a:pPr>
            <a:r>
              <a:rPr lang="en-US" altLang="zh-CN" sz="2600" dirty="0">
                <a:solidFill>
                  <a:schemeClr val="accent2"/>
                </a:solidFill>
              </a:rPr>
              <a:t>server:</a:t>
            </a:r>
            <a:r>
              <a:rPr lang="en-US" altLang="zh-CN" sz="2600" dirty="0"/>
              <a:t> Web</a:t>
            </a:r>
            <a:r>
              <a:rPr lang="zh-CN" altLang="en-US" sz="2600" dirty="0"/>
              <a:t>服务器响应请求</a:t>
            </a:r>
            <a:r>
              <a:rPr lang="en-US" altLang="zh-CN" sz="2600" dirty="0"/>
              <a:t>,</a:t>
            </a:r>
            <a:r>
              <a:rPr lang="zh-CN" altLang="en-US" sz="2600" dirty="0"/>
              <a:t>发送 </a:t>
            </a:r>
            <a:r>
              <a:rPr lang="en-US" altLang="zh-CN" sz="2600" dirty="0"/>
              <a:t>Web</a:t>
            </a:r>
            <a:r>
              <a:rPr lang="zh-CN" altLang="en-US" sz="2600" dirty="0"/>
              <a:t>对象</a:t>
            </a:r>
          </a:p>
          <a:p>
            <a:pPr lvl="1">
              <a:lnSpc>
                <a:spcPct val="150000"/>
              </a:lnSpc>
              <a:spcBef>
                <a:spcPts val="0"/>
              </a:spcBef>
            </a:pPr>
            <a:r>
              <a:rPr lang="en-US" altLang="zh-CN" sz="2800" dirty="0"/>
              <a:t>HTTP 1.0: RFC 1945</a:t>
            </a:r>
          </a:p>
          <a:p>
            <a:pPr lvl="1">
              <a:lnSpc>
                <a:spcPct val="150000"/>
              </a:lnSpc>
              <a:spcBef>
                <a:spcPts val="0"/>
              </a:spcBef>
            </a:pPr>
            <a:r>
              <a:rPr lang="en-US" altLang="zh-CN" sz="2800" dirty="0"/>
              <a:t>HTTP 1.1: RFC 2616</a:t>
            </a:r>
          </a:p>
        </p:txBody>
      </p:sp>
    </p:spTree>
    <p:extLst>
      <p:ext uri="{BB962C8B-B14F-4D97-AF65-F5344CB8AC3E}">
        <p14:creationId xmlns:p14="http://schemas.microsoft.com/office/powerpoint/2010/main" val="35805227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939277"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a:t>
            </a:r>
          </a:p>
        </p:txBody>
      </p:sp>
      <p:graphicFrame>
        <p:nvGraphicFramePr>
          <p:cNvPr id="8" name="Object 4">
            <a:extLst>
              <a:ext uri="{FF2B5EF4-FFF2-40B4-BE49-F238E27FC236}">
                <a16:creationId xmlns:a16="http://schemas.microsoft.com/office/drawing/2014/main" id="{4B2DAAC3-E63B-AB4C-BA98-A8AC02A26641}"/>
              </a:ext>
            </a:extLst>
          </p:cNvPr>
          <p:cNvGraphicFramePr>
            <a:graphicFrameLocks/>
          </p:cNvGraphicFramePr>
          <p:nvPr/>
        </p:nvGraphicFramePr>
        <p:xfrm>
          <a:off x="3749675" y="2057400"/>
          <a:ext cx="1062038" cy="904875"/>
        </p:xfrm>
        <a:graphic>
          <a:graphicData uri="http://schemas.openxmlformats.org/presentationml/2006/ole">
            <mc:AlternateContent xmlns:mc="http://schemas.openxmlformats.org/markup-compatibility/2006">
              <mc:Choice xmlns:v="urn:schemas-microsoft-com:vml" Requires="v">
                <p:oleObj name="Clip" r:id="rId3" imgW="4419600" imgH="3517900" progId="MS_ClipArt_Gallery.2">
                  <p:embed/>
                </p:oleObj>
              </mc:Choice>
              <mc:Fallback>
                <p:oleObj name="Clip" r:id="rId3" imgW="4419600" imgH="3517900" progId="MS_ClipArt_Gallery.2">
                  <p:embed/>
                  <p:pic>
                    <p:nvPicPr>
                      <p:cNvPr id="64514" name="Object 4">
                        <a:extLst>
                          <a:ext uri="{FF2B5EF4-FFF2-40B4-BE49-F238E27FC236}">
                            <a16:creationId xmlns:a16="http://schemas.microsoft.com/office/drawing/2014/main" id="{A20348DB-4DAD-0E40-B91F-2B997383D09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675" y="2057400"/>
                        <a:ext cx="106203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5">
            <a:extLst>
              <a:ext uri="{FF2B5EF4-FFF2-40B4-BE49-F238E27FC236}">
                <a16:creationId xmlns:a16="http://schemas.microsoft.com/office/drawing/2014/main" id="{4A5118C6-5A27-DA43-9AD5-8D13D13595C2}"/>
              </a:ext>
            </a:extLst>
          </p:cNvPr>
          <p:cNvSpPr>
            <a:spLocks noChangeArrowheads="1"/>
          </p:cNvSpPr>
          <p:nvPr/>
        </p:nvSpPr>
        <p:spPr bwMode="auto">
          <a:xfrm>
            <a:off x="1751013" y="2057400"/>
            <a:ext cx="1822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t>PC running</a:t>
            </a:r>
          </a:p>
          <a:p>
            <a:pPr algn="ctr">
              <a:spcBef>
                <a:spcPct val="0"/>
              </a:spcBef>
              <a:buFontTx/>
              <a:buNone/>
            </a:pPr>
            <a:r>
              <a:rPr lang="en-US" altLang="zh-CN" sz="2400" dirty="0"/>
              <a:t>Chrome</a:t>
            </a:r>
          </a:p>
        </p:txBody>
      </p:sp>
      <p:graphicFrame>
        <p:nvGraphicFramePr>
          <p:cNvPr id="10" name="Object 6">
            <a:extLst>
              <a:ext uri="{FF2B5EF4-FFF2-40B4-BE49-F238E27FC236}">
                <a16:creationId xmlns:a16="http://schemas.microsoft.com/office/drawing/2014/main" id="{3C1655E9-1DC5-1746-9BDD-F64104911250}"/>
              </a:ext>
            </a:extLst>
          </p:cNvPr>
          <p:cNvGraphicFramePr>
            <a:graphicFrameLocks/>
          </p:cNvGraphicFramePr>
          <p:nvPr/>
        </p:nvGraphicFramePr>
        <p:xfrm>
          <a:off x="3797300" y="4745038"/>
          <a:ext cx="1109663" cy="912812"/>
        </p:xfrm>
        <a:graphic>
          <a:graphicData uri="http://schemas.openxmlformats.org/presentationml/2006/ole">
            <mc:AlternateContent xmlns:mc="http://schemas.openxmlformats.org/markup-compatibility/2006">
              <mc:Choice xmlns:v="urn:schemas-microsoft-com:vml" Requires="v">
                <p:oleObj name="Clip" r:id="rId3" imgW="4419600" imgH="3517900" progId="MS_ClipArt_Gallery.2">
                  <p:embed/>
                </p:oleObj>
              </mc:Choice>
              <mc:Fallback>
                <p:oleObj name="Clip" r:id="rId3" imgW="4419600" imgH="3517900" progId="MS_ClipArt_Gallery.2">
                  <p:embed/>
                  <p:pic>
                    <p:nvPicPr>
                      <p:cNvPr id="64516" name="Object 6">
                        <a:extLst>
                          <a:ext uri="{FF2B5EF4-FFF2-40B4-BE49-F238E27FC236}">
                            <a16:creationId xmlns:a16="http://schemas.microsoft.com/office/drawing/2014/main" id="{01D8B578-A256-3A4F-8866-0C4E7339BBC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7300" y="4745038"/>
                        <a:ext cx="1109663"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7">
            <a:extLst>
              <a:ext uri="{FF2B5EF4-FFF2-40B4-BE49-F238E27FC236}">
                <a16:creationId xmlns:a16="http://schemas.microsoft.com/office/drawing/2014/main" id="{EF860595-7415-0048-947F-777928E97BDC}"/>
              </a:ext>
            </a:extLst>
          </p:cNvPr>
          <p:cNvSpPr>
            <a:spLocks noChangeArrowheads="1"/>
          </p:cNvSpPr>
          <p:nvPr/>
        </p:nvSpPr>
        <p:spPr bwMode="auto">
          <a:xfrm>
            <a:off x="8821738" y="2944813"/>
            <a:ext cx="2051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Server </a:t>
            </a:r>
          </a:p>
          <a:p>
            <a:pPr algn="ctr">
              <a:spcBef>
                <a:spcPct val="0"/>
              </a:spcBef>
              <a:buFontTx/>
              <a:buNone/>
            </a:pPr>
            <a:r>
              <a:rPr lang="en-US" altLang="zh-CN" sz="2400"/>
              <a:t>running</a:t>
            </a:r>
          </a:p>
          <a:p>
            <a:pPr algn="ctr">
              <a:spcBef>
                <a:spcPct val="0"/>
              </a:spcBef>
              <a:buFontTx/>
              <a:buNone/>
            </a:pPr>
            <a:r>
              <a:rPr lang="en-US" altLang="zh-CN" sz="2400"/>
              <a:t>Apache Web</a:t>
            </a:r>
          </a:p>
          <a:p>
            <a:pPr algn="ctr">
              <a:spcBef>
                <a:spcPct val="0"/>
              </a:spcBef>
              <a:buFontTx/>
              <a:buNone/>
            </a:pPr>
            <a:r>
              <a:rPr lang="en-US" altLang="zh-CN" sz="2400"/>
              <a:t>server</a:t>
            </a:r>
          </a:p>
        </p:txBody>
      </p:sp>
      <p:grpSp>
        <p:nvGrpSpPr>
          <p:cNvPr id="12" name="Group 16">
            <a:extLst>
              <a:ext uri="{FF2B5EF4-FFF2-40B4-BE49-F238E27FC236}">
                <a16:creationId xmlns:a16="http://schemas.microsoft.com/office/drawing/2014/main" id="{E7657D84-B1D6-6746-A60A-82AE3BE404C8}"/>
              </a:ext>
            </a:extLst>
          </p:cNvPr>
          <p:cNvGrpSpPr>
            <a:grpSpLocks/>
          </p:cNvGrpSpPr>
          <p:nvPr/>
        </p:nvGrpSpPr>
        <p:grpSpPr bwMode="auto">
          <a:xfrm>
            <a:off x="7718425" y="2889250"/>
            <a:ext cx="1009650" cy="1562100"/>
            <a:chOff x="5071" y="1606"/>
            <a:chExt cx="318" cy="674"/>
          </a:xfrm>
        </p:grpSpPr>
        <p:sp>
          <p:nvSpPr>
            <p:cNvPr id="13" name="AutoShape 8">
              <a:extLst>
                <a:ext uri="{FF2B5EF4-FFF2-40B4-BE49-F238E27FC236}">
                  <a16:creationId xmlns:a16="http://schemas.microsoft.com/office/drawing/2014/main" id="{6C270A99-8598-E649-8709-D77843CCE82B}"/>
                </a:ext>
              </a:extLst>
            </p:cNvPr>
            <p:cNvSpPr>
              <a:spLocks noChangeArrowheads="1"/>
            </p:cNvSpPr>
            <p:nvPr/>
          </p:nvSpPr>
          <p:spPr bwMode="auto">
            <a:xfrm>
              <a:off x="5071" y="2124"/>
              <a:ext cx="318" cy="156"/>
            </a:xfrm>
            <a:prstGeom prst="parallelogram">
              <a:avLst>
                <a:gd name="adj" fmla="val 7850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4" name="Rectangle 9">
              <a:extLst>
                <a:ext uri="{FF2B5EF4-FFF2-40B4-BE49-F238E27FC236}">
                  <a16:creationId xmlns:a16="http://schemas.microsoft.com/office/drawing/2014/main" id="{FFB4CAA7-F8CE-B043-996B-0C0A063ABD2D}"/>
                </a:ext>
              </a:extLst>
            </p:cNvPr>
            <p:cNvSpPr>
              <a:spLocks noChangeArrowheads="1"/>
            </p:cNvSpPr>
            <p:nvPr/>
          </p:nvSpPr>
          <p:spPr bwMode="auto">
            <a:xfrm>
              <a:off x="5232" y="1609"/>
              <a:ext cx="146" cy="51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 name="Rectangle 10">
              <a:extLst>
                <a:ext uri="{FF2B5EF4-FFF2-40B4-BE49-F238E27FC236}">
                  <a16:creationId xmlns:a16="http://schemas.microsoft.com/office/drawing/2014/main" id="{46D00DDA-BC1C-1740-88EA-98F5681B7601}"/>
                </a:ext>
              </a:extLst>
            </p:cNvPr>
            <p:cNvSpPr>
              <a:spLocks noChangeArrowheads="1"/>
            </p:cNvSpPr>
            <p:nvPr/>
          </p:nvSpPr>
          <p:spPr bwMode="auto">
            <a:xfrm>
              <a:off x="5074" y="1758"/>
              <a:ext cx="200" cy="51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6" name="AutoShape 11">
              <a:extLst>
                <a:ext uri="{FF2B5EF4-FFF2-40B4-BE49-F238E27FC236}">
                  <a16:creationId xmlns:a16="http://schemas.microsoft.com/office/drawing/2014/main" id="{05788C54-6CC4-7D42-AA93-DCD4D505BDB9}"/>
                </a:ext>
              </a:extLst>
            </p:cNvPr>
            <p:cNvSpPr>
              <a:spLocks noChangeArrowheads="1"/>
            </p:cNvSpPr>
            <p:nvPr/>
          </p:nvSpPr>
          <p:spPr bwMode="auto">
            <a:xfrm>
              <a:off x="5072" y="1606"/>
              <a:ext cx="316" cy="154"/>
            </a:xfrm>
            <a:prstGeom prst="parallelogram">
              <a:avLst>
                <a:gd name="adj" fmla="val 79028"/>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7" name="Line 12">
              <a:extLst>
                <a:ext uri="{FF2B5EF4-FFF2-40B4-BE49-F238E27FC236}">
                  <a16:creationId xmlns:a16="http://schemas.microsoft.com/office/drawing/2014/main" id="{1BFFEFC2-3276-0A44-9395-8C09D0D5BB3C}"/>
                </a:ext>
              </a:extLst>
            </p:cNvPr>
            <p:cNvSpPr>
              <a:spLocks noChangeShapeType="1"/>
            </p:cNvSpPr>
            <p:nvPr/>
          </p:nvSpPr>
          <p:spPr bwMode="auto">
            <a:xfrm>
              <a:off x="5389" y="1616"/>
              <a:ext cx="0" cy="5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 name="Line 13">
              <a:extLst>
                <a:ext uri="{FF2B5EF4-FFF2-40B4-BE49-F238E27FC236}">
                  <a16:creationId xmlns:a16="http://schemas.microsoft.com/office/drawing/2014/main" id="{C561B8A7-0BBD-3B41-B8F9-CDBA52A72BBF}"/>
                </a:ext>
              </a:extLst>
            </p:cNvPr>
            <p:cNvSpPr>
              <a:spLocks noChangeShapeType="1"/>
            </p:cNvSpPr>
            <p:nvPr/>
          </p:nvSpPr>
          <p:spPr bwMode="auto">
            <a:xfrm flipH="1">
              <a:off x="5275" y="2124"/>
              <a:ext cx="114" cy="1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9" name="Rectangle 14">
              <a:extLst>
                <a:ext uri="{FF2B5EF4-FFF2-40B4-BE49-F238E27FC236}">
                  <a16:creationId xmlns:a16="http://schemas.microsoft.com/office/drawing/2014/main" id="{7F38FB70-0048-7944-A7B0-B13151E897DE}"/>
                </a:ext>
              </a:extLst>
            </p:cNvPr>
            <p:cNvSpPr>
              <a:spLocks noChangeArrowheads="1"/>
            </p:cNvSpPr>
            <p:nvPr/>
          </p:nvSpPr>
          <p:spPr bwMode="auto">
            <a:xfrm>
              <a:off x="5100" y="1826"/>
              <a:ext cx="131" cy="297"/>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21" name="Rectangle 15">
              <a:extLst>
                <a:ext uri="{FF2B5EF4-FFF2-40B4-BE49-F238E27FC236}">
                  <a16:creationId xmlns:a16="http://schemas.microsoft.com/office/drawing/2014/main" id="{7229F69E-5FC1-424D-BAD3-63860CC674DA}"/>
                </a:ext>
              </a:extLst>
            </p:cNvPr>
            <p:cNvSpPr>
              <a:spLocks noChangeArrowheads="1"/>
            </p:cNvSpPr>
            <p:nvPr/>
          </p:nvSpPr>
          <p:spPr bwMode="auto">
            <a:xfrm>
              <a:off x="5118" y="1915"/>
              <a:ext cx="101" cy="1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sp>
        <p:nvSpPr>
          <p:cNvPr id="22" name="Line 17">
            <a:extLst>
              <a:ext uri="{FF2B5EF4-FFF2-40B4-BE49-F238E27FC236}">
                <a16:creationId xmlns:a16="http://schemas.microsoft.com/office/drawing/2014/main" id="{024093DB-749E-2A40-9ADF-A8051D97ABBF}"/>
              </a:ext>
            </a:extLst>
          </p:cNvPr>
          <p:cNvSpPr>
            <a:spLocks noChangeShapeType="1"/>
          </p:cNvSpPr>
          <p:nvPr/>
        </p:nvSpPr>
        <p:spPr bwMode="auto">
          <a:xfrm>
            <a:off x="5203825" y="2530475"/>
            <a:ext cx="2085975" cy="9620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3" name="Line 18">
            <a:extLst>
              <a:ext uri="{FF2B5EF4-FFF2-40B4-BE49-F238E27FC236}">
                <a16:creationId xmlns:a16="http://schemas.microsoft.com/office/drawing/2014/main" id="{5AF3613C-2941-D44C-AAD7-9E615B976A97}"/>
              </a:ext>
            </a:extLst>
          </p:cNvPr>
          <p:cNvSpPr>
            <a:spLocks noChangeShapeType="1"/>
          </p:cNvSpPr>
          <p:nvPr/>
        </p:nvSpPr>
        <p:spPr bwMode="auto">
          <a:xfrm flipH="1" flipV="1">
            <a:off x="5260975" y="2730500"/>
            <a:ext cx="1971675" cy="904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4" name="Line 19">
            <a:extLst>
              <a:ext uri="{FF2B5EF4-FFF2-40B4-BE49-F238E27FC236}">
                <a16:creationId xmlns:a16="http://schemas.microsoft.com/office/drawing/2014/main" id="{BEBB0F68-2B83-4740-992A-8F472D90111C}"/>
              </a:ext>
            </a:extLst>
          </p:cNvPr>
          <p:cNvSpPr>
            <a:spLocks noChangeShapeType="1"/>
          </p:cNvSpPr>
          <p:nvPr/>
        </p:nvSpPr>
        <p:spPr bwMode="auto">
          <a:xfrm flipV="1">
            <a:off x="5211763" y="4133850"/>
            <a:ext cx="2047875" cy="10953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5" name="Line 20">
            <a:extLst>
              <a:ext uri="{FF2B5EF4-FFF2-40B4-BE49-F238E27FC236}">
                <a16:creationId xmlns:a16="http://schemas.microsoft.com/office/drawing/2014/main" id="{ED9FA44E-23FA-3B43-BA3B-742ED286FCF4}"/>
              </a:ext>
            </a:extLst>
          </p:cNvPr>
          <p:cNvSpPr>
            <a:spLocks noChangeShapeType="1"/>
          </p:cNvSpPr>
          <p:nvPr/>
        </p:nvSpPr>
        <p:spPr bwMode="auto">
          <a:xfrm flipH="1">
            <a:off x="5287963" y="4257675"/>
            <a:ext cx="2047875" cy="11334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26" name="Rectangle 21">
            <a:extLst>
              <a:ext uri="{FF2B5EF4-FFF2-40B4-BE49-F238E27FC236}">
                <a16:creationId xmlns:a16="http://schemas.microsoft.com/office/drawing/2014/main" id="{3C27913E-7908-744E-850F-F8B0AB0E33EE}"/>
              </a:ext>
            </a:extLst>
          </p:cNvPr>
          <p:cNvSpPr>
            <a:spLocks noChangeArrowheads="1"/>
          </p:cNvSpPr>
          <p:nvPr/>
        </p:nvSpPr>
        <p:spPr bwMode="auto">
          <a:xfrm>
            <a:off x="1514475" y="4838700"/>
            <a:ext cx="2054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t>Mac running</a:t>
            </a:r>
          </a:p>
          <a:p>
            <a:pPr algn="ctr">
              <a:spcBef>
                <a:spcPct val="0"/>
              </a:spcBef>
              <a:buFontTx/>
              <a:buNone/>
            </a:pPr>
            <a:r>
              <a:rPr lang="en-US" altLang="zh-CN" sz="2400" dirty="0"/>
              <a:t>Safari</a:t>
            </a:r>
          </a:p>
        </p:txBody>
      </p:sp>
      <p:sp>
        <p:nvSpPr>
          <p:cNvPr id="27" name="Rectangle 22">
            <a:extLst>
              <a:ext uri="{FF2B5EF4-FFF2-40B4-BE49-F238E27FC236}">
                <a16:creationId xmlns:a16="http://schemas.microsoft.com/office/drawing/2014/main" id="{A85C3298-78BD-E544-9444-E8DD9A2FE524}"/>
              </a:ext>
            </a:extLst>
          </p:cNvPr>
          <p:cNvSpPr>
            <a:spLocks noChangeArrowheads="1"/>
          </p:cNvSpPr>
          <p:nvPr/>
        </p:nvSpPr>
        <p:spPr bwMode="auto">
          <a:xfrm rot="1380000">
            <a:off x="5218113" y="2627313"/>
            <a:ext cx="21907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request</a:t>
            </a:r>
          </a:p>
        </p:txBody>
      </p:sp>
      <p:sp>
        <p:nvSpPr>
          <p:cNvPr id="28" name="Rectangle 23">
            <a:extLst>
              <a:ext uri="{FF2B5EF4-FFF2-40B4-BE49-F238E27FC236}">
                <a16:creationId xmlns:a16="http://schemas.microsoft.com/office/drawing/2014/main" id="{EFCD5D2E-B1FB-7847-8BA5-63FCDDC74BA3}"/>
              </a:ext>
            </a:extLst>
          </p:cNvPr>
          <p:cNvSpPr>
            <a:spLocks noChangeArrowheads="1"/>
          </p:cNvSpPr>
          <p:nvPr/>
        </p:nvSpPr>
        <p:spPr bwMode="auto">
          <a:xfrm rot="19860000">
            <a:off x="5024438" y="4354513"/>
            <a:ext cx="2190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request</a:t>
            </a:r>
          </a:p>
        </p:txBody>
      </p:sp>
      <p:sp>
        <p:nvSpPr>
          <p:cNvPr id="29" name="Rectangle 24">
            <a:extLst>
              <a:ext uri="{FF2B5EF4-FFF2-40B4-BE49-F238E27FC236}">
                <a16:creationId xmlns:a16="http://schemas.microsoft.com/office/drawing/2014/main" id="{7B68824C-E691-2C42-96BA-42C5A4C925F3}"/>
              </a:ext>
            </a:extLst>
          </p:cNvPr>
          <p:cNvSpPr>
            <a:spLocks noChangeArrowheads="1"/>
          </p:cNvSpPr>
          <p:nvPr/>
        </p:nvSpPr>
        <p:spPr bwMode="auto">
          <a:xfrm rot="1380000">
            <a:off x="4984750" y="3074988"/>
            <a:ext cx="2392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response</a:t>
            </a:r>
          </a:p>
        </p:txBody>
      </p:sp>
      <p:sp>
        <p:nvSpPr>
          <p:cNvPr id="30" name="Rectangle 25">
            <a:extLst>
              <a:ext uri="{FF2B5EF4-FFF2-40B4-BE49-F238E27FC236}">
                <a16:creationId xmlns:a16="http://schemas.microsoft.com/office/drawing/2014/main" id="{C2E74D4D-5372-4F40-AE82-F01457E8F66E}"/>
              </a:ext>
            </a:extLst>
          </p:cNvPr>
          <p:cNvSpPr>
            <a:spLocks noChangeArrowheads="1"/>
          </p:cNvSpPr>
          <p:nvPr/>
        </p:nvSpPr>
        <p:spPr bwMode="auto">
          <a:xfrm rot="19860000">
            <a:off x="5183188" y="4687888"/>
            <a:ext cx="2390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response</a:t>
            </a:r>
          </a:p>
        </p:txBody>
      </p:sp>
    </p:spTree>
    <p:extLst>
      <p:ext uri="{BB962C8B-B14F-4D97-AF65-F5344CB8AC3E}">
        <p14:creationId xmlns:p14="http://schemas.microsoft.com/office/powerpoint/2010/main" val="7957866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7">
            <a:extLst>
              <a:ext uri="{FF2B5EF4-FFF2-40B4-BE49-F238E27FC236}">
                <a16:creationId xmlns:a16="http://schemas.microsoft.com/office/drawing/2014/main" id="{CBFDB2D6-1BDB-7C4C-A56E-93E598C1D2C6}"/>
              </a:ext>
            </a:extLst>
          </p:cNvPr>
          <p:cNvSpPr/>
          <p:nvPr/>
        </p:nvSpPr>
        <p:spPr>
          <a:xfrm>
            <a:off x="6445736" y="1761082"/>
            <a:ext cx="3493908" cy="59848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cs typeface="+mn-ea"/>
              <a:sym typeface="+mn-lt"/>
            </a:endParaRPr>
          </a:p>
        </p:txBody>
      </p:sp>
      <p:sp>
        <p:nvSpPr>
          <p:cNvPr id="14" name="圆角矩形 7">
            <a:extLst>
              <a:ext uri="{FF2B5EF4-FFF2-40B4-BE49-F238E27FC236}">
                <a16:creationId xmlns:a16="http://schemas.microsoft.com/office/drawing/2014/main" id="{D2C4D7CC-9875-BC46-9EFA-C1D79D615B67}"/>
              </a:ext>
            </a:extLst>
          </p:cNvPr>
          <p:cNvSpPr/>
          <p:nvPr/>
        </p:nvSpPr>
        <p:spPr>
          <a:xfrm>
            <a:off x="543701" y="1817813"/>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246781" y="710268"/>
            <a:ext cx="3698448"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概述（续）</a:t>
            </a:r>
          </a:p>
        </p:txBody>
      </p:sp>
      <p:sp>
        <p:nvSpPr>
          <p:cNvPr id="8" name="Rectangle 2">
            <a:extLst>
              <a:ext uri="{FF2B5EF4-FFF2-40B4-BE49-F238E27FC236}">
                <a16:creationId xmlns:a16="http://schemas.microsoft.com/office/drawing/2014/main" id="{69206BC0-9072-EE4D-A2F0-D2FE657CA899}"/>
              </a:ext>
            </a:extLst>
          </p:cNvPr>
          <p:cNvSpPr>
            <a:spLocks noChangeArrowheads="1"/>
          </p:cNvSpPr>
          <p:nvPr/>
        </p:nvSpPr>
        <p:spPr bwMode="auto">
          <a:xfrm>
            <a:off x="6514844" y="3453700"/>
            <a:ext cx="5257800" cy="2586037"/>
          </a:xfrm>
          <a:prstGeom prst="rect">
            <a:avLst/>
          </a:prstGeom>
          <a:solidFill>
            <a:srgbClr val="FFFFFF"/>
          </a:solidFill>
          <a:ln w="12700">
            <a:solidFill>
              <a:schemeClr val="accent2"/>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000">
              <a:latin typeface="Comic Sans MS" panose="030F0902030302020204" pitchFamily="66" charset="0"/>
              <a:ea typeface="宋体" panose="02010600030101010101" pitchFamily="2" charset="-122"/>
            </a:endParaRPr>
          </a:p>
        </p:txBody>
      </p:sp>
      <p:sp>
        <p:nvSpPr>
          <p:cNvPr id="9" name="Rectangle 3">
            <a:extLst>
              <a:ext uri="{FF2B5EF4-FFF2-40B4-BE49-F238E27FC236}">
                <a16:creationId xmlns:a16="http://schemas.microsoft.com/office/drawing/2014/main" id="{5981203E-821A-D843-9D63-AEA690DEE9B3}"/>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10" name="Rectangle 5">
            <a:extLst>
              <a:ext uri="{FF2B5EF4-FFF2-40B4-BE49-F238E27FC236}">
                <a16:creationId xmlns:a16="http://schemas.microsoft.com/office/drawing/2014/main" id="{2D63B6E9-54DC-5448-BB15-7A15530C9423}"/>
              </a:ext>
            </a:extLst>
          </p:cNvPr>
          <p:cNvSpPr txBox="1">
            <a:spLocks noChangeArrowheads="1"/>
          </p:cNvSpPr>
          <p:nvPr/>
        </p:nvSpPr>
        <p:spPr>
          <a:xfrm>
            <a:off x="688975" y="1905000"/>
            <a:ext cx="5816600" cy="4525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dirty="0">
                <a:solidFill>
                  <a:schemeClr val="bg1"/>
                </a:solidFill>
              </a:rPr>
              <a:t>使用</a:t>
            </a:r>
            <a:r>
              <a:rPr lang="en-US" altLang="zh-CN" dirty="0">
                <a:solidFill>
                  <a:schemeClr val="bg1"/>
                </a:solidFill>
              </a:rPr>
              <a:t>TCP:</a:t>
            </a:r>
          </a:p>
          <a:p>
            <a:pPr>
              <a:lnSpc>
                <a:spcPct val="100000"/>
              </a:lnSpc>
            </a:pPr>
            <a:r>
              <a:rPr lang="zh-CN" altLang="en-US" sz="2400" dirty="0"/>
              <a:t>客户初始化一个与</a:t>
            </a:r>
            <a:r>
              <a:rPr lang="en-US" altLang="zh-CN" sz="2400" dirty="0"/>
              <a:t>HTTP</a:t>
            </a:r>
            <a:r>
              <a:rPr lang="zh-CN" altLang="en-US" sz="2400" dirty="0"/>
              <a:t>服务器</a:t>
            </a:r>
            <a:r>
              <a:rPr lang="en-US" altLang="zh-CN" sz="2400" dirty="0"/>
              <a:t>80</a:t>
            </a:r>
            <a:r>
              <a:rPr lang="zh-CN" altLang="en-US" sz="2400" dirty="0"/>
              <a:t>端口的</a:t>
            </a:r>
            <a:r>
              <a:rPr lang="en-US" altLang="zh-CN" sz="2400" dirty="0"/>
              <a:t>TCP</a:t>
            </a:r>
            <a:r>
              <a:rPr lang="zh-CN" altLang="en-US" sz="2400" dirty="0"/>
              <a:t>连接 </a:t>
            </a:r>
            <a:r>
              <a:rPr lang="en-US" altLang="zh-CN" sz="2400" dirty="0"/>
              <a:t>(</a:t>
            </a:r>
            <a:r>
              <a:rPr lang="zh-CN" altLang="en-US" sz="2400" dirty="0"/>
              <a:t>创建套接字</a:t>
            </a:r>
            <a:r>
              <a:rPr lang="en-US" altLang="zh-CN" sz="2400" dirty="0"/>
              <a:t>)</a:t>
            </a:r>
          </a:p>
          <a:p>
            <a:pPr>
              <a:lnSpc>
                <a:spcPct val="100000"/>
              </a:lnSpc>
            </a:pPr>
            <a:r>
              <a:rPr lang="en-US" altLang="zh-CN" sz="2400" dirty="0"/>
              <a:t>HTTP</a:t>
            </a:r>
            <a:r>
              <a:rPr lang="zh-CN" altLang="en-US" sz="2400" dirty="0"/>
              <a:t>服务器接受来自客户的</a:t>
            </a:r>
            <a:r>
              <a:rPr lang="en-US" altLang="zh-CN" sz="2400" dirty="0"/>
              <a:t>TCP</a:t>
            </a:r>
            <a:r>
              <a:rPr lang="zh-CN" altLang="en-US" sz="2400" dirty="0"/>
              <a:t>连接请求</a:t>
            </a:r>
            <a:r>
              <a:rPr lang="en-US" altLang="zh-CN" sz="2400" dirty="0"/>
              <a:t>, </a:t>
            </a:r>
            <a:r>
              <a:rPr lang="zh-CN" altLang="en-US" sz="2400" dirty="0"/>
              <a:t>建立连接</a:t>
            </a:r>
          </a:p>
          <a:p>
            <a:pPr>
              <a:lnSpc>
                <a:spcPct val="100000"/>
              </a:lnSpc>
            </a:pPr>
            <a:r>
              <a:rPr lang="en-US" altLang="zh-CN" sz="2400" dirty="0"/>
              <a:t>Browser (HTTP client)</a:t>
            </a:r>
            <a:r>
              <a:rPr lang="zh-CN" altLang="en-US" sz="2400" dirty="0"/>
              <a:t>和</a:t>
            </a:r>
            <a:r>
              <a:rPr lang="en-US" altLang="zh-CN" sz="2400" dirty="0"/>
              <a:t>Web</a:t>
            </a:r>
            <a:r>
              <a:rPr lang="zh-CN" altLang="en-US" sz="2400" dirty="0"/>
              <a:t>服务器 </a:t>
            </a:r>
            <a:r>
              <a:rPr lang="en-US" altLang="zh-CN" sz="2400" dirty="0"/>
              <a:t>(HTTP server) </a:t>
            </a:r>
            <a:r>
              <a:rPr lang="zh-CN" altLang="en-US" sz="2400" dirty="0"/>
              <a:t>交换</a:t>
            </a:r>
            <a:r>
              <a:rPr lang="en-US" altLang="zh-CN" sz="2400" dirty="0"/>
              <a:t>HTTP</a:t>
            </a:r>
            <a:r>
              <a:rPr lang="zh-CN" altLang="en-US" sz="2400" dirty="0"/>
              <a:t>消息</a:t>
            </a:r>
            <a:r>
              <a:rPr lang="en-US" altLang="zh-CN" sz="2400" dirty="0"/>
              <a:t>(</a:t>
            </a:r>
            <a:r>
              <a:rPr lang="zh-CN" altLang="en-US" sz="2400" dirty="0"/>
              <a:t>应用层协议消息</a:t>
            </a:r>
            <a:r>
              <a:rPr lang="en-US" altLang="zh-CN" sz="2400" dirty="0"/>
              <a:t>)</a:t>
            </a:r>
            <a:r>
              <a:rPr lang="zh-CN" altLang="en-US" sz="2400" dirty="0"/>
              <a:t>包括</a:t>
            </a:r>
            <a:r>
              <a:rPr lang="en-US" altLang="zh-CN" sz="2400" dirty="0"/>
              <a:t>HTTP</a:t>
            </a:r>
            <a:r>
              <a:rPr lang="zh-CN" altLang="en-US" sz="2400" dirty="0"/>
              <a:t>请求和响应消息</a:t>
            </a:r>
          </a:p>
          <a:p>
            <a:pPr>
              <a:lnSpc>
                <a:spcPct val="100000"/>
              </a:lnSpc>
            </a:pPr>
            <a:r>
              <a:rPr lang="zh-CN" altLang="en-US" sz="2400" dirty="0"/>
              <a:t>最后结束</a:t>
            </a:r>
            <a:r>
              <a:rPr lang="en-US" altLang="zh-CN" sz="2400" dirty="0"/>
              <a:t>(</a:t>
            </a:r>
            <a:r>
              <a:rPr lang="zh-CN" altLang="en-US" sz="2400" dirty="0"/>
              <a:t>或叫关闭</a:t>
            </a:r>
            <a:r>
              <a:rPr lang="en-US" altLang="zh-CN" sz="2400" dirty="0"/>
              <a:t>)TCP</a:t>
            </a:r>
            <a:r>
              <a:rPr lang="zh-CN" altLang="en-US" sz="2400" dirty="0"/>
              <a:t>连接</a:t>
            </a:r>
          </a:p>
        </p:txBody>
      </p:sp>
      <p:sp>
        <p:nvSpPr>
          <p:cNvPr id="11" name="Rectangle 6">
            <a:extLst>
              <a:ext uri="{FF2B5EF4-FFF2-40B4-BE49-F238E27FC236}">
                <a16:creationId xmlns:a16="http://schemas.microsoft.com/office/drawing/2014/main" id="{F462D6A9-B368-B844-97FF-46119585EDB0}"/>
              </a:ext>
            </a:extLst>
          </p:cNvPr>
          <p:cNvSpPr txBox="1">
            <a:spLocks noChangeArrowheads="1"/>
          </p:cNvSpPr>
          <p:nvPr/>
        </p:nvSpPr>
        <p:spPr>
          <a:xfrm>
            <a:off x="6505575" y="1865313"/>
            <a:ext cx="4143375" cy="134937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zh-CN" dirty="0">
                <a:solidFill>
                  <a:schemeClr val="bg1"/>
                </a:solidFill>
              </a:rPr>
              <a:t>HTTP</a:t>
            </a:r>
            <a:r>
              <a:rPr lang="zh-CN" altLang="en-US" dirty="0">
                <a:solidFill>
                  <a:schemeClr val="bg1"/>
                </a:solidFill>
              </a:rPr>
              <a:t>是无状态协议</a:t>
            </a:r>
          </a:p>
          <a:p>
            <a:pPr>
              <a:lnSpc>
                <a:spcPct val="100000"/>
              </a:lnSpc>
            </a:pPr>
            <a:r>
              <a:rPr lang="en-US" altLang="zh-CN" sz="2400" dirty="0"/>
              <a:t>HTTP</a:t>
            </a:r>
            <a:r>
              <a:rPr lang="zh-CN" altLang="en-US" sz="2400" dirty="0"/>
              <a:t>服务器不维护客户先前的状态信息</a:t>
            </a:r>
          </a:p>
        </p:txBody>
      </p:sp>
      <p:sp>
        <p:nvSpPr>
          <p:cNvPr id="12" name="Rectangle 7">
            <a:extLst>
              <a:ext uri="{FF2B5EF4-FFF2-40B4-BE49-F238E27FC236}">
                <a16:creationId xmlns:a16="http://schemas.microsoft.com/office/drawing/2014/main" id="{6BB429B7-B05E-C24C-8FAA-EDB8414AF6E3}"/>
              </a:ext>
            </a:extLst>
          </p:cNvPr>
          <p:cNvSpPr>
            <a:spLocks noChangeArrowheads="1"/>
          </p:cNvSpPr>
          <p:nvPr/>
        </p:nvSpPr>
        <p:spPr bwMode="auto">
          <a:xfrm>
            <a:off x="6554788" y="3646488"/>
            <a:ext cx="510540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800" dirty="0">
                <a:solidFill>
                  <a:schemeClr val="accent2"/>
                </a:solidFill>
              </a:rPr>
              <a:t>维护状态的协议非常复杂</a:t>
            </a:r>
            <a:r>
              <a:rPr lang="en-US" altLang="zh-CN" sz="2800" dirty="0">
                <a:solidFill>
                  <a:schemeClr val="accent2"/>
                </a:solidFill>
              </a:rPr>
              <a:t>!</a:t>
            </a:r>
          </a:p>
          <a:p>
            <a:pPr eaLnBrk="1" hangingPunct="1">
              <a:buClr>
                <a:srgbClr val="3333CC"/>
              </a:buClr>
              <a:buSzPct val="85000"/>
              <a:buFont typeface="Wingdings" pitchFamily="2" charset="2"/>
              <a:buChar char="r"/>
            </a:pPr>
            <a:r>
              <a:rPr lang="zh-CN" altLang="en-US" sz="2400" dirty="0"/>
              <a:t>必须维护过去历史 </a:t>
            </a:r>
            <a:r>
              <a:rPr lang="en-US" altLang="zh-CN" sz="2400" dirty="0"/>
              <a:t>(</a:t>
            </a:r>
            <a:r>
              <a:rPr lang="zh-CN" altLang="en-US" sz="2400" dirty="0"/>
              <a:t>状态信息</a:t>
            </a:r>
            <a:r>
              <a:rPr lang="en-US" altLang="zh-CN" sz="2400" dirty="0"/>
              <a:t>)</a:t>
            </a:r>
          </a:p>
          <a:p>
            <a:pPr eaLnBrk="1" hangingPunct="1">
              <a:buClr>
                <a:srgbClr val="3333CC"/>
              </a:buClr>
              <a:buSzPct val="85000"/>
              <a:buFont typeface="Wingdings" pitchFamily="2" charset="2"/>
              <a:buChar char="r"/>
            </a:pPr>
            <a:r>
              <a:rPr lang="zh-CN" altLang="en-US" sz="2400" dirty="0"/>
              <a:t>如果</a:t>
            </a:r>
            <a:r>
              <a:rPr lang="en-US" altLang="zh-CN" sz="2400" dirty="0"/>
              <a:t>server/client</a:t>
            </a:r>
            <a:r>
              <a:rPr lang="zh-CN" altLang="en-US" sz="2400" dirty="0"/>
              <a:t>崩溃</a:t>
            </a:r>
            <a:r>
              <a:rPr lang="en-US" altLang="zh-CN" sz="2400" dirty="0"/>
              <a:t>, </a:t>
            </a:r>
            <a:r>
              <a:rPr lang="zh-CN" altLang="en-US" sz="2400" dirty="0"/>
              <a:t>它们各自的状态视图可能不一致</a:t>
            </a:r>
            <a:r>
              <a:rPr lang="en-US" altLang="zh-CN" sz="2400" dirty="0"/>
              <a:t>, </a:t>
            </a:r>
            <a:r>
              <a:rPr lang="zh-CN" altLang="en-US" sz="2400" dirty="0"/>
              <a:t>因此必须保持协调一致。</a:t>
            </a:r>
          </a:p>
          <a:p>
            <a:pPr eaLnBrk="1" hangingPunct="1">
              <a:buClr>
                <a:srgbClr val="3333CC"/>
              </a:buClr>
              <a:buSzPct val="85000"/>
              <a:buFont typeface="Wingdings" pitchFamily="2" charset="2"/>
              <a:buChar char="r"/>
            </a:pPr>
            <a:endParaRPr lang="en-US" altLang="zh-CN" sz="2400" dirty="0"/>
          </a:p>
        </p:txBody>
      </p:sp>
      <p:sp>
        <p:nvSpPr>
          <p:cNvPr id="13" name="Rectangle 8">
            <a:extLst>
              <a:ext uri="{FF2B5EF4-FFF2-40B4-BE49-F238E27FC236}">
                <a16:creationId xmlns:a16="http://schemas.microsoft.com/office/drawing/2014/main" id="{DC429325-C717-2F48-811A-23884318C76E}"/>
              </a:ext>
            </a:extLst>
          </p:cNvPr>
          <p:cNvSpPr>
            <a:spLocks noChangeArrowheads="1"/>
          </p:cNvSpPr>
          <p:nvPr/>
        </p:nvSpPr>
        <p:spPr bwMode="auto">
          <a:xfrm>
            <a:off x="10829131" y="3217791"/>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dirty="0">
                <a:solidFill>
                  <a:schemeClr val="accent2"/>
                </a:solidFill>
                <a:latin typeface="Comic Sans MS" panose="030F0902030302020204" pitchFamily="66" charset="0"/>
                <a:ea typeface="宋体" panose="02010600030101010101" pitchFamily="2" charset="-122"/>
              </a:rPr>
              <a:t>补充</a:t>
            </a:r>
          </a:p>
        </p:txBody>
      </p:sp>
    </p:spTree>
    <p:extLst>
      <p:ext uri="{BB962C8B-B14F-4D97-AF65-F5344CB8AC3E}">
        <p14:creationId xmlns:p14="http://schemas.microsoft.com/office/powerpoint/2010/main" val="1720076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7">
            <a:extLst>
              <a:ext uri="{FF2B5EF4-FFF2-40B4-BE49-F238E27FC236}">
                <a16:creationId xmlns:a16="http://schemas.microsoft.com/office/drawing/2014/main" id="{491E8588-8AD9-104C-A935-3728214A9DB8}"/>
              </a:ext>
            </a:extLst>
          </p:cNvPr>
          <p:cNvSpPr/>
          <p:nvPr/>
        </p:nvSpPr>
        <p:spPr>
          <a:xfrm>
            <a:off x="6096005" y="2196934"/>
            <a:ext cx="3261751" cy="73000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cs typeface="+mn-ea"/>
              <a:sym typeface="+mn-lt"/>
            </a:endParaRPr>
          </a:p>
        </p:txBody>
      </p:sp>
      <p:sp>
        <p:nvSpPr>
          <p:cNvPr id="8" name="圆角矩形 7">
            <a:extLst>
              <a:ext uri="{FF2B5EF4-FFF2-40B4-BE49-F238E27FC236}">
                <a16:creationId xmlns:a16="http://schemas.microsoft.com/office/drawing/2014/main" id="{C62F1F3E-83F8-3C41-B79C-395B0E111AFE}"/>
              </a:ext>
            </a:extLst>
          </p:cNvPr>
          <p:cNvSpPr/>
          <p:nvPr/>
        </p:nvSpPr>
        <p:spPr>
          <a:xfrm>
            <a:off x="983673" y="2196934"/>
            <a:ext cx="3493325" cy="73000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939278" y="710268"/>
            <a:ext cx="2313454"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p>
        </p:txBody>
      </p:sp>
      <p:sp>
        <p:nvSpPr>
          <p:cNvPr id="9" name="Rectangle 3">
            <a:extLst>
              <a:ext uri="{FF2B5EF4-FFF2-40B4-BE49-F238E27FC236}">
                <a16:creationId xmlns:a16="http://schemas.microsoft.com/office/drawing/2014/main" id="{5981203E-821A-D843-9D63-AEA690DEE9B3}"/>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14" name="Rectangle 3">
            <a:extLst>
              <a:ext uri="{FF2B5EF4-FFF2-40B4-BE49-F238E27FC236}">
                <a16:creationId xmlns:a16="http://schemas.microsoft.com/office/drawing/2014/main" id="{5461DE2C-7835-9C47-9A8B-A4849A23933E}"/>
              </a:ext>
            </a:extLst>
          </p:cNvPr>
          <p:cNvSpPr txBox="1">
            <a:spLocks noChangeArrowheads="1"/>
          </p:cNvSpPr>
          <p:nvPr/>
        </p:nvSpPr>
        <p:spPr>
          <a:xfrm>
            <a:off x="6172200" y="2332038"/>
            <a:ext cx="4800600" cy="370046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3200" dirty="0">
                <a:solidFill>
                  <a:schemeClr val="bg1"/>
                </a:solidFill>
              </a:rPr>
              <a:t>持久</a:t>
            </a:r>
            <a:r>
              <a:rPr lang="en-US" altLang="zh-CN" sz="3200" dirty="0">
                <a:solidFill>
                  <a:schemeClr val="bg1"/>
                </a:solidFill>
              </a:rPr>
              <a:t>HTTP</a:t>
            </a:r>
            <a:r>
              <a:rPr lang="zh-CN" altLang="en-US" sz="3200" dirty="0">
                <a:solidFill>
                  <a:schemeClr val="bg1"/>
                </a:solidFill>
              </a:rPr>
              <a:t>连接</a:t>
            </a:r>
          </a:p>
          <a:p>
            <a:pPr>
              <a:lnSpc>
                <a:spcPct val="150000"/>
              </a:lnSpc>
            </a:pPr>
            <a:r>
              <a:rPr lang="zh-CN" altLang="en-US" dirty="0"/>
              <a:t>一个</a:t>
            </a:r>
            <a:r>
              <a:rPr lang="en-US" altLang="zh-CN" dirty="0"/>
              <a:t>TCP</a:t>
            </a:r>
            <a:r>
              <a:rPr lang="zh-CN" altLang="en-US" dirty="0"/>
              <a:t>连接上可以传送多个对象</a:t>
            </a:r>
          </a:p>
          <a:p>
            <a:pPr>
              <a:lnSpc>
                <a:spcPct val="150000"/>
              </a:lnSpc>
            </a:pPr>
            <a:r>
              <a:rPr lang="en-US" altLang="zh-CN" dirty="0"/>
              <a:t>HTTP/1.1</a:t>
            </a:r>
            <a:r>
              <a:rPr lang="zh-CN" altLang="en-US" dirty="0"/>
              <a:t>默认使用持久</a:t>
            </a:r>
            <a:r>
              <a:rPr lang="en-US" altLang="zh-CN" dirty="0"/>
              <a:t>HTTP</a:t>
            </a:r>
            <a:r>
              <a:rPr lang="zh-CN" altLang="en-US" dirty="0"/>
              <a:t>连接</a:t>
            </a:r>
          </a:p>
        </p:txBody>
      </p:sp>
      <p:sp>
        <p:nvSpPr>
          <p:cNvPr id="15" name="Rectangle 4">
            <a:extLst>
              <a:ext uri="{FF2B5EF4-FFF2-40B4-BE49-F238E27FC236}">
                <a16:creationId xmlns:a16="http://schemas.microsoft.com/office/drawing/2014/main" id="{83C1D912-19E7-AD46-8236-58E16BC1DADD}"/>
              </a:ext>
            </a:extLst>
          </p:cNvPr>
          <p:cNvSpPr txBox="1">
            <a:spLocks noChangeArrowheads="1"/>
          </p:cNvSpPr>
          <p:nvPr/>
        </p:nvSpPr>
        <p:spPr>
          <a:xfrm>
            <a:off x="1066800" y="2332038"/>
            <a:ext cx="4800600" cy="34131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3200" dirty="0">
                <a:solidFill>
                  <a:schemeClr val="bg1"/>
                </a:solidFill>
              </a:rPr>
              <a:t>非持久</a:t>
            </a:r>
            <a:r>
              <a:rPr lang="en-US" altLang="zh-CN" sz="3200" dirty="0">
                <a:solidFill>
                  <a:schemeClr val="bg1"/>
                </a:solidFill>
              </a:rPr>
              <a:t>HTTP</a:t>
            </a:r>
            <a:r>
              <a:rPr lang="zh-CN" altLang="en-US" sz="3200" dirty="0">
                <a:solidFill>
                  <a:schemeClr val="bg1"/>
                </a:solidFill>
              </a:rPr>
              <a:t>连接</a:t>
            </a:r>
          </a:p>
          <a:p>
            <a:pPr>
              <a:lnSpc>
                <a:spcPct val="150000"/>
              </a:lnSpc>
            </a:pPr>
            <a:r>
              <a:rPr lang="zh-CN" altLang="en-US" dirty="0"/>
              <a:t>每个</a:t>
            </a:r>
            <a:r>
              <a:rPr lang="en-US" altLang="zh-CN" dirty="0"/>
              <a:t>TCP</a:t>
            </a:r>
            <a:r>
              <a:rPr lang="zh-CN" altLang="en-US" dirty="0"/>
              <a:t>连接上只传送一个对象，下载多个对象需要建立多个</a:t>
            </a:r>
            <a:r>
              <a:rPr lang="en-US" altLang="zh-CN" dirty="0"/>
              <a:t>TCP</a:t>
            </a:r>
            <a:r>
              <a:rPr lang="zh-CN" altLang="en-US" dirty="0"/>
              <a:t>连接</a:t>
            </a:r>
          </a:p>
          <a:p>
            <a:pPr>
              <a:lnSpc>
                <a:spcPct val="150000"/>
              </a:lnSpc>
            </a:pPr>
            <a:r>
              <a:rPr lang="en-US" altLang="zh-CN" dirty="0"/>
              <a:t>HTTP/1.0</a:t>
            </a:r>
            <a:r>
              <a:rPr lang="zh-CN" altLang="en-US" dirty="0"/>
              <a:t>使用非持久</a:t>
            </a:r>
            <a:r>
              <a:rPr lang="en-US" altLang="zh-CN" dirty="0"/>
              <a:t>HTTP</a:t>
            </a:r>
            <a:r>
              <a:rPr lang="zh-CN" altLang="en-US" dirty="0"/>
              <a:t>连接</a:t>
            </a:r>
          </a:p>
          <a:p>
            <a:endParaRPr lang="en-US" altLang="zh-CN" dirty="0"/>
          </a:p>
        </p:txBody>
      </p:sp>
    </p:spTree>
    <p:extLst>
      <p:ext uri="{BB962C8B-B14F-4D97-AF65-F5344CB8AC3E}">
        <p14:creationId xmlns:p14="http://schemas.microsoft.com/office/powerpoint/2010/main" val="5162205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3169566"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9" name="Rectangle 3">
            <a:extLst>
              <a:ext uri="{FF2B5EF4-FFF2-40B4-BE49-F238E27FC236}">
                <a16:creationId xmlns:a16="http://schemas.microsoft.com/office/drawing/2014/main" id="{5981203E-821A-D843-9D63-AEA690DEE9B3}"/>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10" name="Rectangle 3">
            <a:extLst>
              <a:ext uri="{FF2B5EF4-FFF2-40B4-BE49-F238E27FC236}">
                <a16:creationId xmlns:a16="http://schemas.microsoft.com/office/drawing/2014/main" id="{3905EDA6-289C-F14E-8CFA-CC7148726D8A}"/>
              </a:ext>
            </a:extLst>
          </p:cNvPr>
          <p:cNvSpPr>
            <a:spLocks noChangeArrowheads="1"/>
          </p:cNvSpPr>
          <p:nvPr/>
        </p:nvSpPr>
        <p:spPr bwMode="auto">
          <a:xfrm>
            <a:off x="1572068" y="604678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sp>
        <p:nvSpPr>
          <p:cNvPr id="11" name="Rectangle 5">
            <a:extLst>
              <a:ext uri="{FF2B5EF4-FFF2-40B4-BE49-F238E27FC236}">
                <a16:creationId xmlns:a16="http://schemas.microsoft.com/office/drawing/2014/main" id="{EEB56454-CDD3-EF4F-A1E0-8F315D2291E4}"/>
              </a:ext>
            </a:extLst>
          </p:cNvPr>
          <p:cNvSpPr txBox="1">
            <a:spLocks noChangeArrowheads="1"/>
          </p:cNvSpPr>
          <p:nvPr/>
        </p:nvSpPr>
        <p:spPr>
          <a:xfrm>
            <a:off x="998538" y="2400300"/>
            <a:ext cx="11166475" cy="7207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None/>
            </a:pPr>
            <a:r>
              <a:rPr lang="zh-CN" altLang="en-US" sz="2400" dirty="0"/>
              <a:t>假设用户输入</a:t>
            </a:r>
            <a:r>
              <a:rPr lang="en-US" altLang="zh-CN" sz="2400" dirty="0"/>
              <a:t>URL http://www.someSchool.edu/someDepartment/home.index</a:t>
            </a:r>
          </a:p>
        </p:txBody>
      </p:sp>
      <p:sp>
        <p:nvSpPr>
          <p:cNvPr id="12" name="Rectangle 6">
            <a:extLst>
              <a:ext uri="{FF2B5EF4-FFF2-40B4-BE49-F238E27FC236}">
                <a16:creationId xmlns:a16="http://schemas.microsoft.com/office/drawing/2014/main" id="{D7FB4643-93A2-2D4C-85CB-63CA64133192}"/>
              </a:ext>
            </a:extLst>
          </p:cNvPr>
          <p:cNvSpPr txBox="1">
            <a:spLocks noChangeArrowheads="1"/>
          </p:cNvSpPr>
          <p:nvPr/>
        </p:nvSpPr>
        <p:spPr>
          <a:xfrm>
            <a:off x="998538" y="3121025"/>
            <a:ext cx="4175125" cy="18542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None/>
            </a:pPr>
            <a:r>
              <a:rPr lang="en-US" altLang="zh-CN" sz="2400" dirty="0">
                <a:solidFill>
                  <a:schemeClr val="accent2"/>
                </a:solidFill>
              </a:rPr>
              <a:t>1a. </a:t>
            </a:r>
            <a:r>
              <a:rPr lang="en-US" altLang="zh-CN" sz="2400" dirty="0"/>
              <a:t>HTTP</a:t>
            </a:r>
            <a:r>
              <a:rPr lang="zh-CN" altLang="en-US" sz="2400" dirty="0"/>
              <a:t>客户初始化</a:t>
            </a:r>
            <a:r>
              <a:rPr lang="en-US" altLang="zh-CN" sz="2400" dirty="0"/>
              <a:t>1</a:t>
            </a:r>
            <a:r>
              <a:rPr lang="zh-CN" altLang="en-US" sz="2400" dirty="0"/>
              <a:t>个与服务器主机</a:t>
            </a:r>
            <a:r>
              <a:rPr lang="en-US" altLang="zh-CN" sz="2400" dirty="0" err="1"/>
              <a:t>www.someSchool.edu</a:t>
            </a:r>
            <a:r>
              <a:rPr lang="zh-CN" altLang="en-US" sz="2400" dirty="0"/>
              <a:t>中</a:t>
            </a:r>
            <a:r>
              <a:rPr lang="en-US" altLang="zh-CN" sz="2400" dirty="0"/>
              <a:t>HTTP</a:t>
            </a:r>
            <a:r>
              <a:rPr lang="zh-CN" altLang="en-US" sz="2400" dirty="0"/>
              <a:t>服务器的</a:t>
            </a:r>
            <a:r>
              <a:rPr lang="en-US" altLang="zh-CN" sz="2400" dirty="0"/>
              <a:t>TCP</a:t>
            </a:r>
            <a:r>
              <a:rPr lang="zh-CN" altLang="en-US" sz="2400" dirty="0"/>
              <a:t>连接 </a:t>
            </a:r>
          </a:p>
        </p:txBody>
      </p:sp>
      <p:sp>
        <p:nvSpPr>
          <p:cNvPr id="13" name="Rectangle 8">
            <a:extLst>
              <a:ext uri="{FF2B5EF4-FFF2-40B4-BE49-F238E27FC236}">
                <a16:creationId xmlns:a16="http://schemas.microsoft.com/office/drawing/2014/main" id="{8C0FC6A8-41F1-F742-9C85-D36D618128F7}"/>
              </a:ext>
            </a:extLst>
          </p:cNvPr>
          <p:cNvSpPr>
            <a:spLocks noChangeArrowheads="1"/>
          </p:cNvSpPr>
          <p:nvPr/>
        </p:nvSpPr>
        <p:spPr bwMode="auto">
          <a:xfrm>
            <a:off x="6408738" y="3884309"/>
            <a:ext cx="5119687"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1b. </a:t>
            </a:r>
            <a:r>
              <a:rPr lang="en-US" altLang="zh-CN" sz="2400" dirty="0" err="1"/>
              <a:t>www.someSchool.edu</a:t>
            </a:r>
            <a:r>
              <a:rPr lang="zh-CN" altLang="en-US" sz="2400" dirty="0"/>
              <a:t>服务器主机中的</a:t>
            </a:r>
            <a:r>
              <a:rPr lang="en-US" altLang="zh-CN" sz="2400" dirty="0"/>
              <a:t>HTTP</a:t>
            </a:r>
            <a:r>
              <a:rPr lang="zh-CN" altLang="en-US" sz="2400" dirty="0"/>
              <a:t>服务器在</a:t>
            </a:r>
            <a:r>
              <a:rPr lang="en-US" altLang="zh-CN" sz="2400" dirty="0"/>
              <a:t>80</a:t>
            </a:r>
            <a:r>
              <a:rPr lang="zh-CN" altLang="en-US" sz="2400" dirty="0"/>
              <a:t>端口监听来自</a:t>
            </a:r>
            <a:r>
              <a:rPr lang="en-US" altLang="zh-CN" sz="2400" dirty="0"/>
              <a:t>HTTP</a:t>
            </a:r>
            <a:r>
              <a:rPr lang="zh-CN" altLang="en-US" sz="2400" dirty="0"/>
              <a:t>客户的</a:t>
            </a:r>
            <a:r>
              <a:rPr lang="en-US" altLang="zh-CN" sz="2400" dirty="0"/>
              <a:t>TCP</a:t>
            </a:r>
            <a:r>
              <a:rPr lang="zh-CN" altLang="en-US" sz="2400" dirty="0"/>
              <a:t>连接请求</a:t>
            </a:r>
            <a:r>
              <a:rPr lang="en-US" altLang="zh-CN" sz="2400" dirty="0"/>
              <a:t>.  </a:t>
            </a:r>
            <a:r>
              <a:rPr lang="zh-CN" altLang="en-US" sz="2400" dirty="0"/>
              <a:t>收到连接请求</a:t>
            </a:r>
            <a:r>
              <a:rPr lang="en-US" altLang="zh-CN" sz="2400" dirty="0"/>
              <a:t>, </a:t>
            </a:r>
            <a:r>
              <a:rPr lang="zh-CN" altLang="en-US" sz="2400" dirty="0"/>
              <a:t>接受</a:t>
            </a:r>
            <a:r>
              <a:rPr lang="en-US" altLang="zh-CN" sz="2400" dirty="0"/>
              <a:t>, </a:t>
            </a:r>
            <a:r>
              <a:rPr lang="zh-CN" altLang="en-US" sz="2400" dirty="0"/>
              <a:t>建立连接</a:t>
            </a:r>
            <a:r>
              <a:rPr lang="en-US" altLang="zh-CN" sz="2400" dirty="0"/>
              <a:t>, </a:t>
            </a:r>
            <a:r>
              <a:rPr lang="zh-CN" altLang="en-US" sz="2400" dirty="0"/>
              <a:t>通知客户</a:t>
            </a:r>
            <a:r>
              <a:rPr lang="en-US" altLang="zh-CN" sz="2400" dirty="0"/>
              <a:t>.</a:t>
            </a:r>
          </a:p>
        </p:txBody>
      </p:sp>
      <p:sp>
        <p:nvSpPr>
          <p:cNvPr id="16" name="Line 10">
            <a:extLst>
              <a:ext uri="{FF2B5EF4-FFF2-40B4-BE49-F238E27FC236}">
                <a16:creationId xmlns:a16="http://schemas.microsoft.com/office/drawing/2014/main" id="{356AF5F3-1B8F-0448-9B0A-01CCF26AEC43}"/>
              </a:ext>
            </a:extLst>
          </p:cNvPr>
          <p:cNvSpPr>
            <a:spLocks noChangeShapeType="1"/>
          </p:cNvSpPr>
          <p:nvPr/>
        </p:nvSpPr>
        <p:spPr bwMode="auto">
          <a:xfrm>
            <a:off x="5316538" y="3816350"/>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sp>
        <p:nvSpPr>
          <p:cNvPr id="17" name="Line 14">
            <a:extLst>
              <a:ext uri="{FF2B5EF4-FFF2-40B4-BE49-F238E27FC236}">
                <a16:creationId xmlns:a16="http://schemas.microsoft.com/office/drawing/2014/main" id="{058A1BBD-B30F-CF43-9D77-49C83EE14A3A}"/>
              </a:ext>
            </a:extLst>
          </p:cNvPr>
          <p:cNvSpPr>
            <a:spLocks noChangeShapeType="1"/>
          </p:cNvSpPr>
          <p:nvPr/>
        </p:nvSpPr>
        <p:spPr bwMode="auto">
          <a:xfrm flipH="1">
            <a:off x="5301388" y="4488062"/>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grpSp>
        <p:nvGrpSpPr>
          <p:cNvPr id="18" name="Group 17">
            <a:extLst>
              <a:ext uri="{FF2B5EF4-FFF2-40B4-BE49-F238E27FC236}">
                <a16:creationId xmlns:a16="http://schemas.microsoft.com/office/drawing/2014/main" id="{A93FCBB9-9E17-B742-BF95-411AB7840807}"/>
              </a:ext>
            </a:extLst>
          </p:cNvPr>
          <p:cNvGrpSpPr>
            <a:grpSpLocks/>
          </p:cNvGrpSpPr>
          <p:nvPr/>
        </p:nvGrpSpPr>
        <p:grpSpPr bwMode="auto">
          <a:xfrm>
            <a:off x="8382000" y="1257300"/>
            <a:ext cx="3175000" cy="1041400"/>
            <a:chOff x="3760" y="164"/>
            <a:chExt cx="2000" cy="656"/>
          </a:xfrm>
        </p:grpSpPr>
        <p:sp>
          <p:nvSpPr>
            <p:cNvPr id="19" name="Rectangle 15">
              <a:extLst>
                <a:ext uri="{FF2B5EF4-FFF2-40B4-BE49-F238E27FC236}">
                  <a16:creationId xmlns:a16="http://schemas.microsoft.com/office/drawing/2014/main" id="{8124433F-AF60-764D-824F-4D6AF6572082}"/>
                </a:ext>
              </a:extLst>
            </p:cNvPr>
            <p:cNvSpPr>
              <a:spLocks noChangeArrowheads="1"/>
            </p:cNvSpPr>
            <p:nvPr/>
          </p:nvSpPr>
          <p:spPr bwMode="auto">
            <a:xfrm>
              <a:off x="3760" y="208"/>
              <a:ext cx="20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r>
                <a:rPr lang="zh-CN" altLang="en-US" sz="2400"/>
                <a:t>网页由</a:t>
              </a:r>
              <a:r>
                <a:rPr lang="en-US" altLang="zh-CN" sz="2400"/>
                <a:t>1</a:t>
              </a:r>
              <a:r>
                <a:rPr lang="zh-CN" altLang="en-US" sz="2400"/>
                <a:t>个</a:t>
              </a:r>
              <a:r>
                <a:rPr lang="en-US" altLang="zh-CN" sz="2400"/>
                <a:t>HTML</a:t>
              </a:r>
              <a:r>
                <a:rPr lang="zh-CN" altLang="en-US" sz="2400"/>
                <a:t>文件</a:t>
              </a:r>
              <a:r>
                <a:rPr lang="en-US" altLang="zh-CN" sz="2400"/>
                <a:t>, </a:t>
              </a:r>
            </a:p>
            <a:p>
              <a:pPr>
                <a:buFontTx/>
                <a:buNone/>
              </a:pPr>
              <a:r>
                <a:rPr lang="zh-CN" altLang="en-US" sz="2400"/>
                <a:t>和</a:t>
              </a:r>
              <a:r>
                <a:rPr lang="en-US" altLang="zh-CN" sz="2400"/>
                <a:t>10</a:t>
              </a:r>
              <a:r>
                <a:rPr lang="zh-CN" altLang="en-US" sz="2400"/>
                <a:t>个</a:t>
              </a:r>
              <a:r>
                <a:rPr lang="en-US" altLang="zh-CN" sz="2400"/>
                <a:t>jpeg</a:t>
              </a:r>
              <a:r>
                <a:rPr lang="zh-CN" altLang="en-US" sz="2400"/>
                <a:t>图像构成</a:t>
              </a:r>
            </a:p>
          </p:txBody>
        </p:sp>
        <p:sp>
          <p:nvSpPr>
            <p:cNvPr id="20" name="Rectangle 16">
              <a:extLst>
                <a:ext uri="{FF2B5EF4-FFF2-40B4-BE49-F238E27FC236}">
                  <a16:creationId xmlns:a16="http://schemas.microsoft.com/office/drawing/2014/main" id="{B4A3C1D8-0C92-404B-94AC-351814D41389}"/>
                </a:ext>
              </a:extLst>
            </p:cNvPr>
            <p:cNvSpPr>
              <a:spLocks noChangeArrowheads="1"/>
            </p:cNvSpPr>
            <p:nvPr/>
          </p:nvSpPr>
          <p:spPr bwMode="auto">
            <a:xfrm>
              <a:off x="3784" y="164"/>
              <a:ext cx="1888" cy="656"/>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grpSp>
      <p:grpSp>
        <p:nvGrpSpPr>
          <p:cNvPr id="2" name="组合 1"/>
          <p:cNvGrpSpPr/>
          <p:nvPr/>
        </p:nvGrpSpPr>
        <p:grpSpPr>
          <a:xfrm>
            <a:off x="744981" y="2133600"/>
            <a:ext cx="908700" cy="4495800"/>
            <a:chOff x="744981" y="2133600"/>
            <a:chExt cx="908700" cy="4495800"/>
          </a:xfrm>
        </p:grpSpPr>
        <p:sp>
          <p:nvSpPr>
            <p:cNvPr id="8" name="Line 2">
              <a:extLst>
                <a:ext uri="{FF2B5EF4-FFF2-40B4-BE49-F238E27FC236}">
                  <a16:creationId xmlns:a16="http://schemas.microsoft.com/office/drawing/2014/main" id="{F31D4DB4-12B1-3747-9F9A-BC23AF3D6F41}"/>
                </a:ext>
              </a:extLst>
            </p:cNvPr>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Rectangle 13">
              <a:extLst>
                <a:ext uri="{FF2B5EF4-FFF2-40B4-BE49-F238E27FC236}">
                  <a16:creationId xmlns:a16="http://schemas.microsoft.com/office/drawing/2014/main" id="{2AAC1B56-BC9E-C54F-B064-B66F270BA3F7}"/>
                </a:ext>
              </a:extLst>
            </p:cNvPr>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p>
          </p:txBody>
        </p:sp>
      </p:grpSp>
    </p:spTree>
    <p:extLst>
      <p:ext uri="{BB962C8B-B14F-4D97-AF65-F5344CB8AC3E}">
        <p14:creationId xmlns:p14="http://schemas.microsoft.com/office/powerpoint/2010/main" val="4108582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3169564"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23" name="Rectangle 3">
            <a:extLst>
              <a:ext uri="{FF2B5EF4-FFF2-40B4-BE49-F238E27FC236}">
                <a16:creationId xmlns:a16="http://schemas.microsoft.com/office/drawing/2014/main" id="{C8AA12E0-923C-D447-A36A-4D38712FAAAF}"/>
              </a:ext>
            </a:extLst>
          </p:cNvPr>
          <p:cNvSpPr>
            <a:spLocks noChangeArrowheads="1"/>
          </p:cNvSpPr>
          <p:nvPr/>
        </p:nvSpPr>
        <p:spPr bwMode="auto">
          <a:xfrm>
            <a:off x="1282700" y="604678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sp>
        <p:nvSpPr>
          <p:cNvPr id="24" name="Rectangle 7">
            <a:extLst>
              <a:ext uri="{FF2B5EF4-FFF2-40B4-BE49-F238E27FC236}">
                <a16:creationId xmlns:a16="http://schemas.microsoft.com/office/drawing/2014/main" id="{F5E544F0-95F6-774A-89D3-B86FF7555E9C}"/>
              </a:ext>
            </a:extLst>
          </p:cNvPr>
          <p:cNvSpPr>
            <a:spLocks noChangeArrowheads="1"/>
          </p:cNvSpPr>
          <p:nvPr/>
        </p:nvSpPr>
        <p:spPr bwMode="auto">
          <a:xfrm>
            <a:off x="1084053" y="2328150"/>
            <a:ext cx="500519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2. </a:t>
            </a:r>
            <a:r>
              <a:rPr lang="en-US" altLang="zh-CN" sz="2400" dirty="0"/>
              <a:t>HTTP</a:t>
            </a:r>
            <a:r>
              <a:rPr lang="zh-CN" altLang="en-US" sz="2400" dirty="0"/>
              <a:t>客户发送</a:t>
            </a:r>
            <a:r>
              <a:rPr lang="en-US" altLang="zh-CN" sz="2400" dirty="0"/>
              <a:t>1</a:t>
            </a:r>
            <a:r>
              <a:rPr lang="zh-CN" altLang="en-US" sz="2400" dirty="0"/>
              <a:t>个</a:t>
            </a:r>
            <a:r>
              <a:rPr lang="en-US" altLang="zh-CN" sz="2400" dirty="0"/>
              <a:t>HTTP</a:t>
            </a:r>
            <a:r>
              <a:rPr lang="zh-CN" altLang="en-US" sz="2400" dirty="0"/>
              <a:t>请求消息  </a:t>
            </a:r>
            <a:r>
              <a:rPr lang="en-US" altLang="zh-CN" sz="2400" dirty="0">
                <a:solidFill>
                  <a:schemeClr val="accent2"/>
                </a:solidFill>
              </a:rPr>
              <a:t>(</a:t>
            </a:r>
            <a:r>
              <a:rPr lang="en-US" altLang="zh-CN" sz="2400" i="1" dirty="0">
                <a:solidFill>
                  <a:schemeClr val="accent2"/>
                </a:solidFill>
              </a:rPr>
              <a:t>request message </a:t>
            </a:r>
            <a:r>
              <a:rPr lang="en-US" altLang="zh-CN" sz="2400" dirty="0">
                <a:solidFill>
                  <a:schemeClr val="accent2"/>
                </a:solidFill>
              </a:rPr>
              <a:t>)</a:t>
            </a:r>
            <a:r>
              <a:rPr lang="zh-CN" altLang="en-US" sz="2400" dirty="0"/>
              <a:t>包含</a:t>
            </a:r>
            <a:r>
              <a:rPr lang="en-US" altLang="zh-CN" sz="2400" dirty="0"/>
              <a:t>URL</a:t>
            </a:r>
            <a:r>
              <a:rPr lang="zh-CN" altLang="en-US" sz="2400" dirty="0"/>
              <a:t>到</a:t>
            </a:r>
            <a:r>
              <a:rPr lang="en-US" altLang="zh-CN" sz="2400" dirty="0"/>
              <a:t>TCP</a:t>
            </a:r>
            <a:r>
              <a:rPr lang="zh-CN" altLang="en-US" sz="2400" dirty="0"/>
              <a:t>连接套接字</a:t>
            </a:r>
            <a:r>
              <a:rPr lang="en-US" altLang="zh-CN" sz="2400" dirty="0"/>
              <a:t>. </a:t>
            </a:r>
            <a:r>
              <a:rPr lang="zh-CN" altLang="en-US" sz="2400" dirty="0"/>
              <a:t>消息指出客户要</a:t>
            </a:r>
            <a:r>
              <a:rPr lang="en-US" altLang="zh-CN" sz="2400" dirty="0"/>
              <a:t>Web</a:t>
            </a:r>
            <a:r>
              <a:rPr lang="zh-CN" altLang="en-US" sz="2400" dirty="0"/>
              <a:t>对象－</a:t>
            </a:r>
            <a:r>
              <a:rPr lang="en-US" altLang="zh-CN" sz="2400" dirty="0" err="1"/>
              <a:t>someDepartment</a:t>
            </a:r>
            <a:r>
              <a:rPr lang="en-US" altLang="zh-CN" sz="2400" dirty="0"/>
              <a:t>/</a:t>
            </a:r>
            <a:r>
              <a:rPr lang="en-US" altLang="zh-CN" sz="2400" dirty="0" err="1"/>
              <a:t>home.index</a:t>
            </a:r>
            <a:endParaRPr lang="en-US" altLang="zh-CN" sz="2400" dirty="0"/>
          </a:p>
        </p:txBody>
      </p:sp>
      <p:sp>
        <p:nvSpPr>
          <p:cNvPr id="25" name="Rectangle 9">
            <a:extLst>
              <a:ext uri="{FF2B5EF4-FFF2-40B4-BE49-F238E27FC236}">
                <a16:creationId xmlns:a16="http://schemas.microsoft.com/office/drawing/2014/main" id="{EE035E53-F893-EB4A-91A8-FA997E2EFD02}"/>
              </a:ext>
            </a:extLst>
          </p:cNvPr>
          <p:cNvSpPr>
            <a:spLocks noChangeArrowheads="1"/>
          </p:cNvSpPr>
          <p:nvPr/>
        </p:nvSpPr>
        <p:spPr bwMode="auto">
          <a:xfrm>
            <a:off x="7519385" y="3040644"/>
            <a:ext cx="43227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400" dirty="0">
                <a:solidFill>
                  <a:schemeClr val="accent2"/>
                </a:solidFill>
              </a:rPr>
              <a:t>3.</a:t>
            </a:r>
            <a:r>
              <a:rPr lang="en-US" altLang="zh-CN" sz="2400" dirty="0"/>
              <a:t> HTTP</a:t>
            </a:r>
            <a:r>
              <a:rPr lang="zh-CN" altLang="en-US" sz="2400" dirty="0"/>
              <a:t>服务器接收请求消息</a:t>
            </a:r>
            <a:r>
              <a:rPr lang="en-US" altLang="zh-CN" sz="2400" dirty="0"/>
              <a:t>, </a:t>
            </a:r>
            <a:r>
              <a:rPr lang="zh-CN" altLang="en-US" sz="2400" dirty="0"/>
              <a:t>产生</a:t>
            </a:r>
            <a:r>
              <a:rPr lang="en-US" altLang="zh-CN" sz="2400" dirty="0"/>
              <a:t>1</a:t>
            </a:r>
            <a:r>
              <a:rPr lang="zh-CN" altLang="en-US" sz="2400" dirty="0"/>
              <a:t>个响应消息</a:t>
            </a:r>
            <a:r>
              <a:rPr lang="en-US" altLang="zh-CN" sz="2400" i="1" dirty="0">
                <a:solidFill>
                  <a:schemeClr val="accent2"/>
                </a:solidFill>
              </a:rPr>
              <a:t>response message</a:t>
            </a:r>
            <a:r>
              <a:rPr lang="en-US" altLang="zh-CN" sz="2400" dirty="0">
                <a:solidFill>
                  <a:schemeClr val="accent2"/>
                </a:solidFill>
              </a:rPr>
              <a:t> </a:t>
            </a:r>
            <a:r>
              <a:rPr lang="zh-CN" altLang="en-US" sz="2400" dirty="0"/>
              <a:t>包含被请求对象</a:t>
            </a:r>
            <a:r>
              <a:rPr lang="en-US" altLang="zh-CN" sz="2400" dirty="0"/>
              <a:t>, </a:t>
            </a:r>
            <a:r>
              <a:rPr lang="zh-CN" altLang="en-US" sz="2400" dirty="0"/>
              <a:t>并发送这个消息到自身</a:t>
            </a:r>
            <a:r>
              <a:rPr lang="en-US" altLang="zh-CN" sz="2400" dirty="0"/>
              <a:t>TCP</a:t>
            </a:r>
            <a:r>
              <a:rPr lang="zh-CN" altLang="en-US" sz="2400" dirty="0"/>
              <a:t>连接套接字</a:t>
            </a:r>
          </a:p>
        </p:txBody>
      </p:sp>
      <p:sp>
        <p:nvSpPr>
          <p:cNvPr id="26" name="Line 11">
            <a:extLst>
              <a:ext uri="{FF2B5EF4-FFF2-40B4-BE49-F238E27FC236}">
                <a16:creationId xmlns:a16="http://schemas.microsoft.com/office/drawing/2014/main" id="{F2F81F9C-8C9B-DB41-8140-B564636F4D80}"/>
              </a:ext>
            </a:extLst>
          </p:cNvPr>
          <p:cNvSpPr>
            <a:spLocks noChangeShapeType="1"/>
          </p:cNvSpPr>
          <p:nvPr/>
        </p:nvSpPr>
        <p:spPr bwMode="auto">
          <a:xfrm>
            <a:off x="6123972" y="3227407"/>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sp>
        <p:nvSpPr>
          <p:cNvPr id="27" name="Line 12">
            <a:extLst>
              <a:ext uri="{FF2B5EF4-FFF2-40B4-BE49-F238E27FC236}">
                <a16:creationId xmlns:a16="http://schemas.microsoft.com/office/drawing/2014/main" id="{2F51410D-A8B2-3044-8416-0E6CA902F090}"/>
              </a:ext>
            </a:extLst>
          </p:cNvPr>
          <p:cNvSpPr>
            <a:spLocks noChangeShapeType="1"/>
          </p:cNvSpPr>
          <p:nvPr/>
        </p:nvSpPr>
        <p:spPr bwMode="auto">
          <a:xfrm flipH="1">
            <a:off x="6123972" y="3871128"/>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a:p>
        </p:txBody>
      </p:sp>
      <p:grpSp>
        <p:nvGrpSpPr>
          <p:cNvPr id="14" name="组合 13"/>
          <p:cNvGrpSpPr/>
          <p:nvPr/>
        </p:nvGrpSpPr>
        <p:grpSpPr>
          <a:xfrm>
            <a:off x="744981" y="2133600"/>
            <a:ext cx="908700" cy="4495800"/>
            <a:chOff x="744981" y="2133600"/>
            <a:chExt cx="908700" cy="4495800"/>
          </a:xfrm>
        </p:grpSpPr>
        <p:sp>
          <p:nvSpPr>
            <p:cNvPr id="15" name="Line 2">
              <a:extLst>
                <a:ext uri="{FF2B5EF4-FFF2-40B4-BE49-F238E27FC236}">
                  <a16:creationId xmlns:a16="http://schemas.microsoft.com/office/drawing/2014/main" id="{F31D4DB4-12B1-3747-9F9A-BC23AF3D6F41}"/>
                </a:ext>
              </a:extLst>
            </p:cNvPr>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Rectangle 13">
              <a:extLst>
                <a:ext uri="{FF2B5EF4-FFF2-40B4-BE49-F238E27FC236}">
                  <a16:creationId xmlns:a16="http://schemas.microsoft.com/office/drawing/2014/main" id="{2AAC1B56-BC9E-C54F-B064-B66F270BA3F7}"/>
                </a:ext>
              </a:extLst>
            </p:cNvPr>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p>
          </p:txBody>
        </p:sp>
      </p:grpSp>
    </p:spTree>
    <p:extLst>
      <p:ext uri="{BB962C8B-B14F-4D97-AF65-F5344CB8AC3E}">
        <p14:creationId xmlns:p14="http://schemas.microsoft.com/office/powerpoint/2010/main" val="2381844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3169564" y="710268"/>
            <a:ext cx="5852885" cy="646331"/>
          </a:xfrm>
          <a:prstGeom prst="rect">
            <a:avLst/>
          </a:prstGeom>
        </p:spPr>
        <p:txBody>
          <a:bodyPr wrap="none">
            <a:spAutoFit/>
          </a:bodyPr>
          <a:lstStyle/>
          <a:p>
            <a:pPr algn="ctr"/>
            <a:r>
              <a:rPr lang="zh-CN" altLang="en-US" sz="3600" b="1" dirty="0">
                <a:solidFill>
                  <a:schemeClr val="accent1"/>
                </a:solidFill>
                <a:cs typeface="+mn-ea"/>
                <a:sym typeface="+mn-lt"/>
              </a:rPr>
              <a:t>非持久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(HTTP1.0)</a:t>
            </a:r>
            <a:endParaRPr lang="zh-CN" altLang="en-US" sz="3600" b="1" dirty="0">
              <a:solidFill>
                <a:schemeClr val="accent1"/>
              </a:solidFill>
              <a:cs typeface="+mn-ea"/>
              <a:sym typeface="+mn-lt"/>
            </a:endParaRPr>
          </a:p>
        </p:txBody>
      </p:sp>
      <p:sp>
        <p:nvSpPr>
          <p:cNvPr id="22" name="Rectangle 3">
            <a:extLst>
              <a:ext uri="{FF2B5EF4-FFF2-40B4-BE49-F238E27FC236}">
                <a16:creationId xmlns:a16="http://schemas.microsoft.com/office/drawing/2014/main" id="{B3998D18-DCE9-574A-A997-FBDD1BEB46E5}"/>
              </a:ext>
            </a:extLst>
          </p:cNvPr>
          <p:cNvSpPr txBox="1">
            <a:spLocks noChangeArrowheads="1"/>
          </p:cNvSpPr>
          <p:nvPr/>
        </p:nvSpPr>
        <p:spPr>
          <a:xfrm>
            <a:off x="1932411" y="2631138"/>
            <a:ext cx="4584277" cy="13557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itchFamily="2" charset="2"/>
              <a:buNone/>
            </a:pPr>
            <a:r>
              <a:rPr lang="en-US" altLang="zh-CN" sz="2600" dirty="0">
                <a:solidFill>
                  <a:schemeClr val="accent2"/>
                </a:solidFill>
                <a:latin typeface="+mn-ea"/>
              </a:rPr>
              <a:t>5. </a:t>
            </a:r>
            <a:r>
              <a:rPr lang="en-US" altLang="zh-CN" sz="2600" dirty="0">
                <a:latin typeface="+mn-ea"/>
              </a:rPr>
              <a:t>HTTP </a:t>
            </a:r>
            <a:r>
              <a:rPr lang="zh-CN" altLang="en-US" sz="2600" dirty="0">
                <a:latin typeface="+mn-ea"/>
              </a:rPr>
              <a:t>客户接收包含</a:t>
            </a:r>
            <a:r>
              <a:rPr lang="en-US" altLang="zh-CN" sz="2600" dirty="0">
                <a:latin typeface="+mn-ea"/>
              </a:rPr>
              <a:t>html</a:t>
            </a:r>
            <a:r>
              <a:rPr lang="zh-CN" altLang="en-US" sz="2600" dirty="0">
                <a:latin typeface="+mn-ea"/>
              </a:rPr>
              <a:t>文件的响应消息</a:t>
            </a:r>
            <a:r>
              <a:rPr lang="en-US" altLang="zh-CN" sz="2600" dirty="0">
                <a:latin typeface="+mn-ea"/>
              </a:rPr>
              <a:t>, </a:t>
            </a:r>
            <a:r>
              <a:rPr lang="zh-CN" altLang="en-US" sz="2600" dirty="0">
                <a:latin typeface="+mn-ea"/>
              </a:rPr>
              <a:t>显示</a:t>
            </a:r>
            <a:r>
              <a:rPr lang="en-US" altLang="zh-CN" sz="2600" dirty="0">
                <a:latin typeface="+mn-ea"/>
              </a:rPr>
              <a:t>html.  </a:t>
            </a:r>
            <a:r>
              <a:rPr lang="zh-CN" altLang="en-US" sz="2600" dirty="0">
                <a:latin typeface="+mn-ea"/>
              </a:rPr>
              <a:t>解析</a:t>
            </a:r>
            <a:r>
              <a:rPr lang="en-US" altLang="zh-CN" sz="2600" dirty="0">
                <a:latin typeface="+mn-ea"/>
              </a:rPr>
              <a:t>html</a:t>
            </a:r>
            <a:r>
              <a:rPr lang="zh-CN" altLang="en-US" sz="2600" dirty="0">
                <a:latin typeface="+mn-ea"/>
              </a:rPr>
              <a:t>文件</a:t>
            </a:r>
            <a:r>
              <a:rPr lang="en-US" altLang="zh-CN" sz="2600" dirty="0">
                <a:latin typeface="+mn-ea"/>
              </a:rPr>
              <a:t>, </a:t>
            </a:r>
            <a:r>
              <a:rPr lang="zh-CN" altLang="en-US" sz="2600" dirty="0">
                <a:latin typeface="+mn-ea"/>
              </a:rPr>
              <a:t>找出</a:t>
            </a:r>
            <a:r>
              <a:rPr lang="en-US" altLang="zh-CN" sz="2600" dirty="0">
                <a:latin typeface="+mn-ea"/>
              </a:rPr>
              <a:t>10</a:t>
            </a:r>
            <a:r>
              <a:rPr lang="zh-CN" altLang="en-US" sz="2600" dirty="0">
                <a:latin typeface="+mn-ea"/>
              </a:rPr>
              <a:t>个引用 </a:t>
            </a:r>
            <a:r>
              <a:rPr lang="en-US" altLang="zh-CN" sz="2600" dirty="0">
                <a:latin typeface="+mn-ea"/>
              </a:rPr>
              <a:t>jpeg</a:t>
            </a:r>
            <a:r>
              <a:rPr lang="zh-CN" altLang="en-US" sz="2600" dirty="0">
                <a:latin typeface="+mn-ea"/>
              </a:rPr>
              <a:t>对象</a:t>
            </a:r>
          </a:p>
        </p:txBody>
      </p:sp>
      <p:sp>
        <p:nvSpPr>
          <p:cNvPr id="23" name="Rectangle 4">
            <a:extLst>
              <a:ext uri="{FF2B5EF4-FFF2-40B4-BE49-F238E27FC236}">
                <a16:creationId xmlns:a16="http://schemas.microsoft.com/office/drawing/2014/main" id="{5F734F41-4CD3-E445-A397-21F2776B3CB2}"/>
              </a:ext>
            </a:extLst>
          </p:cNvPr>
          <p:cNvSpPr>
            <a:spLocks noChangeArrowheads="1"/>
          </p:cNvSpPr>
          <p:nvPr/>
        </p:nvSpPr>
        <p:spPr bwMode="auto">
          <a:xfrm>
            <a:off x="1932412" y="5017638"/>
            <a:ext cx="4439814"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600" dirty="0">
                <a:solidFill>
                  <a:schemeClr val="accent2"/>
                </a:solidFill>
                <a:latin typeface="+mn-ea"/>
                <a:ea typeface="+mn-ea"/>
              </a:rPr>
              <a:t>6. </a:t>
            </a:r>
            <a:r>
              <a:rPr lang="zh-CN" altLang="en-US" sz="2600" dirty="0">
                <a:latin typeface="+mn-ea"/>
                <a:ea typeface="+mn-ea"/>
              </a:rPr>
              <a:t>对</a:t>
            </a:r>
            <a:r>
              <a:rPr lang="en-US" altLang="zh-CN" sz="2600" dirty="0">
                <a:latin typeface="+mn-ea"/>
                <a:ea typeface="+mn-ea"/>
              </a:rPr>
              <a:t>10</a:t>
            </a:r>
            <a:r>
              <a:rPr lang="zh-CN" altLang="en-US" sz="2600" dirty="0">
                <a:latin typeface="+mn-ea"/>
                <a:ea typeface="+mn-ea"/>
              </a:rPr>
              <a:t>个引用</a:t>
            </a:r>
            <a:r>
              <a:rPr lang="en-US" altLang="zh-CN" sz="2600" dirty="0">
                <a:latin typeface="+mn-ea"/>
                <a:ea typeface="+mn-ea"/>
              </a:rPr>
              <a:t>jpeg</a:t>
            </a:r>
            <a:r>
              <a:rPr lang="zh-CN" altLang="en-US" sz="2600" dirty="0">
                <a:latin typeface="+mn-ea"/>
                <a:ea typeface="+mn-ea"/>
              </a:rPr>
              <a:t>对象的每</a:t>
            </a:r>
            <a:r>
              <a:rPr lang="en-US" altLang="zh-CN" sz="2600" dirty="0">
                <a:latin typeface="+mn-ea"/>
                <a:ea typeface="+mn-ea"/>
              </a:rPr>
              <a:t>1</a:t>
            </a:r>
            <a:r>
              <a:rPr lang="zh-CN" altLang="en-US" sz="2600" dirty="0">
                <a:latin typeface="+mn-ea"/>
                <a:ea typeface="+mn-ea"/>
              </a:rPr>
              <a:t>个重复步骤</a:t>
            </a:r>
            <a:r>
              <a:rPr lang="en-US" altLang="zh-CN" sz="2600" dirty="0">
                <a:latin typeface="+mn-ea"/>
                <a:ea typeface="+mn-ea"/>
              </a:rPr>
              <a:t>1-5</a:t>
            </a:r>
          </a:p>
        </p:txBody>
      </p:sp>
      <p:sp>
        <p:nvSpPr>
          <p:cNvPr id="24" name="Rectangle 5">
            <a:extLst>
              <a:ext uri="{FF2B5EF4-FFF2-40B4-BE49-F238E27FC236}">
                <a16:creationId xmlns:a16="http://schemas.microsoft.com/office/drawing/2014/main" id="{5568AEC8-C1BE-5944-9BAE-292737345E51}"/>
              </a:ext>
            </a:extLst>
          </p:cNvPr>
          <p:cNvSpPr>
            <a:spLocks noChangeArrowheads="1"/>
          </p:cNvSpPr>
          <p:nvPr/>
        </p:nvSpPr>
        <p:spPr bwMode="auto">
          <a:xfrm>
            <a:off x="7467600" y="1801813"/>
            <a:ext cx="44704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FontTx/>
              <a:buNone/>
            </a:pPr>
            <a:r>
              <a:rPr lang="en-US" altLang="zh-CN" sz="2600" dirty="0">
                <a:solidFill>
                  <a:schemeClr val="accent2"/>
                </a:solidFill>
                <a:latin typeface="+mn-ea"/>
                <a:ea typeface="+mn-ea"/>
              </a:rPr>
              <a:t>4.</a:t>
            </a:r>
            <a:r>
              <a:rPr lang="en-US" altLang="zh-CN" sz="2600" dirty="0">
                <a:latin typeface="+mn-ea"/>
                <a:ea typeface="+mn-ea"/>
              </a:rPr>
              <a:t> HTTP</a:t>
            </a:r>
            <a:r>
              <a:rPr lang="zh-CN" altLang="en-US" sz="2600" dirty="0">
                <a:latin typeface="+mn-ea"/>
                <a:ea typeface="+mn-ea"/>
              </a:rPr>
              <a:t>服务器结束</a:t>
            </a:r>
            <a:r>
              <a:rPr lang="en-US" altLang="zh-CN" sz="2600" dirty="0">
                <a:latin typeface="+mn-ea"/>
                <a:ea typeface="+mn-ea"/>
              </a:rPr>
              <a:t>TCP</a:t>
            </a:r>
            <a:r>
              <a:rPr lang="zh-CN" altLang="en-US" sz="2600" dirty="0">
                <a:latin typeface="+mn-ea"/>
                <a:ea typeface="+mn-ea"/>
              </a:rPr>
              <a:t>连接</a:t>
            </a:r>
            <a:r>
              <a:rPr lang="en-US" altLang="zh-CN" sz="2600" dirty="0">
                <a:latin typeface="+mn-ea"/>
                <a:ea typeface="+mn-ea"/>
              </a:rPr>
              <a:t> </a:t>
            </a:r>
          </a:p>
        </p:txBody>
      </p:sp>
      <p:sp>
        <p:nvSpPr>
          <p:cNvPr id="28" name="Line 9">
            <a:extLst>
              <a:ext uri="{FF2B5EF4-FFF2-40B4-BE49-F238E27FC236}">
                <a16:creationId xmlns:a16="http://schemas.microsoft.com/office/drawing/2014/main" id="{AE41631D-22AC-6B4B-B718-CCE67C4EAAE7}"/>
              </a:ext>
            </a:extLst>
          </p:cNvPr>
          <p:cNvSpPr>
            <a:spLocks noChangeShapeType="1"/>
          </p:cNvSpPr>
          <p:nvPr/>
        </p:nvSpPr>
        <p:spPr bwMode="auto">
          <a:xfrm flipH="1">
            <a:off x="6372225" y="2253455"/>
            <a:ext cx="1095375" cy="52387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pPr>
              <a:lnSpc>
                <a:spcPct val="150000"/>
              </a:lnSpc>
            </a:pPr>
            <a:endParaRPr lang="en-US" sz="2600">
              <a:latin typeface="+mn-ea"/>
            </a:endParaRPr>
          </a:p>
        </p:txBody>
      </p:sp>
      <p:grpSp>
        <p:nvGrpSpPr>
          <p:cNvPr id="12" name="组合 11"/>
          <p:cNvGrpSpPr/>
          <p:nvPr/>
        </p:nvGrpSpPr>
        <p:grpSpPr>
          <a:xfrm>
            <a:off x="744981" y="2133600"/>
            <a:ext cx="908700" cy="4495800"/>
            <a:chOff x="744981" y="2133600"/>
            <a:chExt cx="908700" cy="4495800"/>
          </a:xfrm>
        </p:grpSpPr>
        <p:sp>
          <p:nvSpPr>
            <p:cNvPr id="13" name="Line 2">
              <a:extLst>
                <a:ext uri="{FF2B5EF4-FFF2-40B4-BE49-F238E27FC236}">
                  <a16:creationId xmlns:a16="http://schemas.microsoft.com/office/drawing/2014/main" id="{F31D4DB4-12B1-3747-9F9A-BC23AF3D6F41}"/>
                </a:ext>
              </a:extLst>
            </p:cNvPr>
            <p:cNvSpPr>
              <a:spLocks noChangeShapeType="1"/>
            </p:cNvSpPr>
            <p:nvPr/>
          </p:nvSpPr>
          <p:spPr bwMode="auto">
            <a:xfrm>
              <a:off x="744981" y="2133600"/>
              <a:ext cx="0" cy="4495800"/>
            </a:xfrm>
            <a:prstGeom prst="line">
              <a:avLst/>
            </a:prstGeom>
            <a:noFill/>
            <a:ln w="5715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 name="Rectangle 13">
              <a:extLst>
                <a:ext uri="{FF2B5EF4-FFF2-40B4-BE49-F238E27FC236}">
                  <a16:creationId xmlns:a16="http://schemas.microsoft.com/office/drawing/2014/main" id="{2AAC1B56-BC9E-C54F-B064-B66F270BA3F7}"/>
                </a:ext>
              </a:extLst>
            </p:cNvPr>
            <p:cNvSpPr>
              <a:spLocks noChangeArrowheads="1"/>
            </p:cNvSpPr>
            <p:nvPr/>
          </p:nvSpPr>
          <p:spPr bwMode="auto">
            <a:xfrm>
              <a:off x="788059" y="5656263"/>
              <a:ext cx="865622" cy="73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lnSpc>
                  <a:spcPct val="150000"/>
                </a:lnSpc>
                <a:spcBef>
                  <a:spcPts val="0"/>
                </a:spcBef>
                <a:buFontTx/>
                <a:buNone/>
              </a:pPr>
              <a:r>
                <a:rPr lang="en-US" altLang="zh-CN" sz="2800" dirty="0">
                  <a:solidFill>
                    <a:schemeClr val="accent2"/>
                  </a:solidFill>
                  <a:latin typeface="+mn-lt"/>
                  <a:ea typeface="宋体" panose="02010600030101010101" pitchFamily="2" charset="-122"/>
                </a:rPr>
                <a:t>time</a:t>
              </a:r>
            </a:p>
          </p:txBody>
        </p:sp>
      </p:grpSp>
    </p:spTree>
    <p:extLst>
      <p:ext uri="{BB962C8B-B14F-4D97-AF65-F5344CB8AC3E}">
        <p14:creationId xmlns:p14="http://schemas.microsoft.com/office/powerpoint/2010/main" val="15501072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618682" y="710268"/>
            <a:ext cx="2954655" cy="646331"/>
          </a:xfrm>
          <a:prstGeom prst="rect">
            <a:avLst/>
          </a:prstGeom>
        </p:spPr>
        <p:txBody>
          <a:bodyPr wrap="none">
            <a:spAutoFit/>
          </a:bodyPr>
          <a:lstStyle/>
          <a:p>
            <a:pPr algn="ctr"/>
            <a:r>
              <a:rPr lang="zh-CN" altLang="en-US" sz="3600" b="1" dirty="0">
                <a:solidFill>
                  <a:schemeClr val="accent1"/>
                </a:solidFill>
                <a:cs typeface="+mn-ea"/>
                <a:sym typeface="+mn-lt"/>
              </a:rPr>
              <a:t>响应时间模型</a:t>
            </a:r>
          </a:p>
        </p:txBody>
      </p:sp>
      <p:sp>
        <p:nvSpPr>
          <p:cNvPr id="9" name="Rectangle 3">
            <a:extLst>
              <a:ext uri="{FF2B5EF4-FFF2-40B4-BE49-F238E27FC236}">
                <a16:creationId xmlns:a16="http://schemas.microsoft.com/office/drawing/2014/main" id="{5981203E-821A-D843-9D63-AEA690DEE9B3}"/>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8" name="Rectangle 3">
            <a:extLst>
              <a:ext uri="{FF2B5EF4-FFF2-40B4-BE49-F238E27FC236}">
                <a16:creationId xmlns:a16="http://schemas.microsoft.com/office/drawing/2014/main" id="{B9ED1351-3720-C74B-B935-BDE215BF137F}"/>
              </a:ext>
            </a:extLst>
          </p:cNvPr>
          <p:cNvSpPr txBox="1">
            <a:spLocks noChangeArrowheads="1"/>
          </p:cNvSpPr>
          <p:nvPr/>
        </p:nvSpPr>
        <p:spPr>
          <a:xfrm>
            <a:off x="1456541" y="1609504"/>
            <a:ext cx="10303338" cy="391001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 定义往返时间</a:t>
            </a:r>
            <a:r>
              <a:rPr lang="en-US" altLang="zh-CN" dirty="0">
                <a:solidFill>
                  <a:schemeClr val="accent2"/>
                </a:solidFill>
                <a:latin typeface="+mn-ea"/>
              </a:rPr>
              <a:t>RTT(Round-Trip Time)</a:t>
            </a:r>
            <a:r>
              <a:rPr lang="zh-CN" altLang="en-US" dirty="0">
                <a:solidFill>
                  <a:schemeClr val="accent2"/>
                </a:solidFill>
                <a:latin typeface="+mn-ea"/>
              </a:rPr>
              <a:t>：</a:t>
            </a:r>
            <a:r>
              <a:rPr lang="en-US" altLang="zh-CN" dirty="0">
                <a:solidFill>
                  <a:schemeClr val="accent2"/>
                </a:solidFill>
                <a:latin typeface="+mn-ea"/>
              </a:rPr>
              <a:t> </a:t>
            </a:r>
          </a:p>
          <a:p>
            <a:pPr>
              <a:lnSpc>
                <a:spcPct val="150000"/>
              </a:lnSpc>
              <a:spcBef>
                <a:spcPts val="0"/>
              </a:spcBef>
              <a:buFont typeface="Wingdings" pitchFamily="2" charset="2"/>
              <a:buNone/>
            </a:pPr>
            <a:r>
              <a:rPr lang="en-US" altLang="zh-CN" dirty="0">
                <a:solidFill>
                  <a:srgbClr val="7030A0"/>
                </a:solidFill>
                <a:latin typeface="+mn-ea"/>
              </a:rPr>
              <a:t>	</a:t>
            </a:r>
            <a:r>
              <a:rPr lang="en-US" altLang="zh-CN" dirty="0">
                <a:latin typeface="+mn-ea"/>
              </a:rPr>
              <a:t>1</a:t>
            </a:r>
            <a:r>
              <a:rPr lang="zh-CN" altLang="en-US" dirty="0">
                <a:latin typeface="+mn-ea"/>
              </a:rPr>
              <a:t>个小分组从客户主机到服务器再到客户主机所花费的时间</a:t>
            </a:r>
            <a:endParaRPr lang="en-US" altLang="zh-CN" dirty="0">
              <a:latin typeface="+mn-ea"/>
            </a:endParaRPr>
          </a:p>
          <a:p>
            <a:pPr>
              <a:lnSpc>
                <a:spcPct val="150000"/>
              </a:lnSpc>
              <a:spcBef>
                <a:spcPts val="0"/>
              </a:spcBef>
              <a:buFont typeface="Wingdings" panose="05000000000000000000" pitchFamily="2" charset="2"/>
              <a:buChar char="l"/>
            </a:pPr>
            <a:r>
              <a:rPr lang="zh-CN" altLang="en-US" dirty="0">
                <a:solidFill>
                  <a:schemeClr val="accent2"/>
                </a:solidFill>
                <a:latin typeface="+mn-ea"/>
              </a:rPr>
              <a:t> 响应时间</a:t>
            </a:r>
            <a:r>
              <a:rPr lang="en-US" altLang="zh-CN" dirty="0">
                <a:solidFill>
                  <a:schemeClr val="accent2"/>
                </a:solidFill>
                <a:latin typeface="+mn-ea"/>
              </a:rPr>
              <a:t>:</a:t>
            </a:r>
          </a:p>
          <a:p>
            <a:pPr lvl="1">
              <a:lnSpc>
                <a:spcPct val="150000"/>
              </a:lnSpc>
              <a:spcBef>
                <a:spcPts val="0"/>
              </a:spcBef>
            </a:pPr>
            <a:r>
              <a:rPr lang="en-US" altLang="zh-CN" dirty="0">
                <a:latin typeface="+mn-ea"/>
              </a:rPr>
              <a:t>1</a:t>
            </a:r>
            <a:r>
              <a:rPr lang="zh-CN" altLang="en-US" dirty="0">
                <a:latin typeface="+mn-ea"/>
              </a:rPr>
              <a:t>个</a:t>
            </a:r>
            <a:r>
              <a:rPr lang="en-US" altLang="zh-CN" dirty="0">
                <a:latin typeface="+mn-ea"/>
              </a:rPr>
              <a:t>RTT</a:t>
            </a:r>
            <a:r>
              <a:rPr lang="zh-CN" altLang="en-US" dirty="0">
                <a:latin typeface="+mn-ea"/>
              </a:rPr>
              <a:t>用于建立</a:t>
            </a:r>
            <a:r>
              <a:rPr lang="en-US" altLang="zh-CN" dirty="0">
                <a:latin typeface="+mn-ea"/>
              </a:rPr>
              <a:t>TCP</a:t>
            </a:r>
            <a:r>
              <a:rPr lang="zh-CN" altLang="en-US" dirty="0">
                <a:latin typeface="+mn-ea"/>
              </a:rPr>
              <a:t>连接</a:t>
            </a:r>
          </a:p>
          <a:p>
            <a:pPr lvl="1">
              <a:lnSpc>
                <a:spcPct val="150000"/>
              </a:lnSpc>
              <a:spcBef>
                <a:spcPts val="0"/>
              </a:spcBef>
            </a:pPr>
            <a:r>
              <a:rPr lang="en-US" altLang="zh-CN" dirty="0">
                <a:latin typeface="+mn-ea"/>
              </a:rPr>
              <a:t>1</a:t>
            </a:r>
            <a:r>
              <a:rPr lang="zh-CN" altLang="en-US" dirty="0">
                <a:latin typeface="+mn-ea"/>
              </a:rPr>
              <a:t>个</a:t>
            </a:r>
            <a:r>
              <a:rPr lang="en-US" altLang="zh-CN" dirty="0">
                <a:latin typeface="+mn-ea"/>
              </a:rPr>
              <a:t>RTT</a:t>
            </a:r>
            <a:r>
              <a:rPr lang="zh-CN" altLang="en-US" dirty="0">
                <a:latin typeface="+mn-ea"/>
              </a:rPr>
              <a:t>用于</a:t>
            </a:r>
            <a:r>
              <a:rPr lang="en-US" altLang="zh-CN" dirty="0">
                <a:latin typeface="+mn-ea"/>
              </a:rPr>
              <a:t>HTTP</a:t>
            </a:r>
            <a:r>
              <a:rPr lang="zh-CN" altLang="en-US" dirty="0">
                <a:latin typeface="+mn-ea"/>
              </a:rPr>
              <a:t>请求</a:t>
            </a:r>
            <a:r>
              <a:rPr lang="en-US" altLang="zh-CN" dirty="0">
                <a:latin typeface="+mn-ea"/>
              </a:rPr>
              <a:t>/</a:t>
            </a:r>
            <a:r>
              <a:rPr lang="zh-CN" altLang="en-US" dirty="0">
                <a:latin typeface="+mn-ea"/>
              </a:rPr>
              <a:t>响应消息的交互</a:t>
            </a:r>
          </a:p>
          <a:p>
            <a:pPr lvl="1">
              <a:lnSpc>
                <a:spcPct val="150000"/>
              </a:lnSpc>
              <a:spcBef>
                <a:spcPts val="0"/>
              </a:spcBef>
            </a:pPr>
            <a:r>
              <a:rPr lang="en-US" altLang="zh-CN" dirty="0">
                <a:latin typeface="+mn-ea"/>
              </a:rPr>
              <a:t>html</a:t>
            </a:r>
            <a:r>
              <a:rPr lang="zh-CN" altLang="en-US" dirty="0">
                <a:latin typeface="+mn-ea"/>
              </a:rPr>
              <a:t>文件传输时间</a:t>
            </a:r>
          </a:p>
          <a:p>
            <a:pPr>
              <a:lnSpc>
                <a:spcPct val="150000"/>
              </a:lnSpc>
              <a:spcBef>
                <a:spcPts val="0"/>
              </a:spcBef>
              <a:buFont typeface="Wingdings" panose="05000000000000000000" pitchFamily="2" charset="2"/>
              <a:buChar char="l"/>
            </a:pPr>
            <a:r>
              <a:rPr lang="en-US" altLang="zh-CN" dirty="0">
                <a:solidFill>
                  <a:schemeClr val="accent2"/>
                </a:solidFill>
                <a:latin typeface="+mn-ea"/>
              </a:rPr>
              <a:t> total = 2RTT+transmit time</a:t>
            </a:r>
          </a:p>
        </p:txBody>
      </p:sp>
    </p:spTree>
    <p:extLst>
      <p:ext uri="{BB962C8B-B14F-4D97-AF65-F5344CB8AC3E}">
        <p14:creationId xmlns:p14="http://schemas.microsoft.com/office/powerpoint/2010/main" val="28471928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618682" y="710268"/>
            <a:ext cx="2954655" cy="646331"/>
          </a:xfrm>
          <a:prstGeom prst="rect">
            <a:avLst/>
          </a:prstGeom>
        </p:spPr>
        <p:txBody>
          <a:bodyPr wrap="none">
            <a:spAutoFit/>
          </a:bodyPr>
          <a:lstStyle/>
          <a:p>
            <a:pPr algn="ctr"/>
            <a:r>
              <a:rPr lang="zh-CN" altLang="en-US" sz="3600" b="1" dirty="0">
                <a:solidFill>
                  <a:schemeClr val="accent1"/>
                </a:solidFill>
                <a:cs typeface="+mn-ea"/>
                <a:sym typeface="+mn-lt"/>
              </a:rPr>
              <a:t>响应时间模型</a:t>
            </a:r>
          </a:p>
        </p:txBody>
      </p:sp>
      <p:sp>
        <p:nvSpPr>
          <p:cNvPr id="9" name="Rectangle 3">
            <a:extLst>
              <a:ext uri="{FF2B5EF4-FFF2-40B4-BE49-F238E27FC236}">
                <a16:creationId xmlns:a16="http://schemas.microsoft.com/office/drawing/2014/main" id="{5981203E-821A-D843-9D63-AEA690DEE9B3}"/>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graphicFrame>
        <p:nvGraphicFramePr>
          <p:cNvPr id="10" name="Object 4">
            <a:extLst>
              <a:ext uri="{FF2B5EF4-FFF2-40B4-BE49-F238E27FC236}">
                <a16:creationId xmlns:a16="http://schemas.microsoft.com/office/drawing/2014/main" id="{E4F3694D-D2ED-A446-809D-E829E10FADCF}"/>
              </a:ext>
            </a:extLst>
          </p:cNvPr>
          <p:cNvGraphicFramePr>
            <a:graphicFrameLocks/>
          </p:cNvGraphicFramePr>
          <p:nvPr/>
        </p:nvGraphicFramePr>
        <p:xfrm>
          <a:off x="4724400" y="1868488"/>
          <a:ext cx="765175" cy="609600"/>
        </p:xfrm>
        <a:graphic>
          <a:graphicData uri="http://schemas.openxmlformats.org/presentationml/2006/ole">
            <mc:AlternateContent xmlns:mc="http://schemas.openxmlformats.org/markup-compatibility/2006">
              <mc:Choice xmlns:v="urn:schemas-microsoft-com:vml" Requires="v">
                <p:oleObj name="Clip" r:id="rId3" imgW="4419600" imgH="3517900" progId="MS_ClipArt_Gallery.2">
                  <p:embed/>
                </p:oleObj>
              </mc:Choice>
              <mc:Fallback>
                <p:oleObj name="Clip" r:id="rId3" imgW="4419600" imgH="3517900" progId="MS_ClipArt_Gallery.2">
                  <p:embed/>
                  <p:pic>
                    <p:nvPicPr>
                      <p:cNvPr id="78850" name="Object 4">
                        <a:extLst>
                          <a:ext uri="{FF2B5EF4-FFF2-40B4-BE49-F238E27FC236}">
                            <a16:creationId xmlns:a16="http://schemas.microsoft.com/office/drawing/2014/main" id="{669AC341-5D34-3444-9BE8-51FE5EAD471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868488"/>
                        <a:ext cx="765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 name="Group 13">
            <a:extLst>
              <a:ext uri="{FF2B5EF4-FFF2-40B4-BE49-F238E27FC236}">
                <a16:creationId xmlns:a16="http://schemas.microsoft.com/office/drawing/2014/main" id="{3C86ACA2-6005-3541-A5FA-977571EFF8D8}"/>
              </a:ext>
            </a:extLst>
          </p:cNvPr>
          <p:cNvGrpSpPr>
            <a:grpSpLocks/>
          </p:cNvGrpSpPr>
          <p:nvPr/>
        </p:nvGrpSpPr>
        <p:grpSpPr bwMode="auto">
          <a:xfrm>
            <a:off x="6623050" y="1763713"/>
            <a:ext cx="539750" cy="771525"/>
            <a:chOff x="4783" y="795"/>
            <a:chExt cx="318" cy="674"/>
          </a:xfrm>
        </p:grpSpPr>
        <p:sp>
          <p:nvSpPr>
            <p:cNvPr id="12" name="AutoShape 5">
              <a:extLst>
                <a:ext uri="{FF2B5EF4-FFF2-40B4-BE49-F238E27FC236}">
                  <a16:creationId xmlns:a16="http://schemas.microsoft.com/office/drawing/2014/main" id="{0548E1B2-85CF-3249-B017-89F73C556804}"/>
                </a:ext>
              </a:extLst>
            </p:cNvPr>
            <p:cNvSpPr>
              <a:spLocks noChangeArrowheads="1"/>
            </p:cNvSpPr>
            <p:nvPr/>
          </p:nvSpPr>
          <p:spPr bwMode="auto">
            <a:xfrm>
              <a:off x="4783" y="1313"/>
              <a:ext cx="318" cy="156"/>
            </a:xfrm>
            <a:prstGeom prst="parallelogram">
              <a:avLst>
                <a:gd name="adj" fmla="val 7850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 name="Rectangle 6">
              <a:extLst>
                <a:ext uri="{FF2B5EF4-FFF2-40B4-BE49-F238E27FC236}">
                  <a16:creationId xmlns:a16="http://schemas.microsoft.com/office/drawing/2014/main" id="{5B2B955A-69CE-CD4E-A246-50699A4C57C1}"/>
                </a:ext>
              </a:extLst>
            </p:cNvPr>
            <p:cNvSpPr>
              <a:spLocks noChangeArrowheads="1"/>
            </p:cNvSpPr>
            <p:nvPr/>
          </p:nvSpPr>
          <p:spPr bwMode="auto">
            <a:xfrm>
              <a:off x="4944" y="798"/>
              <a:ext cx="146" cy="51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4" name="Rectangle 7">
              <a:extLst>
                <a:ext uri="{FF2B5EF4-FFF2-40B4-BE49-F238E27FC236}">
                  <a16:creationId xmlns:a16="http://schemas.microsoft.com/office/drawing/2014/main" id="{76DFC413-6AA0-174D-848C-740E99B6BB42}"/>
                </a:ext>
              </a:extLst>
            </p:cNvPr>
            <p:cNvSpPr>
              <a:spLocks noChangeArrowheads="1"/>
            </p:cNvSpPr>
            <p:nvPr/>
          </p:nvSpPr>
          <p:spPr bwMode="auto">
            <a:xfrm>
              <a:off x="4786" y="947"/>
              <a:ext cx="200" cy="51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 name="AutoShape 8">
              <a:extLst>
                <a:ext uri="{FF2B5EF4-FFF2-40B4-BE49-F238E27FC236}">
                  <a16:creationId xmlns:a16="http://schemas.microsoft.com/office/drawing/2014/main" id="{81CF9188-E84D-F14D-B7CD-99EAA13EC0D8}"/>
                </a:ext>
              </a:extLst>
            </p:cNvPr>
            <p:cNvSpPr>
              <a:spLocks noChangeArrowheads="1"/>
            </p:cNvSpPr>
            <p:nvPr/>
          </p:nvSpPr>
          <p:spPr bwMode="auto">
            <a:xfrm>
              <a:off x="4784" y="795"/>
              <a:ext cx="316" cy="154"/>
            </a:xfrm>
            <a:prstGeom prst="parallelogram">
              <a:avLst>
                <a:gd name="adj" fmla="val 79028"/>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6" name="Line 9">
              <a:extLst>
                <a:ext uri="{FF2B5EF4-FFF2-40B4-BE49-F238E27FC236}">
                  <a16:creationId xmlns:a16="http://schemas.microsoft.com/office/drawing/2014/main" id="{E1882AC2-2493-5049-896B-F809152B0863}"/>
                </a:ext>
              </a:extLst>
            </p:cNvPr>
            <p:cNvSpPr>
              <a:spLocks noChangeShapeType="1"/>
            </p:cNvSpPr>
            <p:nvPr/>
          </p:nvSpPr>
          <p:spPr bwMode="auto">
            <a:xfrm>
              <a:off x="5101" y="805"/>
              <a:ext cx="0" cy="5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 name="Line 10">
              <a:extLst>
                <a:ext uri="{FF2B5EF4-FFF2-40B4-BE49-F238E27FC236}">
                  <a16:creationId xmlns:a16="http://schemas.microsoft.com/office/drawing/2014/main" id="{85BB0DAE-AD06-614F-A551-66C82471934F}"/>
                </a:ext>
              </a:extLst>
            </p:cNvPr>
            <p:cNvSpPr>
              <a:spLocks noChangeShapeType="1"/>
            </p:cNvSpPr>
            <p:nvPr/>
          </p:nvSpPr>
          <p:spPr bwMode="auto">
            <a:xfrm flipH="1">
              <a:off x="4987" y="1313"/>
              <a:ext cx="114" cy="1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 name="Rectangle 11">
              <a:extLst>
                <a:ext uri="{FF2B5EF4-FFF2-40B4-BE49-F238E27FC236}">
                  <a16:creationId xmlns:a16="http://schemas.microsoft.com/office/drawing/2014/main" id="{94318E05-40DE-6947-B6B1-AF9D922F8CA2}"/>
                </a:ext>
              </a:extLst>
            </p:cNvPr>
            <p:cNvSpPr>
              <a:spLocks noChangeArrowheads="1"/>
            </p:cNvSpPr>
            <p:nvPr/>
          </p:nvSpPr>
          <p:spPr bwMode="auto">
            <a:xfrm>
              <a:off x="4812" y="1015"/>
              <a:ext cx="131" cy="297"/>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9" name="Rectangle 12">
              <a:extLst>
                <a:ext uri="{FF2B5EF4-FFF2-40B4-BE49-F238E27FC236}">
                  <a16:creationId xmlns:a16="http://schemas.microsoft.com/office/drawing/2014/main" id="{F77787CB-5B94-C04D-82DA-88E540F52640}"/>
                </a:ext>
              </a:extLst>
            </p:cNvPr>
            <p:cNvSpPr>
              <a:spLocks noChangeArrowheads="1"/>
            </p:cNvSpPr>
            <p:nvPr/>
          </p:nvSpPr>
          <p:spPr bwMode="auto">
            <a:xfrm>
              <a:off x="4830" y="1104"/>
              <a:ext cx="101" cy="1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sp>
        <p:nvSpPr>
          <p:cNvPr id="20" name="Line 14">
            <a:extLst>
              <a:ext uri="{FF2B5EF4-FFF2-40B4-BE49-F238E27FC236}">
                <a16:creationId xmlns:a16="http://schemas.microsoft.com/office/drawing/2014/main" id="{AF276E02-4413-FE4A-BD2B-669ADC4C2707}"/>
              </a:ext>
            </a:extLst>
          </p:cNvPr>
          <p:cNvSpPr>
            <a:spLocks noChangeShapeType="1"/>
          </p:cNvSpPr>
          <p:nvPr/>
        </p:nvSpPr>
        <p:spPr bwMode="auto">
          <a:xfrm>
            <a:off x="5135563" y="2693988"/>
            <a:ext cx="0" cy="2832100"/>
          </a:xfrm>
          <a:prstGeom prst="line">
            <a:avLst/>
          </a:prstGeom>
          <a:noFill/>
          <a:ln w="12700">
            <a:solidFill>
              <a:srgbClr val="FF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1" name="Line 15">
            <a:extLst>
              <a:ext uri="{FF2B5EF4-FFF2-40B4-BE49-F238E27FC236}">
                <a16:creationId xmlns:a16="http://schemas.microsoft.com/office/drawing/2014/main" id="{38E1B25F-6E43-B447-A3CA-623E7FC3B730}"/>
              </a:ext>
            </a:extLst>
          </p:cNvPr>
          <p:cNvSpPr>
            <a:spLocks noChangeShapeType="1"/>
          </p:cNvSpPr>
          <p:nvPr/>
        </p:nvSpPr>
        <p:spPr bwMode="auto">
          <a:xfrm>
            <a:off x="6826250" y="2687638"/>
            <a:ext cx="0" cy="2881312"/>
          </a:xfrm>
          <a:prstGeom prst="line">
            <a:avLst/>
          </a:prstGeom>
          <a:noFill/>
          <a:ln w="12700">
            <a:solidFill>
              <a:srgbClr val="FF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2" name="Line 16">
            <a:extLst>
              <a:ext uri="{FF2B5EF4-FFF2-40B4-BE49-F238E27FC236}">
                <a16:creationId xmlns:a16="http://schemas.microsoft.com/office/drawing/2014/main" id="{D73D5968-5E75-6348-BC82-DB652F5DFFBD}"/>
              </a:ext>
            </a:extLst>
          </p:cNvPr>
          <p:cNvSpPr>
            <a:spLocks noChangeShapeType="1"/>
          </p:cNvSpPr>
          <p:nvPr/>
        </p:nvSpPr>
        <p:spPr bwMode="auto">
          <a:xfrm>
            <a:off x="5149850" y="2925763"/>
            <a:ext cx="1684338" cy="390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7">
            <a:extLst>
              <a:ext uri="{FF2B5EF4-FFF2-40B4-BE49-F238E27FC236}">
                <a16:creationId xmlns:a16="http://schemas.microsoft.com/office/drawing/2014/main" id="{C6CC1674-A0AB-024C-B6E4-F53A54CF14E4}"/>
              </a:ext>
            </a:extLst>
          </p:cNvPr>
          <p:cNvSpPr>
            <a:spLocks noChangeShapeType="1"/>
          </p:cNvSpPr>
          <p:nvPr/>
        </p:nvSpPr>
        <p:spPr bwMode="auto">
          <a:xfrm flipH="1">
            <a:off x="5135563" y="3363913"/>
            <a:ext cx="1673225" cy="4032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 name="Line 18">
            <a:extLst>
              <a:ext uri="{FF2B5EF4-FFF2-40B4-BE49-F238E27FC236}">
                <a16:creationId xmlns:a16="http://schemas.microsoft.com/office/drawing/2014/main" id="{75129EE0-7DE8-494B-B749-82EAE97EFE57}"/>
              </a:ext>
            </a:extLst>
          </p:cNvPr>
          <p:cNvSpPr>
            <a:spLocks noChangeShapeType="1"/>
          </p:cNvSpPr>
          <p:nvPr/>
        </p:nvSpPr>
        <p:spPr bwMode="auto">
          <a:xfrm>
            <a:off x="5143500" y="3871913"/>
            <a:ext cx="1684338" cy="3905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5" name="Line 19">
            <a:extLst>
              <a:ext uri="{FF2B5EF4-FFF2-40B4-BE49-F238E27FC236}">
                <a16:creationId xmlns:a16="http://schemas.microsoft.com/office/drawing/2014/main" id="{7D244202-9094-7040-A381-7C25CADB6539}"/>
              </a:ext>
            </a:extLst>
          </p:cNvPr>
          <p:cNvSpPr>
            <a:spLocks noChangeShapeType="1"/>
          </p:cNvSpPr>
          <p:nvPr/>
        </p:nvSpPr>
        <p:spPr bwMode="auto">
          <a:xfrm flipH="1">
            <a:off x="5159375" y="4354513"/>
            <a:ext cx="1673225" cy="3794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6" name="Freeform 20">
            <a:extLst>
              <a:ext uri="{FF2B5EF4-FFF2-40B4-BE49-F238E27FC236}">
                <a16:creationId xmlns:a16="http://schemas.microsoft.com/office/drawing/2014/main" id="{9DDAA32F-3058-B042-A513-C59C2F0EF12A}"/>
              </a:ext>
            </a:extLst>
          </p:cNvPr>
          <p:cNvSpPr>
            <a:spLocks/>
          </p:cNvSpPr>
          <p:nvPr/>
        </p:nvSpPr>
        <p:spPr bwMode="auto">
          <a:xfrm>
            <a:off x="6905625" y="4270375"/>
            <a:ext cx="76200" cy="184150"/>
          </a:xfrm>
          <a:custGeom>
            <a:avLst/>
            <a:gdLst>
              <a:gd name="T0" fmla="*/ 0 w 48"/>
              <a:gd name="T1" fmla="*/ 0 h 116"/>
              <a:gd name="T2" fmla="*/ 2147483646 w 48"/>
              <a:gd name="T3" fmla="*/ 2147483646 h 116"/>
              <a:gd name="T4" fmla="*/ 2147483646 w 48"/>
              <a:gd name="T5" fmla="*/ 2147483646 h 116"/>
              <a:gd name="T6" fmla="*/ 2147483646 w 48"/>
              <a:gd name="T7" fmla="*/ 2147483646 h 116"/>
              <a:gd name="T8" fmla="*/ 2147483646 w 48"/>
              <a:gd name="T9" fmla="*/ 2147483646 h 116"/>
              <a:gd name="T10" fmla="*/ 2147483646 w 48"/>
              <a:gd name="T11" fmla="*/ 2147483646 h 116"/>
              <a:gd name="T12" fmla="*/ 2147483646 w 48"/>
              <a:gd name="T13" fmla="*/ 2147483646 h 116"/>
              <a:gd name="T14" fmla="*/ 2147483646 w 48"/>
              <a:gd name="T15" fmla="*/ 2147483646 h 116"/>
              <a:gd name="T16" fmla="*/ 2147483646 w 48"/>
              <a:gd name="T17" fmla="*/ 2147483646 h 116"/>
              <a:gd name="T18" fmla="*/ 2147483646 w 48"/>
              <a:gd name="T19" fmla="*/ 2147483646 h 116"/>
              <a:gd name="T20" fmla="*/ 2147483646 w 48"/>
              <a:gd name="T21" fmla="*/ 2147483646 h 116"/>
              <a:gd name="T22" fmla="*/ 2147483646 w 48"/>
              <a:gd name="T23" fmla="*/ 2147483646 h 116"/>
              <a:gd name="T24" fmla="*/ 2147483646 w 48"/>
              <a:gd name="T25" fmla="*/ 2147483646 h 116"/>
              <a:gd name="T26" fmla="*/ 2147483646 w 48"/>
              <a:gd name="T27" fmla="*/ 2147483646 h 116"/>
              <a:gd name="T28" fmla="*/ 2147483646 w 48"/>
              <a:gd name="T29" fmla="*/ 2147483646 h 116"/>
              <a:gd name="T30" fmla="*/ 2147483646 w 48"/>
              <a:gd name="T31" fmla="*/ 2147483646 h 116"/>
              <a:gd name="T32" fmla="*/ 2147483646 w 48"/>
              <a:gd name="T33" fmla="*/ 2147483646 h 116"/>
              <a:gd name="T34" fmla="*/ 2147483646 w 48"/>
              <a:gd name="T35" fmla="*/ 2147483646 h 116"/>
              <a:gd name="T36" fmla="*/ 0 w 48"/>
              <a:gd name="T37" fmla="*/ 2147483646 h 1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116"/>
              <a:gd name="T59" fmla="*/ 48 w 48"/>
              <a:gd name="T60" fmla="*/ 116 h 1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116">
                <a:moveTo>
                  <a:pt x="0" y="0"/>
                </a:moveTo>
                <a:lnTo>
                  <a:pt x="9" y="1"/>
                </a:lnTo>
                <a:lnTo>
                  <a:pt x="17" y="3"/>
                </a:lnTo>
                <a:lnTo>
                  <a:pt x="22" y="6"/>
                </a:lnTo>
                <a:lnTo>
                  <a:pt x="24" y="10"/>
                </a:lnTo>
                <a:lnTo>
                  <a:pt x="24" y="48"/>
                </a:lnTo>
                <a:lnTo>
                  <a:pt x="26" y="52"/>
                </a:lnTo>
                <a:lnTo>
                  <a:pt x="31" y="55"/>
                </a:lnTo>
                <a:lnTo>
                  <a:pt x="38" y="57"/>
                </a:lnTo>
                <a:lnTo>
                  <a:pt x="47" y="58"/>
                </a:lnTo>
                <a:lnTo>
                  <a:pt x="38" y="58"/>
                </a:lnTo>
                <a:lnTo>
                  <a:pt x="31" y="61"/>
                </a:lnTo>
                <a:lnTo>
                  <a:pt x="26" y="64"/>
                </a:lnTo>
                <a:lnTo>
                  <a:pt x="24" y="67"/>
                </a:lnTo>
                <a:lnTo>
                  <a:pt x="24" y="106"/>
                </a:lnTo>
                <a:lnTo>
                  <a:pt x="22" y="109"/>
                </a:lnTo>
                <a:lnTo>
                  <a:pt x="17" y="112"/>
                </a:lnTo>
                <a:lnTo>
                  <a:pt x="9" y="114"/>
                </a:lnTo>
                <a:lnTo>
                  <a:pt x="0" y="115"/>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Rectangle 21">
            <a:extLst>
              <a:ext uri="{FF2B5EF4-FFF2-40B4-BE49-F238E27FC236}">
                <a16:creationId xmlns:a16="http://schemas.microsoft.com/office/drawing/2014/main" id="{20BD28E8-A9AC-CD43-9F81-433530767330}"/>
              </a:ext>
            </a:extLst>
          </p:cNvPr>
          <p:cNvSpPr>
            <a:spLocks noChangeArrowheads="1"/>
          </p:cNvSpPr>
          <p:nvPr/>
        </p:nvSpPr>
        <p:spPr bwMode="auto">
          <a:xfrm>
            <a:off x="6875463" y="3535363"/>
            <a:ext cx="10810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400" b="1" dirty="0">
                <a:solidFill>
                  <a:schemeClr val="accent2">
                    <a:lumMod val="50000"/>
                  </a:schemeClr>
                </a:solidFill>
              </a:rPr>
              <a:t>传输文件</a:t>
            </a:r>
          </a:p>
          <a:p>
            <a:pPr algn="ctr">
              <a:spcBef>
                <a:spcPct val="0"/>
              </a:spcBef>
              <a:buFontTx/>
              <a:buNone/>
              <a:defRPr/>
            </a:pPr>
            <a:r>
              <a:rPr lang="zh-CN" altLang="en-US" sz="2400" b="1" dirty="0">
                <a:solidFill>
                  <a:schemeClr val="accent2">
                    <a:lumMod val="50000"/>
                  </a:schemeClr>
                </a:solidFill>
              </a:rPr>
              <a:t>的时间</a:t>
            </a:r>
          </a:p>
        </p:txBody>
      </p:sp>
      <p:sp>
        <p:nvSpPr>
          <p:cNvPr id="28" name="Line 22">
            <a:extLst>
              <a:ext uri="{FF2B5EF4-FFF2-40B4-BE49-F238E27FC236}">
                <a16:creationId xmlns:a16="http://schemas.microsoft.com/office/drawing/2014/main" id="{352C50E6-7C7B-AB4B-A552-B814DB55AB37}"/>
              </a:ext>
            </a:extLst>
          </p:cNvPr>
          <p:cNvSpPr>
            <a:spLocks noChangeShapeType="1"/>
          </p:cNvSpPr>
          <p:nvPr/>
        </p:nvSpPr>
        <p:spPr bwMode="auto">
          <a:xfrm>
            <a:off x="4745038" y="2900363"/>
            <a:ext cx="390525" cy="15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9" name="Rectangle 23">
            <a:extLst>
              <a:ext uri="{FF2B5EF4-FFF2-40B4-BE49-F238E27FC236}">
                <a16:creationId xmlns:a16="http://schemas.microsoft.com/office/drawing/2014/main" id="{8FD0A2E3-E5E2-0F48-87F0-3466B9E2AAB4}"/>
              </a:ext>
            </a:extLst>
          </p:cNvPr>
          <p:cNvSpPr>
            <a:spLocks noChangeArrowheads="1"/>
          </p:cNvSpPr>
          <p:nvPr/>
        </p:nvSpPr>
        <p:spPr bwMode="auto">
          <a:xfrm>
            <a:off x="3343275" y="2341563"/>
            <a:ext cx="1390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400" b="1" dirty="0">
                <a:solidFill>
                  <a:schemeClr val="accent2">
                    <a:lumMod val="50000"/>
                  </a:schemeClr>
                </a:solidFill>
              </a:rPr>
              <a:t>发起</a:t>
            </a:r>
            <a:r>
              <a:rPr lang="en-US" altLang="zh-CN" sz="2400" b="1" dirty="0">
                <a:solidFill>
                  <a:schemeClr val="accent2">
                    <a:lumMod val="50000"/>
                  </a:schemeClr>
                </a:solidFill>
              </a:rPr>
              <a:t>TCP</a:t>
            </a:r>
          </a:p>
          <a:p>
            <a:pPr algn="ctr">
              <a:spcBef>
                <a:spcPct val="0"/>
              </a:spcBef>
              <a:buFontTx/>
              <a:buNone/>
              <a:defRPr/>
            </a:pPr>
            <a:r>
              <a:rPr lang="zh-CN" altLang="en-US" sz="2400" b="1" dirty="0">
                <a:solidFill>
                  <a:schemeClr val="accent2">
                    <a:lumMod val="50000"/>
                  </a:schemeClr>
                </a:solidFill>
              </a:rPr>
              <a:t>连接</a:t>
            </a:r>
          </a:p>
        </p:txBody>
      </p:sp>
      <p:sp>
        <p:nvSpPr>
          <p:cNvPr id="30" name="Freeform 24">
            <a:extLst>
              <a:ext uri="{FF2B5EF4-FFF2-40B4-BE49-F238E27FC236}">
                <a16:creationId xmlns:a16="http://schemas.microsoft.com/office/drawing/2014/main" id="{0545C616-9A88-EE43-B118-F1A8FB900A49}"/>
              </a:ext>
            </a:extLst>
          </p:cNvPr>
          <p:cNvSpPr>
            <a:spLocks/>
          </p:cNvSpPr>
          <p:nvPr/>
        </p:nvSpPr>
        <p:spPr bwMode="auto">
          <a:xfrm>
            <a:off x="4879975" y="2951163"/>
            <a:ext cx="130175" cy="804862"/>
          </a:xfrm>
          <a:custGeom>
            <a:avLst/>
            <a:gdLst>
              <a:gd name="T0" fmla="*/ 2147483646 w 82"/>
              <a:gd name="T1" fmla="*/ 0 h 507"/>
              <a:gd name="T2" fmla="*/ 2147483646 w 82"/>
              <a:gd name="T3" fmla="*/ 2147483646 h 507"/>
              <a:gd name="T4" fmla="*/ 2147483646 w 82"/>
              <a:gd name="T5" fmla="*/ 2147483646 h 507"/>
              <a:gd name="T6" fmla="*/ 2147483646 w 82"/>
              <a:gd name="T7" fmla="*/ 2147483646 h 507"/>
              <a:gd name="T8" fmla="*/ 2147483646 w 82"/>
              <a:gd name="T9" fmla="*/ 2147483646 h 507"/>
              <a:gd name="T10" fmla="*/ 2147483646 w 82"/>
              <a:gd name="T11" fmla="*/ 2147483646 h 507"/>
              <a:gd name="T12" fmla="*/ 2147483646 w 82"/>
              <a:gd name="T13" fmla="*/ 2147483646 h 507"/>
              <a:gd name="T14" fmla="*/ 2147483646 w 82"/>
              <a:gd name="T15" fmla="*/ 2147483646 h 507"/>
              <a:gd name="T16" fmla="*/ 2147483646 w 82"/>
              <a:gd name="T17" fmla="*/ 2147483646 h 507"/>
              <a:gd name="T18" fmla="*/ 2147483646 w 82"/>
              <a:gd name="T19" fmla="*/ 2147483646 h 507"/>
              <a:gd name="T20" fmla="*/ 2147483646 w 82"/>
              <a:gd name="T21" fmla="*/ 2147483646 h 507"/>
              <a:gd name="T22" fmla="*/ 2147483646 w 82"/>
              <a:gd name="T23" fmla="*/ 2147483646 h 507"/>
              <a:gd name="T24" fmla="*/ 2147483646 w 82"/>
              <a:gd name="T25" fmla="*/ 2147483646 h 507"/>
              <a:gd name="T26" fmla="*/ 0 w 82"/>
              <a:gd name="T27" fmla="*/ 2147483646 h 507"/>
              <a:gd name="T28" fmla="*/ 2147483646 w 82"/>
              <a:gd name="T29" fmla="*/ 2147483646 h 507"/>
              <a:gd name="T30" fmla="*/ 2147483646 w 82"/>
              <a:gd name="T31" fmla="*/ 2147483646 h 507"/>
              <a:gd name="T32" fmla="*/ 2147483646 w 82"/>
              <a:gd name="T33" fmla="*/ 2147483646 h 507"/>
              <a:gd name="T34" fmla="*/ 2147483646 w 82"/>
              <a:gd name="T35" fmla="*/ 2147483646 h 507"/>
              <a:gd name="T36" fmla="*/ 2147483646 w 82"/>
              <a:gd name="T37" fmla="*/ 2147483646 h 507"/>
              <a:gd name="T38" fmla="*/ 2147483646 w 82"/>
              <a:gd name="T39" fmla="*/ 2147483646 h 507"/>
              <a:gd name="T40" fmla="*/ 2147483646 w 82"/>
              <a:gd name="T41" fmla="*/ 2147483646 h 507"/>
              <a:gd name="T42" fmla="*/ 2147483646 w 82"/>
              <a:gd name="T43" fmla="*/ 2147483646 h 507"/>
              <a:gd name="T44" fmla="*/ 2147483646 w 82"/>
              <a:gd name="T45" fmla="*/ 2147483646 h 507"/>
              <a:gd name="T46" fmla="*/ 2147483646 w 82"/>
              <a:gd name="T47" fmla="*/ 2147483646 h 507"/>
              <a:gd name="T48" fmla="*/ 2147483646 w 82"/>
              <a:gd name="T49" fmla="*/ 2147483646 h 507"/>
              <a:gd name="T50" fmla="*/ 2147483646 w 82"/>
              <a:gd name="T51" fmla="*/ 2147483646 h 507"/>
              <a:gd name="T52" fmla="*/ 2147483646 w 82"/>
              <a:gd name="T53" fmla="*/ 2147483646 h 5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
              <a:gd name="T82" fmla="*/ 0 h 507"/>
              <a:gd name="T83" fmla="*/ 82 w 82"/>
              <a:gd name="T84" fmla="*/ 507 h 5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 h="507">
                <a:moveTo>
                  <a:pt x="81" y="0"/>
                </a:moveTo>
                <a:lnTo>
                  <a:pt x="73" y="1"/>
                </a:lnTo>
                <a:lnTo>
                  <a:pt x="65" y="3"/>
                </a:lnTo>
                <a:lnTo>
                  <a:pt x="53" y="13"/>
                </a:lnTo>
                <a:lnTo>
                  <a:pt x="44" y="26"/>
                </a:lnTo>
                <a:lnTo>
                  <a:pt x="41" y="34"/>
                </a:lnTo>
                <a:lnTo>
                  <a:pt x="41" y="42"/>
                </a:lnTo>
                <a:lnTo>
                  <a:pt x="41" y="211"/>
                </a:lnTo>
                <a:lnTo>
                  <a:pt x="40" y="220"/>
                </a:lnTo>
                <a:lnTo>
                  <a:pt x="37" y="227"/>
                </a:lnTo>
                <a:lnTo>
                  <a:pt x="29" y="241"/>
                </a:lnTo>
                <a:lnTo>
                  <a:pt x="16" y="250"/>
                </a:lnTo>
                <a:lnTo>
                  <a:pt x="8" y="252"/>
                </a:lnTo>
                <a:lnTo>
                  <a:pt x="0" y="253"/>
                </a:lnTo>
                <a:lnTo>
                  <a:pt x="8" y="254"/>
                </a:lnTo>
                <a:lnTo>
                  <a:pt x="16" y="256"/>
                </a:lnTo>
                <a:lnTo>
                  <a:pt x="29" y="266"/>
                </a:lnTo>
                <a:lnTo>
                  <a:pt x="37" y="279"/>
                </a:lnTo>
                <a:lnTo>
                  <a:pt x="40" y="287"/>
                </a:lnTo>
                <a:lnTo>
                  <a:pt x="41" y="295"/>
                </a:lnTo>
                <a:lnTo>
                  <a:pt x="41" y="464"/>
                </a:lnTo>
                <a:lnTo>
                  <a:pt x="41" y="473"/>
                </a:lnTo>
                <a:lnTo>
                  <a:pt x="44" y="480"/>
                </a:lnTo>
                <a:lnTo>
                  <a:pt x="53" y="494"/>
                </a:lnTo>
                <a:lnTo>
                  <a:pt x="65" y="503"/>
                </a:lnTo>
                <a:lnTo>
                  <a:pt x="73" y="505"/>
                </a:lnTo>
                <a:lnTo>
                  <a:pt x="81" y="50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25">
            <a:extLst>
              <a:ext uri="{FF2B5EF4-FFF2-40B4-BE49-F238E27FC236}">
                <a16:creationId xmlns:a16="http://schemas.microsoft.com/office/drawing/2014/main" id="{AAE8E843-D23D-1841-9A85-493609343D71}"/>
              </a:ext>
            </a:extLst>
          </p:cNvPr>
          <p:cNvSpPr>
            <a:spLocks noChangeArrowheads="1"/>
          </p:cNvSpPr>
          <p:nvPr/>
        </p:nvSpPr>
        <p:spPr bwMode="auto">
          <a:xfrm>
            <a:off x="4151313" y="3065463"/>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t>RTT</a:t>
            </a:r>
          </a:p>
        </p:txBody>
      </p:sp>
      <p:sp>
        <p:nvSpPr>
          <p:cNvPr id="32" name="Line 26">
            <a:extLst>
              <a:ext uri="{FF2B5EF4-FFF2-40B4-BE49-F238E27FC236}">
                <a16:creationId xmlns:a16="http://schemas.microsoft.com/office/drawing/2014/main" id="{9D86ADBB-B171-A64A-81AD-8F18AB512C8D}"/>
              </a:ext>
            </a:extLst>
          </p:cNvPr>
          <p:cNvSpPr>
            <a:spLocks noChangeShapeType="1"/>
          </p:cNvSpPr>
          <p:nvPr/>
        </p:nvSpPr>
        <p:spPr bwMode="auto">
          <a:xfrm>
            <a:off x="4794250" y="3805238"/>
            <a:ext cx="3540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3" name="Rectangle 27">
            <a:extLst>
              <a:ext uri="{FF2B5EF4-FFF2-40B4-BE49-F238E27FC236}">
                <a16:creationId xmlns:a16="http://schemas.microsoft.com/office/drawing/2014/main" id="{0779E139-9C44-1C40-B447-408622E70574}"/>
              </a:ext>
            </a:extLst>
          </p:cNvPr>
          <p:cNvSpPr>
            <a:spLocks noChangeArrowheads="1"/>
          </p:cNvSpPr>
          <p:nvPr/>
        </p:nvSpPr>
        <p:spPr bwMode="auto">
          <a:xfrm>
            <a:off x="3475038" y="3481388"/>
            <a:ext cx="801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solidFill>
                  <a:schemeClr val="accent2">
                    <a:lumMod val="50000"/>
                  </a:schemeClr>
                </a:solidFill>
              </a:rPr>
              <a:t>请求</a:t>
            </a:r>
          </a:p>
          <a:p>
            <a:pPr>
              <a:spcBef>
                <a:spcPct val="0"/>
              </a:spcBef>
              <a:buFontTx/>
              <a:buNone/>
              <a:defRPr/>
            </a:pPr>
            <a:r>
              <a:rPr lang="zh-CN" altLang="en-US" sz="2400" b="1" dirty="0">
                <a:solidFill>
                  <a:schemeClr val="accent2">
                    <a:lumMod val="50000"/>
                  </a:schemeClr>
                </a:solidFill>
              </a:rPr>
              <a:t>文件</a:t>
            </a:r>
          </a:p>
        </p:txBody>
      </p:sp>
      <p:sp>
        <p:nvSpPr>
          <p:cNvPr id="34" name="Freeform 28">
            <a:extLst>
              <a:ext uri="{FF2B5EF4-FFF2-40B4-BE49-F238E27FC236}">
                <a16:creationId xmlns:a16="http://schemas.microsoft.com/office/drawing/2014/main" id="{27689970-1684-F74D-8D2D-12FDAB700763}"/>
              </a:ext>
            </a:extLst>
          </p:cNvPr>
          <p:cNvSpPr>
            <a:spLocks/>
          </p:cNvSpPr>
          <p:nvPr/>
        </p:nvSpPr>
        <p:spPr bwMode="auto">
          <a:xfrm>
            <a:off x="4886325" y="3860800"/>
            <a:ext cx="130175" cy="804863"/>
          </a:xfrm>
          <a:custGeom>
            <a:avLst/>
            <a:gdLst>
              <a:gd name="T0" fmla="*/ 2147483646 w 82"/>
              <a:gd name="T1" fmla="*/ 0 h 507"/>
              <a:gd name="T2" fmla="*/ 2147483646 w 82"/>
              <a:gd name="T3" fmla="*/ 2147483646 h 507"/>
              <a:gd name="T4" fmla="*/ 2147483646 w 82"/>
              <a:gd name="T5" fmla="*/ 2147483646 h 507"/>
              <a:gd name="T6" fmla="*/ 2147483646 w 82"/>
              <a:gd name="T7" fmla="*/ 2147483646 h 507"/>
              <a:gd name="T8" fmla="*/ 2147483646 w 82"/>
              <a:gd name="T9" fmla="*/ 2147483646 h 507"/>
              <a:gd name="T10" fmla="*/ 2147483646 w 82"/>
              <a:gd name="T11" fmla="*/ 2147483646 h 507"/>
              <a:gd name="T12" fmla="*/ 2147483646 w 82"/>
              <a:gd name="T13" fmla="*/ 2147483646 h 507"/>
              <a:gd name="T14" fmla="*/ 2147483646 w 82"/>
              <a:gd name="T15" fmla="*/ 2147483646 h 507"/>
              <a:gd name="T16" fmla="*/ 2147483646 w 82"/>
              <a:gd name="T17" fmla="*/ 2147483646 h 507"/>
              <a:gd name="T18" fmla="*/ 2147483646 w 82"/>
              <a:gd name="T19" fmla="*/ 2147483646 h 507"/>
              <a:gd name="T20" fmla="*/ 2147483646 w 82"/>
              <a:gd name="T21" fmla="*/ 2147483646 h 507"/>
              <a:gd name="T22" fmla="*/ 2147483646 w 82"/>
              <a:gd name="T23" fmla="*/ 2147483646 h 507"/>
              <a:gd name="T24" fmla="*/ 2147483646 w 82"/>
              <a:gd name="T25" fmla="*/ 2147483646 h 507"/>
              <a:gd name="T26" fmla="*/ 0 w 82"/>
              <a:gd name="T27" fmla="*/ 2147483646 h 507"/>
              <a:gd name="T28" fmla="*/ 2147483646 w 82"/>
              <a:gd name="T29" fmla="*/ 2147483646 h 507"/>
              <a:gd name="T30" fmla="*/ 2147483646 w 82"/>
              <a:gd name="T31" fmla="*/ 2147483646 h 507"/>
              <a:gd name="T32" fmla="*/ 2147483646 w 82"/>
              <a:gd name="T33" fmla="*/ 2147483646 h 507"/>
              <a:gd name="T34" fmla="*/ 2147483646 w 82"/>
              <a:gd name="T35" fmla="*/ 2147483646 h 507"/>
              <a:gd name="T36" fmla="*/ 2147483646 w 82"/>
              <a:gd name="T37" fmla="*/ 2147483646 h 507"/>
              <a:gd name="T38" fmla="*/ 2147483646 w 82"/>
              <a:gd name="T39" fmla="*/ 2147483646 h 507"/>
              <a:gd name="T40" fmla="*/ 2147483646 w 82"/>
              <a:gd name="T41" fmla="*/ 2147483646 h 507"/>
              <a:gd name="T42" fmla="*/ 2147483646 w 82"/>
              <a:gd name="T43" fmla="*/ 2147483646 h 507"/>
              <a:gd name="T44" fmla="*/ 2147483646 w 82"/>
              <a:gd name="T45" fmla="*/ 2147483646 h 507"/>
              <a:gd name="T46" fmla="*/ 2147483646 w 82"/>
              <a:gd name="T47" fmla="*/ 2147483646 h 507"/>
              <a:gd name="T48" fmla="*/ 2147483646 w 82"/>
              <a:gd name="T49" fmla="*/ 2147483646 h 507"/>
              <a:gd name="T50" fmla="*/ 2147483646 w 82"/>
              <a:gd name="T51" fmla="*/ 2147483646 h 507"/>
              <a:gd name="T52" fmla="*/ 2147483646 w 82"/>
              <a:gd name="T53" fmla="*/ 2147483646 h 5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
              <a:gd name="T82" fmla="*/ 0 h 507"/>
              <a:gd name="T83" fmla="*/ 82 w 82"/>
              <a:gd name="T84" fmla="*/ 507 h 5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 h="507">
                <a:moveTo>
                  <a:pt x="81" y="0"/>
                </a:moveTo>
                <a:lnTo>
                  <a:pt x="73" y="1"/>
                </a:lnTo>
                <a:lnTo>
                  <a:pt x="65" y="3"/>
                </a:lnTo>
                <a:lnTo>
                  <a:pt x="53" y="13"/>
                </a:lnTo>
                <a:lnTo>
                  <a:pt x="44" y="26"/>
                </a:lnTo>
                <a:lnTo>
                  <a:pt x="41" y="34"/>
                </a:lnTo>
                <a:lnTo>
                  <a:pt x="41" y="42"/>
                </a:lnTo>
                <a:lnTo>
                  <a:pt x="41" y="211"/>
                </a:lnTo>
                <a:lnTo>
                  <a:pt x="40" y="220"/>
                </a:lnTo>
                <a:lnTo>
                  <a:pt x="37" y="227"/>
                </a:lnTo>
                <a:lnTo>
                  <a:pt x="29" y="241"/>
                </a:lnTo>
                <a:lnTo>
                  <a:pt x="16" y="250"/>
                </a:lnTo>
                <a:lnTo>
                  <a:pt x="8" y="252"/>
                </a:lnTo>
                <a:lnTo>
                  <a:pt x="0" y="253"/>
                </a:lnTo>
                <a:lnTo>
                  <a:pt x="8" y="254"/>
                </a:lnTo>
                <a:lnTo>
                  <a:pt x="16" y="256"/>
                </a:lnTo>
                <a:lnTo>
                  <a:pt x="29" y="266"/>
                </a:lnTo>
                <a:lnTo>
                  <a:pt x="37" y="279"/>
                </a:lnTo>
                <a:lnTo>
                  <a:pt x="40" y="287"/>
                </a:lnTo>
                <a:lnTo>
                  <a:pt x="41" y="295"/>
                </a:lnTo>
                <a:lnTo>
                  <a:pt x="41" y="464"/>
                </a:lnTo>
                <a:lnTo>
                  <a:pt x="41" y="473"/>
                </a:lnTo>
                <a:lnTo>
                  <a:pt x="44" y="480"/>
                </a:lnTo>
                <a:lnTo>
                  <a:pt x="53" y="494"/>
                </a:lnTo>
                <a:lnTo>
                  <a:pt x="65" y="503"/>
                </a:lnTo>
                <a:lnTo>
                  <a:pt x="73" y="505"/>
                </a:lnTo>
                <a:lnTo>
                  <a:pt x="81" y="50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Rectangle 29">
            <a:extLst>
              <a:ext uri="{FF2B5EF4-FFF2-40B4-BE49-F238E27FC236}">
                <a16:creationId xmlns:a16="http://schemas.microsoft.com/office/drawing/2014/main" id="{B2CA0CE4-0560-1F40-B31A-A6EDF0B4833A}"/>
              </a:ext>
            </a:extLst>
          </p:cNvPr>
          <p:cNvSpPr>
            <a:spLocks noChangeArrowheads="1"/>
          </p:cNvSpPr>
          <p:nvPr/>
        </p:nvSpPr>
        <p:spPr bwMode="auto">
          <a:xfrm>
            <a:off x="4149725" y="4056063"/>
            <a:ext cx="73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t>RTT</a:t>
            </a:r>
          </a:p>
        </p:txBody>
      </p:sp>
      <p:sp>
        <p:nvSpPr>
          <p:cNvPr id="36" name="Rectangle 30">
            <a:extLst>
              <a:ext uri="{FF2B5EF4-FFF2-40B4-BE49-F238E27FC236}">
                <a16:creationId xmlns:a16="http://schemas.microsoft.com/office/drawing/2014/main" id="{836A2F06-5B28-A244-828C-2BA0D05E9FCE}"/>
              </a:ext>
            </a:extLst>
          </p:cNvPr>
          <p:cNvSpPr>
            <a:spLocks noChangeArrowheads="1"/>
          </p:cNvSpPr>
          <p:nvPr/>
        </p:nvSpPr>
        <p:spPr bwMode="auto">
          <a:xfrm>
            <a:off x="3563938" y="4570413"/>
            <a:ext cx="8731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400" b="1" dirty="0">
                <a:solidFill>
                  <a:schemeClr val="accent2">
                    <a:lumMod val="50000"/>
                  </a:schemeClr>
                </a:solidFill>
              </a:rPr>
              <a:t>接收整个文件</a:t>
            </a:r>
          </a:p>
        </p:txBody>
      </p:sp>
      <p:sp>
        <p:nvSpPr>
          <p:cNvPr id="37" name="Rectangle 31">
            <a:extLst>
              <a:ext uri="{FF2B5EF4-FFF2-40B4-BE49-F238E27FC236}">
                <a16:creationId xmlns:a16="http://schemas.microsoft.com/office/drawing/2014/main" id="{D7C154AD-98AC-9B42-A266-0C2AB5FD4BE9}"/>
              </a:ext>
            </a:extLst>
          </p:cNvPr>
          <p:cNvSpPr>
            <a:spLocks noChangeArrowheads="1"/>
          </p:cNvSpPr>
          <p:nvPr/>
        </p:nvSpPr>
        <p:spPr bwMode="auto">
          <a:xfrm>
            <a:off x="4745038" y="5527675"/>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客户机</a:t>
            </a:r>
          </a:p>
          <a:p>
            <a:pPr>
              <a:spcBef>
                <a:spcPct val="0"/>
              </a:spcBef>
              <a:buFontTx/>
              <a:buNone/>
            </a:pPr>
            <a:r>
              <a:rPr lang="zh-CN" altLang="en-US" sz="2400"/>
              <a:t>的时间</a:t>
            </a:r>
          </a:p>
        </p:txBody>
      </p:sp>
      <p:sp>
        <p:nvSpPr>
          <p:cNvPr id="38" name="Rectangle 32">
            <a:extLst>
              <a:ext uri="{FF2B5EF4-FFF2-40B4-BE49-F238E27FC236}">
                <a16:creationId xmlns:a16="http://schemas.microsoft.com/office/drawing/2014/main" id="{55ECFD53-F594-6B41-B82E-059D35D50D9E}"/>
              </a:ext>
            </a:extLst>
          </p:cNvPr>
          <p:cNvSpPr>
            <a:spLocks noChangeArrowheads="1"/>
          </p:cNvSpPr>
          <p:nvPr/>
        </p:nvSpPr>
        <p:spPr bwMode="auto">
          <a:xfrm>
            <a:off x="6421438" y="5510213"/>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服务器</a:t>
            </a:r>
          </a:p>
          <a:p>
            <a:pPr>
              <a:spcBef>
                <a:spcPct val="0"/>
              </a:spcBef>
              <a:buFontTx/>
              <a:buNone/>
            </a:pPr>
            <a:r>
              <a:rPr lang="zh-CN" altLang="en-US" sz="2400"/>
              <a:t>的时间</a:t>
            </a:r>
          </a:p>
        </p:txBody>
      </p:sp>
      <p:sp>
        <p:nvSpPr>
          <p:cNvPr id="39" name="Freeform 33">
            <a:extLst>
              <a:ext uri="{FF2B5EF4-FFF2-40B4-BE49-F238E27FC236}">
                <a16:creationId xmlns:a16="http://schemas.microsoft.com/office/drawing/2014/main" id="{04E8DBC0-62AA-D24A-B0E3-432BAE9FD4BE}"/>
              </a:ext>
            </a:extLst>
          </p:cNvPr>
          <p:cNvSpPr>
            <a:spLocks/>
          </p:cNvSpPr>
          <p:nvPr/>
        </p:nvSpPr>
        <p:spPr bwMode="auto">
          <a:xfrm>
            <a:off x="4973638" y="4699000"/>
            <a:ext cx="77787" cy="153988"/>
          </a:xfrm>
          <a:custGeom>
            <a:avLst/>
            <a:gdLst>
              <a:gd name="T0" fmla="*/ 2147483646 w 49"/>
              <a:gd name="T1" fmla="*/ 0 h 97"/>
              <a:gd name="T2" fmla="*/ 2147483646 w 49"/>
              <a:gd name="T3" fmla="*/ 2147483646 h 97"/>
              <a:gd name="T4" fmla="*/ 2147483646 w 49"/>
              <a:gd name="T5" fmla="*/ 2147483646 h 97"/>
              <a:gd name="T6" fmla="*/ 2147483646 w 49"/>
              <a:gd name="T7" fmla="*/ 2147483646 h 97"/>
              <a:gd name="T8" fmla="*/ 2147483646 w 49"/>
              <a:gd name="T9" fmla="*/ 2147483646 h 97"/>
              <a:gd name="T10" fmla="*/ 2147483646 w 49"/>
              <a:gd name="T11" fmla="*/ 2147483646 h 97"/>
              <a:gd name="T12" fmla="*/ 2147483646 w 49"/>
              <a:gd name="T13" fmla="*/ 2147483646 h 97"/>
              <a:gd name="T14" fmla="*/ 2147483646 w 49"/>
              <a:gd name="T15" fmla="*/ 2147483646 h 97"/>
              <a:gd name="T16" fmla="*/ 2147483646 w 49"/>
              <a:gd name="T17" fmla="*/ 2147483646 h 97"/>
              <a:gd name="T18" fmla="*/ 0 w 49"/>
              <a:gd name="T19" fmla="*/ 2147483646 h 97"/>
              <a:gd name="T20" fmla="*/ 2147483646 w 49"/>
              <a:gd name="T21" fmla="*/ 2147483646 h 97"/>
              <a:gd name="T22" fmla="*/ 2147483646 w 49"/>
              <a:gd name="T23" fmla="*/ 2147483646 h 97"/>
              <a:gd name="T24" fmla="*/ 2147483646 w 49"/>
              <a:gd name="T25" fmla="*/ 2147483646 h 97"/>
              <a:gd name="T26" fmla="*/ 2147483646 w 49"/>
              <a:gd name="T27" fmla="*/ 2147483646 h 97"/>
              <a:gd name="T28" fmla="*/ 2147483646 w 49"/>
              <a:gd name="T29" fmla="*/ 2147483646 h 97"/>
              <a:gd name="T30" fmla="*/ 2147483646 w 49"/>
              <a:gd name="T31" fmla="*/ 2147483646 h 97"/>
              <a:gd name="T32" fmla="*/ 2147483646 w 49"/>
              <a:gd name="T33" fmla="*/ 2147483646 h 97"/>
              <a:gd name="T34" fmla="*/ 2147483646 w 49"/>
              <a:gd name="T35" fmla="*/ 2147483646 h 97"/>
              <a:gd name="T36" fmla="*/ 2147483646 w 49"/>
              <a:gd name="T37" fmla="*/ 2147483646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97"/>
              <a:gd name="T59" fmla="*/ 49 w 49"/>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97">
                <a:moveTo>
                  <a:pt x="48" y="0"/>
                </a:moveTo>
                <a:lnTo>
                  <a:pt x="39" y="1"/>
                </a:lnTo>
                <a:lnTo>
                  <a:pt x="31" y="3"/>
                </a:lnTo>
                <a:lnTo>
                  <a:pt x="26" y="5"/>
                </a:lnTo>
                <a:lnTo>
                  <a:pt x="24" y="8"/>
                </a:lnTo>
                <a:lnTo>
                  <a:pt x="24" y="40"/>
                </a:lnTo>
                <a:lnTo>
                  <a:pt x="22" y="43"/>
                </a:lnTo>
                <a:lnTo>
                  <a:pt x="17" y="46"/>
                </a:lnTo>
                <a:lnTo>
                  <a:pt x="9" y="48"/>
                </a:lnTo>
                <a:lnTo>
                  <a:pt x="0" y="48"/>
                </a:lnTo>
                <a:lnTo>
                  <a:pt x="9" y="49"/>
                </a:lnTo>
                <a:lnTo>
                  <a:pt x="17" y="51"/>
                </a:lnTo>
                <a:lnTo>
                  <a:pt x="22" y="53"/>
                </a:lnTo>
                <a:lnTo>
                  <a:pt x="24" y="56"/>
                </a:lnTo>
                <a:lnTo>
                  <a:pt x="24" y="88"/>
                </a:lnTo>
                <a:lnTo>
                  <a:pt x="26" y="91"/>
                </a:lnTo>
                <a:lnTo>
                  <a:pt x="31" y="94"/>
                </a:lnTo>
                <a:lnTo>
                  <a:pt x="39" y="96"/>
                </a:lnTo>
                <a:lnTo>
                  <a:pt x="48" y="96"/>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3798597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0"/>
          <p:cNvGrpSpPr/>
          <p:nvPr/>
        </p:nvGrpSpPr>
        <p:grpSpPr>
          <a:xfrm>
            <a:off x="683626" y="1989160"/>
            <a:ext cx="4094391" cy="2213704"/>
            <a:chOff x="1077059" y="1680313"/>
            <a:chExt cx="3125947" cy="2214217"/>
          </a:xfrm>
        </p:grpSpPr>
        <p:sp>
          <p:nvSpPr>
            <p:cNvPr id="32" name="矩形 31"/>
            <p:cNvSpPr/>
            <p:nvPr/>
          </p:nvSpPr>
          <p:spPr>
            <a:xfrm>
              <a:off x="1077059" y="1680313"/>
              <a:ext cx="3125947" cy="523341"/>
            </a:xfrm>
            <a:prstGeom prst="rect">
              <a:avLst/>
            </a:prstGeom>
          </p:spPr>
          <p:txBody>
            <a:bodyPr wrap="none">
              <a:spAutoFit/>
            </a:bodyPr>
            <a:lstStyle/>
            <a:p>
              <a:r>
                <a:rPr lang="zh-CN" altLang="en-US" sz="2800" dirty="0">
                  <a:solidFill>
                    <a:schemeClr val="accent2"/>
                  </a:solidFill>
                </a:rPr>
                <a:t>非持久</a:t>
              </a:r>
              <a:r>
                <a:rPr lang="en-US" altLang="zh-CN" sz="2800" dirty="0">
                  <a:solidFill>
                    <a:schemeClr val="accent2"/>
                  </a:solidFill>
                </a:rPr>
                <a:t>HTTP</a:t>
              </a:r>
              <a:r>
                <a:rPr lang="zh-CN" altLang="en-US" sz="2800" dirty="0">
                  <a:solidFill>
                    <a:schemeClr val="accent2"/>
                  </a:solidFill>
                </a:rPr>
                <a:t>连接的问题</a:t>
              </a:r>
              <a:endParaRPr lang="en-US" altLang="zh-CN" sz="2800" dirty="0">
                <a:solidFill>
                  <a:schemeClr val="accent2"/>
                </a:solidFill>
              </a:endParaRPr>
            </a:p>
          </p:txBody>
        </p:sp>
        <p:sp>
          <p:nvSpPr>
            <p:cNvPr id="33" name="矩形 32"/>
            <p:cNvSpPr/>
            <p:nvPr/>
          </p:nvSpPr>
          <p:spPr>
            <a:xfrm>
              <a:off x="1086270" y="2262936"/>
              <a:ext cx="2929763" cy="1631594"/>
            </a:xfrm>
            <a:prstGeom prst="rect">
              <a:avLst/>
            </a:prstGeom>
          </p:spPr>
          <p:txBody>
            <a:bodyPr wrap="square">
              <a:spAutoFit/>
            </a:bodyPr>
            <a:lstStyle/>
            <a:p>
              <a:pPr>
                <a:buClr>
                  <a:srgbClr val="3333CC"/>
                </a:buClr>
                <a:buSzPct val="85000"/>
              </a:pPr>
              <a:r>
                <a:rPr lang="zh-CN" altLang="en-US" sz="2000" dirty="0"/>
                <a:t>每个对象需要</a:t>
              </a:r>
              <a:r>
                <a:rPr lang="en-US" altLang="zh-CN" sz="2000" dirty="0"/>
                <a:t>2</a:t>
              </a:r>
              <a:r>
                <a:rPr lang="zh-CN" altLang="en-US" sz="2000" dirty="0"/>
                <a:t>个</a:t>
              </a:r>
              <a:r>
                <a:rPr lang="en-US" altLang="zh-CN" sz="2000" dirty="0"/>
                <a:t>RTT</a:t>
              </a:r>
            </a:p>
            <a:p>
              <a:pPr>
                <a:buClr>
                  <a:srgbClr val="3333CC"/>
                </a:buClr>
                <a:buSzPct val="85000"/>
              </a:pPr>
              <a:r>
                <a:rPr lang="en-US" altLang="zh-CN" sz="2000" dirty="0"/>
                <a:t>OS</a:t>
              </a:r>
              <a:r>
                <a:rPr lang="zh-CN" altLang="en-US" sz="2000" dirty="0"/>
                <a:t>必须为每个</a:t>
              </a:r>
              <a:r>
                <a:rPr lang="en-US" altLang="zh-CN" sz="2000" dirty="0"/>
                <a:t>TCP</a:t>
              </a:r>
              <a:r>
                <a:rPr lang="zh-CN" altLang="en-US" sz="2000" dirty="0"/>
                <a:t>连接分配主机资源</a:t>
              </a:r>
            </a:p>
            <a:p>
              <a:pPr>
                <a:buClr>
                  <a:srgbClr val="3333CC"/>
                </a:buClr>
                <a:buSzPct val="85000"/>
              </a:pPr>
              <a:r>
                <a:rPr lang="zh-CN" altLang="en-US" sz="2000" dirty="0"/>
                <a:t>大量客户的并发</a:t>
              </a:r>
              <a:r>
                <a:rPr lang="en-US" altLang="zh-CN" sz="2000" dirty="0"/>
                <a:t>TCP</a:t>
              </a:r>
              <a:r>
                <a:rPr lang="zh-CN" altLang="en-US" sz="2000" dirty="0"/>
                <a:t>连接形成服务器的严重负担</a:t>
              </a:r>
            </a:p>
          </p:txBody>
        </p:sp>
      </p:grpSp>
      <p:grpSp>
        <p:nvGrpSpPr>
          <p:cNvPr id="3" name="组合 33"/>
          <p:cNvGrpSpPr/>
          <p:nvPr/>
        </p:nvGrpSpPr>
        <p:grpSpPr>
          <a:xfrm>
            <a:off x="7379463" y="1670302"/>
            <a:ext cx="4812537" cy="1490586"/>
            <a:chOff x="3091720" y="4929372"/>
            <a:chExt cx="3674230" cy="1490932"/>
          </a:xfrm>
        </p:grpSpPr>
        <p:sp>
          <p:nvSpPr>
            <p:cNvPr id="35" name="矩形 34"/>
            <p:cNvSpPr/>
            <p:nvPr/>
          </p:nvSpPr>
          <p:spPr>
            <a:xfrm>
              <a:off x="3091720" y="4929372"/>
              <a:ext cx="3674230" cy="437144"/>
            </a:xfrm>
            <a:prstGeom prst="rect">
              <a:avLst/>
            </a:prstGeom>
          </p:spPr>
          <p:txBody>
            <a:bodyPr wrap="none">
              <a:spAutoFit/>
            </a:bodyPr>
            <a:lstStyle/>
            <a:p>
              <a:pPr>
                <a:lnSpc>
                  <a:spcPct val="80000"/>
                </a:lnSpc>
                <a:buNone/>
              </a:pPr>
              <a:r>
                <a:rPr lang="zh-CN" altLang="en-US" sz="2800" dirty="0">
                  <a:solidFill>
                    <a:schemeClr val="accent2"/>
                  </a:solidFill>
                </a:rPr>
                <a:t>不带流水线的持久</a:t>
              </a:r>
              <a:r>
                <a:rPr lang="en-US" altLang="zh-CN" sz="2800" dirty="0">
                  <a:solidFill>
                    <a:schemeClr val="accent2"/>
                  </a:solidFill>
                </a:rPr>
                <a:t>HTTP</a:t>
              </a:r>
              <a:r>
                <a:rPr lang="zh-CN" altLang="en-US" sz="2800" dirty="0">
                  <a:solidFill>
                    <a:schemeClr val="accent2"/>
                  </a:solidFill>
                </a:rPr>
                <a:t>连接</a:t>
              </a:r>
              <a:endParaRPr lang="en-US" altLang="zh-CN" sz="2800" dirty="0">
                <a:solidFill>
                  <a:schemeClr val="accent2"/>
                </a:solidFill>
              </a:endParaRPr>
            </a:p>
          </p:txBody>
        </p:sp>
        <p:sp>
          <p:nvSpPr>
            <p:cNvPr id="36" name="矩形 35"/>
            <p:cNvSpPr/>
            <p:nvPr/>
          </p:nvSpPr>
          <p:spPr>
            <a:xfrm>
              <a:off x="3106597" y="5404405"/>
              <a:ext cx="2370018" cy="1015899"/>
            </a:xfrm>
            <a:prstGeom prst="rect">
              <a:avLst/>
            </a:prstGeom>
          </p:spPr>
          <p:txBody>
            <a:bodyPr wrap="square">
              <a:spAutoFit/>
            </a:bodyPr>
            <a:lstStyle/>
            <a:p>
              <a:pPr>
                <a:buClr>
                  <a:srgbClr val="3333CC"/>
                </a:buClr>
                <a:buSzPct val="85000"/>
              </a:pPr>
              <a:r>
                <a:rPr lang="zh-CN" altLang="en-US" sz="2000" dirty="0"/>
                <a:t>客户先前响应消息收到</a:t>
              </a:r>
              <a:r>
                <a:rPr lang="en-US" altLang="zh-CN" sz="2000" dirty="0"/>
                <a:t>,</a:t>
              </a:r>
              <a:r>
                <a:rPr lang="zh-CN" altLang="en-US" sz="2000" dirty="0"/>
                <a:t>才发出新的请求消息</a:t>
              </a:r>
            </a:p>
            <a:p>
              <a:pPr>
                <a:buClr>
                  <a:srgbClr val="3333CC"/>
                </a:buClr>
                <a:buSzPct val="85000"/>
              </a:pPr>
              <a:r>
                <a:rPr lang="zh-CN" altLang="en-US" sz="2000" dirty="0"/>
                <a:t>每个引用对象经历</a:t>
              </a:r>
              <a:r>
                <a:rPr lang="en-US" altLang="zh-CN" sz="2000" dirty="0"/>
                <a:t>1</a:t>
              </a:r>
              <a:r>
                <a:rPr lang="zh-CN" altLang="en-US" sz="2000" dirty="0"/>
                <a:t>个</a:t>
              </a:r>
              <a:r>
                <a:rPr lang="en-US" altLang="zh-CN" sz="2000" dirty="0"/>
                <a:t>RTT</a:t>
              </a:r>
            </a:p>
          </p:txBody>
        </p:sp>
      </p:grpSp>
      <p:grpSp>
        <p:nvGrpSpPr>
          <p:cNvPr id="4" name="组合 36"/>
          <p:cNvGrpSpPr/>
          <p:nvPr/>
        </p:nvGrpSpPr>
        <p:grpSpPr>
          <a:xfrm>
            <a:off x="695691" y="4691040"/>
            <a:ext cx="3781923" cy="1760020"/>
            <a:chOff x="1086270" y="1905190"/>
            <a:chExt cx="2384368" cy="2235295"/>
          </a:xfrm>
        </p:grpSpPr>
        <p:sp>
          <p:nvSpPr>
            <p:cNvPr id="38" name="矩形 37"/>
            <p:cNvSpPr/>
            <p:nvPr/>
          </p:nvSpPr>
          <p:spPr>
            <a:xfrm>
              <a:off x="1086270" y="1905190"/>
              <a:ext cx="1953503" cy="523340"/>
            </a:xfrm>
            <a:prstGeom prst="rect">
              <a:avLst/>
            </a:prstGeom>
          </p:spPr>
          <p:txBody>
            <a:bodyPr wrap="none">
              <a:spAutoFit/>
            </a:bodyPr>
            <a:lstStyle/>
            <a:p>
              <a:pPr>
                <a:buNone/>
              </a:pPr>
              <a:r>
                <a:rPr lang="zh-CN" altLang="en-US" sz="2800" dirty="0">
                  <a:solidFill>
                    <a:schemeClr val="accent2"/>
                  </a:solidFill>
                </a:rPr>
                <a:t>持久</a:t>
              </a:r>
              <a:r>
                <a:rPr lang="en-US" altLang="zh-CN" sz="2800" dirty="0">
                  <a:solidFill>
                    <a:schemeClr val="accent2"/>
                  </a:solidFill>
                </a:rPr>
                <a:t>HTTP</a:t>
              </a:r>
              <a:r>
                <a:rPr lang="zh-CN" altLang="en-US" sz="2800" dirty="0">
                  <a:solidFill>
                    <a:schemeClr val="accent2"/>
                  </a:solidFill>
                </a:rPr>
                <a:t>连接</a:t>
              </a:r>
            </a:p>
          </p:txBody>
        </p:sp>
        <p:sp>
          <p:nvSpPr>
            <p:cNvPr id="39" name="矩形 38"/>
            <p:cNvSpPr/>
            <p:nvPr/>
          </p:nvSpPr>
          <p:spPr>
            <a:xfrm>
              <a:off x="1100621" y="2508893"/>
              <a:ext cx="2370017" cy="1631592"/>
            </a:xfrm>
            <a:prstGeom prst="rect">
              <a:avLst/>
            </a:prstGeom>
          </p:spPr>
          <p:txBody>
            <a:bodyPr wrap="square">
              <a:spAutoFit/>
            </a:bodyPr>
            <a:lstStyle/>
            <a:p>
              <a:pPr>
                <a:buClr>
                  <a:srgbClr val="3333CC"/>
                </a:buClr>
                <a:buSzPct val="85000"/>
              </a:pPr>
              <a:r>
                <a:rPr lang="zh-CN" altLang="en-US" sz="2000" dirty="0"/>
                <a:t>服务器发送响应消息后保持连接</a:t>
              </a:r>
            </a:p>
            <a:p>
              <a:pPr>
                <a:buClr>
                  <a:srgbClr val="3333CC"/>
                </a:buClr>
                <a:buSzPct val="85000"/>
              </a:pPr>
              <a:r>
                <a:rPr lang="zh-CN" altLang="en-US" sz="2000" dirty="0"/>
                <a:t>同</a:t>
              </a:r>
              <a:r>
                <a:rPr lang="en-US" altLang="zh-CN" sz="2000" dirty="0"/>
                <a:t>1</a:t>
              </a:r>
              <a:r>
                <a:rPr lang="zh-CN" altLang="en-US" sz="2000" dirty="0"/>
                <a:t>客户</a:t>
              </a:r>
              <a:r>
                <a:rPr lang="en-US" altLang="zh-CN" sz="2000" dirty="0"/>
                <a:t>/</a:t>
              </a:r>
              <a:r>
                <a:rPr lang="zh-CN" altLang="en-US" sz="2000" dirty="0"/>
                <a:t>服务器的后续</a:t>
              </a:r>
              <a:r>
                <a:rPr lang="en-US" altLang="zh-CN" sz="2000" dirty="0"/>
                <a:t>HTTP </a:t>
              </a:r>
              <a:r>
                <a:rPr lang="zh-CN" altLang="en-US" sz="2000" dirty="0"/>
                <a:t>消息继续在该连接上传送</a:t>
              </a:r>
            </a:p>
          </p:txBody>
        </p:sp>
      </p:grpSp>
      <p:grpSp>
        <p:nvGrpSpPr>
          <p:cNvPr id="5" name="组合 39"/>
          <p:cNvGrpSpPr/>
          <p:nvPr/>
        </p:nvGrpSpPr>
        <p:grpSpPr>
          <a:xfrm>
            <a:off x="7398949" y="5007951"/>
            <a:ext cx="4552849" cy="1756374"/>
            <a:chOff x="3102802" y="4913480"/>
            <a:chExt cx="3475966" cy="1756779"/>
          </a:xfrm>
        </p:grpSpPr>
        <p:sp>
          <p:nvSpPr>
            <p:cNvPr id="41" name="矩形 40"/>
            <p:cNvSpPr/>
            <p:nvPr/>
          </p:nvSpPr>
          <p:spPr>
            <a:xfrm>
              <a:off x="3102802" y="4913480"/>
              <a:ext cx="3475966" cy="437144"/>
            </a:xfrm>
            <a:prstGeom prst="rect">
              <a:avLst/>
            </a:prstGeom>
          </p:spPr>
          <p:txBody>
            <a:bodyPr wrap="none">
              <a:spAutoFit/>
            </a:bodyPr>
            <a:lstStyle/>
            <a:p>
              <a:pPr>
                <a:lnSpc>
                  <a:spcPct val="80000"/>
                </a:lnSpc>
                <a:buNone/>
              </a:pPr>
              <a:r>
                <a:rPr lang="zh-CN" altLang="en-US" sz="2800" dirty="0">
                  <a:solidFill>
                    <a:schemeClr val="accent2"/>
                  </a:solidFill>
                </a:rPr>
                <a:t>带流水线的持久</a:t>
              </a:r>
              <a:r>
                <a:rPr lang="en-US" altLang="zh-CN" sz="2800" dirty="0">
                  <a:solidFill>
                    <a:schemeClr val="accent2"/>
                  </a:solidFill>
                </a:rPr>
                <a:t>HTTP</a:t>
              </a:r>
              <a:r>
                <a:rPr lang="zh-CN" altLang="en-US" sz="2800" dirty="0">
                  <a:solidFill>
                    <a:schemeClr val="accent2"/>
                  </a:solidFill>
                </a:rPr>
                <a:t>连接</a:t>
              </a:r>
              <a:r>
                <a:rPr lang="en-US" altLang="zh-CN" sz="2800" dirty="0">
                  <a:solidFill>
                    <a:schemeClr val="accent2"/>
                  </a:solidFill>
                </a:rPr>
                <a:t> </a:t>
              </a:r>
            </a:p>
          </p:txBody>
        </p:sp>
        <p:sp>
          <p:nvSpPr>
            <p:cNvPr id="42" name="矩形 41"/>
            <p:cNvSpPr/>
            <p:nvPr/>
          </p:nvSpPr>
          <p:spPr>
            <a:xfrm>
              <a:off x="3106598" y="5346514"/>
              <a:ext cx="2924196" cy="1323745"/>
            </a:xfrm>
            <a:prstGeom prst="rect">
              <a:avLst/>
            </a:prstGeom>
          </p:spPr>
          <p:txBody>
            <a:bodyPr wrap="square">
              <a:spAutoFit/>
            </a:bodyPr>
            <a:lstStyle/>
            <a:p>
              <a:pPr>
                <a:buClr>
                  <a:srgbClr val="3333CC"/>
                </a:buClr>
                <a:buSzPct val="85000"/>
              </a:pPr>
              <a:r>
                <a:rPr lang="en-US" altLang="zh-CN" sz="2000" dirty="0"/>
                <a:t>HTTP/1.1</a:t>
              </a:r>
              <a:r>
                <a:rPr lang="zh-CN" altLang="en-US" sz="2000" dirty="0"/>
                <a:t>默认使用</a:t>
              </a:r>
            </a:p>
            <a:p>
              <a:pPr>
                <a:buClr>
                  <a:srgbClr val="3333CC"/>
                </a:buClr>
                <a:buSzPct val="85000"/>
              </a:pPr>
              <a:r>
                <a:rPr lang="zh-CN" altLang="en-US" sz="2000" dirty="0"/>
                <a:t>客户遇到</a:t>
              </a:r>
              <a:r>
                <a:rPr lang="en-US" altLang="zh-CN" sz="2000" dirty="0"/>
                <a:t>1</a:t>
              </a:r>
              <a:r>
                <a:rPr lang="zh-CN" altLang="en-US" sz="2000" dirty="0"/>
                <a:t>个引用对象就发送请求消息</a:t>
              </a:r>
            </a:p>
            <a:p>
              <a:pPr>
                <a:buClr>
                  <a:srgbClr val="3333CC"/>
                </a:buClr>
                <a:buSzPct val="85000"/>
              </a:pPr>
              <a:r>
                <a:rPr lang="zh-CN" altLang="en-US" sz="2000" dirty="0"/>
                <a:t>所有引用对象只经历</a:t>
              </a:r>
              <a:r>
                <a:rPr lang="en-US" altLang="zh-CN" sz="2000" dirty="0"/>
                <a:t>1</a:t>
              </a:r>
              <a:r>
                <a:rPr lang="zh-CN" altLang="en-US" sz="2000" dirty="0"/>
                <a:t>个</a:t>
              </a:r>
              <a:r>
                <a:rPr lang="en-US" altLang="zh-CN" sz="2000" dirty="0"/>
                <a:t>RTT</a:t>
              </a:r>
            </a:p>
          </p:txBody>
        </p:sp>
      </p:grpSp>
      <p:grpSp>
        <p:nvGrpSpPr>
          <p:cNvPr id="6" name="组合 42"/>
          <p:cNvGrpSpPr/>
          <p:nvPr/>
        </p:nvGrpSpPr>
        <p:grpSpPr>
          <a:xfrm>
            <a:off x="4233620" y="2495745"/>
            <a:ext cx="2339213" cy="1441257"/>
            <a:chOff x="4233069" y="2496322"/>
            <a:chExt cx="2338909" cy="1441591"/>
          </a:xfrm>
        </p:grpSpPr>
        <p:sp>
          <p:nvSpPr>
            <p:cNvPr id="44" name="Freeform 6"/>
            <p:cNvSpPr>
              <a:spLocks/>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zh-CN" altLang="en-US" sz="2400" dirty="0">
                <a:cs typeface="+mn-ea"/>
                <a:sym typeface="+mn-lt"/>
              </a:endParaRPr>
            </a:p>
          </p:txBody>
        </p:sp>
      </p:grpSp>
      <p:grpSp>
        <p:nvGrpSpPr>
          <p:cNvPr id="7" name="组合 45"/>
          <p:cNvGrpSpPr/>
          <p:nvPr/>
        </p:nvGrpSpPr>
        <p:grpSpPr>
          <a:xfrm>
            <a:off x="5872961" y="2453726"/>
            <a:ext cx="1139131" cy="1012663"/>
            <a:chOff x="5872196" y="2454293"/>
            <a:chExt cx="1138983" cy="1012897"/>
          </a:xfrm>
        </p:grpSpPr>
        <p:sp>
          <p:nvSpPr>
            <p:cNvPr id="47" name="Freeform 8"/>
            <p:cNvSpPr>
              <a:spLocks/>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zh-CN" altLang="en-US" sz="2400" dirty="0">
                <a:cs typeface="+mn-ea"/>
                <a:sym typeface="+mn-lt"/>
              </a:endParaRPr>
            </a:p>
          </p:txBody>
        </p:sp>
      </p:grpSp>
      <p:grpSp>
        <p:nvGrpSpPr>
          <p:cNvPr id="8" name="组合 48"/>
          <p:cNvGrpSpPr/>
          <p:nvPr/>
        </p:nvGrpSpPr>
        <p:grpSpPr>
          <a:xfrm>
            <a:off x="6331135" y="3144942"/>
            <a:ext cx="1628832" cy="1775311"/>
            <a:chOff x="6330311" y="3145669"/>
            <a:chExt cx="1628620" cy="1775722"/>
          </a:xfrm>
        </p:grpSpPr>
        <p:sp>
          <p:nvSpPr>
            <p:cNvPr id="50" name="Freeform 7"/>
            <p:cNvSpPr>
              <a:spLocks/>
            </p:cNvSpPr>
            <p:nvPr/>
          </p:nvSpPr>
          <p:spPr bwMode="auto">
            <a:xfrm>
              <a:off x="6330311" y="3145669"/>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1" name="文本框 30"/>
            <p:cNvSpPr txBox="1"/>
            <p:nvPr/>
          </p:nvSpPr>
          <p:spPr>
            <a:xfrm>
              <a:off x="7588027" y="4245976"/>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zh-CN" altLang="en-US" sz="2400" dirty="0">
                <a:cs typeface="+mn-ea"/>
                <a:sym typeface="+mn-lt"/>
              </a:endParaRPr>
            </a:p>
          </p:txBody>
        </p:sp>
      </p:grpSp>
      <p:grpSp>
        <p:nvGrpSpPr>
          <p:cNvPr id="9" name="组合 51"/>
          <p:cNvGrpSpPr/>
          <p:nvPr/>
        </p:nvGrpSpPr>
        <p:grpSpPr>
          <a:xfrm>
            <a:off x="5084818" y="3668079"/>
            <a:ext cx="1952497" cy="2004315"/>
            <a:chOff x="5084155" y="3668928"/>
            <a:chExt cx="1952243" cy="2004779"/>
          </a:xfrm>
        </p:grpSpPr>
        <p:sp>
          <p:nvSpPr>
            <p:cNvPr id="53" name="Freeform 5"/>
            <p:cNvSpPr>
              <a:spLocks/>
            </p:cNvSpPr>
            <p:nvPr/>
          </p:nvSpPr>
          <p:spPr bwMode="auto">
            <a:xfrm>
              <a:off x="5084155" y="3668928"/>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4" name="文本框 31"/>
            <p:cNvSpPr txBox="1"/>
            <p:nvPr/>
          </p:nvSpPr>
          <p:spPr>
            <a:xfrm>
              <a:off x="5813090" y="481807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solidFill>
              <a:schemeClr val="bg1"/>
            </a:solid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zh-CN" altLang="en-US" sz="2400" dirty="0">
                <a:cs typeface="+mn-ea"/>
                <a:sym typeface="+mn-lt"/>
              </a:endParaRPr>
            </a:p>
          </p:txBody>
        </p:sp>
      </p:grpSp>
      <p:sp>
        <p:nvSpPr>
          <p:cNvPr id="26" name="矩形 6">
            <a:extLst>
              <a:ext uri="{FF2B5EF4-FFF2-40B4-BE49-F238E27FC236}">
                <a16:creationId xmlns:a16="http://schemas.microsoft.com/office/drawing/2014/main" id="{5AD1AB14-03E3-764A-8800-24232915AC0F}"/>
              </a:ext>
            </a:extLst>
          </p:cNvPr>
          <p:cNvSpPr/>
          <p:nvPr/>
        </p:nvSpPr>
        <p:spPr>
          <a:xfrm>
            <a:off x="3400397" y="710268"/>
            <a:ext cx="5391219" cy="646331"/>
          </a:xfrm>
          <a:prstGeom prst="rect">
            <a:avLst/>
          </a:prstGeom>
        </p:spPr>
        <p:txBody>
          <a:bodyPr wrap="none">
            <a:spAutoFit/>
          </a:bodyPr>
          <a:lstStyle/>
          <a:p>
            <a:pPr algn="ctr"/>
            <a:r>
              <a:rPr lang="zh-CN" altLang="en-US" sz="3600" b="1" dirty="0">
                <a:solidFill>
                  <a:schemeClr val="accent1"/>
                </a:solidFill>
                <a:cs typeface="+mn-ea"/>
                <a:sym typeface="+mn-lt"/>
              </a:rPr>
              <a:t>持久</a:t>
            </a:r>
            <a:r>
              <a:rPr lang="en-US" altLang="zh-CN" sz="3600" b="1" dirty="0">
                <a:solidFill>
                  <a:schemeClr val="accent1"/>
                </a:solidFill>
                <a:cs typeface="+mn-ea"/>
                <a:sym typeface="+mn-lt"/>
              </a:rPr>
              <a:t>HTTP</a:t>
            </a:r>
            <a:r>
              <a:rPr lang="zh-CN" altLang="en-US" sz="3600" b="1" dirty="0">
                <a:solidFill>
                  <a:schemeClr val="accent1"/>
                </a:solidFill>
                <a:cs typeface="+mn-ea"/>
                <a:sym typeface="+mn-lt"/>
              </a:rPr>
              <a:t>连接</a:t>
            </a:r>
            <a:r>
              <a:rPr lang="en-US" altLang="zh-CN" sz="3600" b="1" dirty="0">
                <a:solidFill>
                  <a:schemeClr val="accent1"/>
                </a:solidFill>
                <a:cs typeface="+mn-ea"/>
                <a:sym typeface="+mn-lt"/>
              </a:rPr>
              <a:t>(HTTP1.1)</a:t>
            </a:r>
            <a:endParaRPr lang="zh-CN" altLang="en-US" sz="3600" b="1" dirty="0">
              <a:solidFill>
                <a:schemeClr val="accent1"/>
              </a:solidFill>
              <a:cs typeface="+mn-ea"/>
              <a:sym typeface="+mn-lt"/>
            </a:endParaRPr>
          </a:p>
        </p:txBody>
      </p:sp>
      <p:sp>
        <p:nvSpPr>
          <p:cNvPr id="27" name="Title 1">
            <a:extLst>
              <a:ext uri="{FF2B5EF4-FFF2-40B4-BE49-F238E27FC236}">
                <a16:creationId xmlns:a16="http://schemas.microsoft.com/office/drawing/2014/main" id="{85DE828C-915A-5642-AC7A-8FA85B81590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30203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01</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4134465" cy="769441"/>
          </a:xfrm>
          <a:prstGeom prst="rect">
            <a:avLst/>
          </a:prstGeom>
          <a:noFill/>
        </p:spPr>
        <p:txBody>
          <a:bodyPr wrap="none" rtlCol="0">
            <a:spAutoFit/>
          </a:bodyPr>
          <a:lstStyle/>
          <a:p>
            <a:r>
              <a:rPr lang="zh-CN" altLang="en-US" sz="4400" b="1" dirty="0">
                <a:solidFill>
                  <a:srgbClr val="575757"/>
                </a:solidFill>
                <a:cs typeface="+mn-ea"/>
                <a:sym typeface="+mn-lt"/>
              </a:rPr>
              <a:t>应用层协议原理</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83689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4EFCD9-654E-B5D9-E9CA-2C2976237711}"/>
              </a:ext>
            </a:extLst>
          </p:cNvPr>
          <p:cNvSpPr/>
          <p:nvPr/>
        </p:nvSpPr>
        <p:spPr>
          <a:xfrm>
            <a:off x="5208586" y="710268"/>
            <a:ext cx="1774845" cy="646331"/>
          </a:xfrm>
          <a:prstGeom prst="rect">
            <a:avLst/>
          </a:prstGeom>
        </p:spPr>
        <p:txBody>
          <a:bodyPr wrap="none">
            <a:spAutoFit/>
          </a:bodyPr>
          <a:lstStyle/>
          <a:p>
            <a:pPr algn="ctr"/>
            <a:r>
              <a:rPr lang="en-US" altLang="zh-CN" sz="3600" b="1" dirty="0">
                <a:solidFill>
                  <a:schemeClr val="accent1"/>
                </a:solidFill>
                <a:cs typeface="+mn-ea"/>
                <a:sym typeface="+mn-lt"/>
              </a:rPr>
              <a:t>HTTP/2</a:t>
            </a:r>
            <a:endParaRPr lang="zh-CN" altLang="en-US" sz="3600" b="1" dirty="0">
              <a:solidFill>
                <a:schemeClr val="accent1"/>
              </a:solidFill>
              <a:cs typeface="+mn-ea"/>
              <a:sym typeface="+mn-lt"/>
            </a:endParaRPr>
          </a:p>
        </p:txBody>
      </p:sp>
      <p:sp>
        <p:nvSpPr>
          <p:cNvPr id="3" name="Rectangle 3">
            <a:extLst>
              <a:ext uri="{FF2B5EF4-FFF2-40B4-BE49-F238E27FC236}">
                <a16:creationId xmlns:a16="http://schemas.microsoft.com/office/drawing/2014/main" id="{181AD51A-31DA-EC71-E0BA-567408467582}"/>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4" name="Rectangle 3">
            <a:extLst>
              <a:ext uri="{FF2B5EF4-FFF2-40B4-BE49-F238E27FC236}">
                <a16:creationId xmlns:a16="http://schemas.microsoft.com/office/drawing/2014/main" id="{C57837F3-62A8-5ABE-03CA-971A6DE81672}"/>
              </a:ext>
            </a:extLst>
          </p:cNvPr>
          <p:cNvSpPr txBox="1">
            <a:spLocks noChangeArrowheads="1"/>
          </p:cNvSpPr>
          <p:nvPr/>
        </p:nvSpPr>
        <p:spPr>
          <a:xfrm>
            <a:off x="944331" y="1550193"/>
            <a:ext cx="10303338" cy="391001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关键目标：减少多对象</a:t>
            </a:r>
            <a:r>
              <a:rPr lang="en-US" altLang="zh-CN" dirty="0">
                <a:solidFill>
                  <a:schemeClr val="accent2"/>
                </a:solidFill>
                <a:latin typeface="+mn-ea"/>
              </a:rPr>
              <a:t>HTTP</a:t>
            </a:r>
            <a:r>
              <a:rPr lang="zh-CN" altLang="en-US" dirty="0">
                <a:solidFill>
                  <a:schemeClr val="accent2"/>
                </a:solidFill>
                <a:latin typeface="+mn-ea"/>
              </a:rPr>
              <a:t>请求的延迟</a:t>
            </a:r>
            <a:r>
              <a:rPr lang="en-US" altLang="zh-CN" dirty="0">
                <a:solidFill>
                  <a:schemeClr val="accent2"/>
                </a:solidFill>
                <a:latin typeface="+mn-ea"/>
              </a:rPr>
              <a:t> </a:t>
            </a:r>
          </a:p>
          <a:p>
            <a:pPr lvl="1">
              <a:lnSpc>
                <a:spcPct val="150000"/>
              </a:lnSpc>
              <a:spcBef>
                <a:spcPts val="0"/>
              </a:spcBef>
            </a:pPr>
            <a:r>
              <a:rPr lang="en-US" altLang="zh-CN" sz="2800" dirty="0">
                <a:latin typeface="+mn-ea"/>
              </a:rPr>
              <a:t>HTTP1.1</a:t>
            </a:r>
            <a:r>
              <a:rPr lang="zh-CN" altLang="en-US" sz="2800" dirty="0">
                <a:latin typeface="+mn-ea"/>
              </a:rPr>
              <a:t>：在单个</a:t>
            </a:r>
            <a:r>
              <a:rPr lang="en-US" altLang="zh-CN" sz="2800" dirty="0">
                <a:latin typeface="+mn-ea"/>
              </a:rPr>
              <a:t>TCP</a:t>
            </a:r>
            <a:r>
              <a:rPr lang="zh-CN" altLang="en-US" sz="2800" dirty="0">
                <a:latin typeface="+mn-ea"/>
              </a:rPr>
              <a:t>连接上引入了多个流水线</a:t>
            </a:r>
            <a:r>
              <a:rPr lang="en-US" altLang="zh-CN" sz="2800" dirty="0">
                <a:latin typeface="+mn-ea"/>
              </a:rPr>
              <a:t>GET</a:t>
            </a:r>
          </a:p>
          <a:p>
            <a:pPr lvl="1">
              <a:lnSpc>
                <a:spcPct val="150000"/>
              </a:lnSpc>
              <a:spcBef>
                <a:spcPts val="0"/>
              </a:spcBef>
            </a:pPr>
            <a:r>
              <a:rPr lang="zh-CN" altLang="en-US" sz="2800" dirty="0">
                <a:latin typeface="+mn-ea"/>
              </a:rPr>
              <a:t>服务器按顺序响应</a:t>
            </a:r>
            <a:r>
              <a:rPr lang="en-US" altLang="zh-CN" sz="2800" dirty="0">
                <a:latin typeface="+mn-ea"/>
              </a:rPr>
              <a:t>GET</a:t>
            </a:r>
            <a:r>
              <a:rPr lang="zh-CN" altLang="en-US" sz="2800" dirty="0">
                <a:latin typeface="+mn-ea"/>
              </a:rPr>
              <a:t>请求（</a:t>
            </a:r>
            <a:r>
              <a:rPr lang="en-US" altLang="zh-CN" sz="2800" dirty="0">
                <a:latin typeface="+mn-ea"/>
              </a:rPr>
              <a:t>FCFS: first-come-first-served scheduling</a:t>
            </a:r>
            <a:r>
              <a:rPr lang="zh-CN" altLang="en-US" sz="2800" dirty="0">
                <a:latin typeface="+mn-ea"/>
              </a:rPr>
              <a:t>）</a:t>
            </a:r>
          </a:p>
          <a:p>
            <a:pPr lvl="1">
              <a:lnSpc>
                <a:spcPct val="150000"/>
              </a:lnSpc>
              <a:spcBef>
                <a:spcPts val="0"/>
              </a:spcBef>
            </a:pPr>
            <a:r>
              <a:rPr lang="zh-CN" altLang="en-US" sz="2800" dirty="0">
                <a:latin typeface="+mn-ea"/>
              </a:rPr>
              <a:t>对于</a:t>
            </a:r>
            <a:r>
              <a:rPr lang="en-US" altLang="zh-CN" sz="2800" dirty="0">
                <a:latin typeface="+mn-ea"/>
              </a:rPr>
              <a:t>FCFS</a:t>
            </a:r>
            <a:r>
              <a:rPr lang="zh-CN" altLang="en-US" sz="2800" dirty="0">
                <a:latin typeface="+mn-ea"/>
              </a:rPr>
              <a:t>，小对象可能必须在大对象后面等待传输（</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head-of-line (HOL) blocking, </a:t>
            </a:r>
            <a:r>
              <a:rPr lang="zh-CN" altLang="en-US" sz="2800" dirty="0">
                <a:latin typeface="+mn-ea"/>
              </a:rPr>
              <a:t>线头阻塞</a:t>
            </a:r>
            <a:r>
              <a:rPr lang="en-US" altLang="zh-CN" sz="2800" dirty="0">
                <a:latin typeface="+mn-ea"/>
              </a:rPr>
              <a:t>HOL</a:t>
            </a:r>
            <a:r>
              <a:rPr lang="zh-CN" altLang="en-US" sz="2800" dirty="0">
                <a:latin typeface="+mn-ea"/>
              </a:rPr>
              <a:t>）</a:t>
            </a:r>
          </a:p>
          <a:p>
            <a:pPr lvl="1">
              <a:lnSpc>
                <a:spcPct val="150000"/>
              </a:lnSpc>
              <a:spcBef>
                <a:spcPts val="0"/>
              </a:spcBef>
            </a:pPr>
            <a:r>
              <a:rPr lang="zh-CN" altLang="en-US" sz="2800" dirty="0">
                <a:latin typeface="+mn-ea"/>
              </a:rPr>
              <a:t>丢失恢复（重新传输丢失的</a:t>
            </a:r>
            <a:r>
              <a:rPr lang="en-US" altLang="zh-CN" sz="2800" dirty="0">
                <a:latin typeface="+mn-ea"/>
              </a:rPr>
              <a:t>TCP</a:t>
            </a:r>
            <a:r>
              <a:rPr lang="zh-CN" altLang="en-US" sz="2800" dirty="0">
                <a:latin typeface="+mn-ea"/>
              </a:rPr>
              <a:t>段）对对象传输时间的影响</a:t>
            </a:r>
            <a:endParaRPr lang="en-US" altLang="zh-CN" sz="2800" dirty="0">
              <a:solidFill>
                <a:schemeClr val="accent2"/>
              </a:solidFill>
              <a:latin typeface="+mn-ea"/>
            </a:endParaRPr>
          </a:p>
        </p:txBody>
      </p:sp>
    </p:spTree>
    <p:extLst>
      <p:ext uri="{BB962C8B-B14F-4D97-AF65-F5344CB8AC3E}">
        <p14:creationId xmlns:p14="http://schemas.microsoft.com/office/powerpoint/2010/main" val="364294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4EFCD9-654E-B5D9-E9CA-2C2976237711}"/>
              </a:ext>
            </a:extLst>
          </p:cNvPr>
          <p:cNvSpPr/>
          <p:nvPr/>
        </p:nvSpPr>
        <p:spPr>
          <a:xfrm>
            <a:off x="5208586" y="710268"/>
            <a:ext cx="1774845" cy="646331"/>
          </a:xfrm>
          <a:prstGeom prst="rect">
            <a:avLst/>
          </a:prstGeom>
        </p:spPr>
        <p:txBody>
          <a:bodyPr wrap="none">
            <a:spAutoFit/>
          </a:bodyPr>
          <a:lstStyle/>
          <a:p>
            <a:pPr algn="ctr"/>
            <a:r>
              <a:rPr lang="en-US" altLang="zh-CN" sz="3600" b="1" dirty="0">
                <a:solidFill>
                  <a:schemeClr val="accent1"/>
                </a:solidFill>
                <a:cs typeface="+mn-ea"/>
                <a:sym typeface="+mn-lt"/>
              </a:rPr>
              <a:t>HTTP/2</a:t>
            </a:r>
            <a:endParaRPr lang="zh-CN" altLang="en-US" sz="3600" b="1" dirty="0">
              <a:solidFill>
                <a:schemeClr val="accent1"/>
              </a:solidFill>
              <a:cs typeface="+mn-ea"/>
              <a:sym typeface="+mn-lt"/>
            </a:endParaRPr>
          </a:p>
        </p:txBody>
      </p:sp>
      <p:sp>
        <p:nvSpPr>
          <p:cNvPr id="3" name="Rectangle 3">
            <a:extLst>
              <a:ext uri="{FF2B5EF4-FFF2-40B4-BE49-F238E27FC236}">
                <a16:creationId xmlns:a16="http://schemas.microsoft.com/office/drawing/2014/main" id="{181AD51A-31DA-EC71-E0BA-567408467582}"/>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4" name="Rectangle 3">
            <a:extLst>
              <a:ext uri="{FF2B5EF4-FFF2-40B4-BE49-F238E27FC236}">
                <a16:creationId xmlns:a16="http://schemas.microsoft.com/office/drawing/2014/main" id="{C57837F3-62A8-5ABE-03CA-971A6DE81672}"/>
              </a:ext>
            </a:extLst>
          </p:cNvPr>
          <p:cNvSpPr txBox="1">
            <a:spLocks noChangeArrowheads="1"/>
          </p:cNvSpPr>
          <p:nvPr/>
        </p:nvSpPr>
        <p:spPr>
          <a:xfrm>
            <a:off x="944331" y="1550193"/>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l"/>
            </a:pPr>
            <a:r>
              <a:rPr lang="zh-CN" altLang="en-US" dirty="0">
                <a:solidFill>
                  <a:schemeClr val="accent2"/>
                </a:solidFill>
                <a:latin typeface="+mn-ea"/>
              </a:rPr>
              <a:t>关键目标：减少多对象</a:t>
            </a:r>
            <a:r>
              <a:rPr lang="en-US" altLang="zh-CN" dirty="0">
                <a:solidFill>
                  <a:schemeClr val="accent2"/>
                </a:solidFill>
                <a:latin typeface="+mn-ea"/>
              </a:rPr>
              <a:t>HTTP</a:t>
            </a:r>
            <a:r>
              <a:rPr lang="zh-CN" altLang="en-US" dirty="0">
                <a:solidFill>
                  <a:schemeClr val="accent2"/>
                </a:solidFill>
                <a:latin typeface="+mn-ea"/>
              </a:rPr>
              <a:t>请求的延迟</a:t>
            </a:r>
            <a:r>
              <a:rPr lang="en-US" altLang="zh-CN" dirty="0">
                <a:solidFill>
                  <a:schemeClr val="accent2"/>
                </a:solidFill>
                <a:latin typeface="+mn-ea"/>
              </a:rPr>
              <a:t> </a:t>
            </a:r>
          </a:p>
          <a:p>
            <a:pPr lvl="1">
              <a:lnSpc>
                <a:spcPct val="150000"/>
              </a:lnSpc>
              <a:spcBef>
                <a:spcPts val="0"/>
              </a:spcBef>
            </a:pPr>
            <a:r>
              <a:rPr lang="en-US" altLang="zh-CN" sz="2800" dirty="0">
                <a:latin typeface="+mn-ea"/>
              </a:rPr>
              <a:t>HTTP/2:[RFC 7540</a:t>
            </a:r>
            <a:r>
              <a:rPr lang="zh-CN" altLang="en-US" sz="2800" dirty="0">
                <a:latin typeface="+mn-ea"/>
              </a:rPr>
              <a:t>，</a:t>
            </a:r>
            <a:r>
              <a:rPr lang="en-US" altLang="zh-CN" sz="2800" dirty="0">
                <a:latin typeface="+mn-ea"/>
              </a:rPr>
              <a:t>2015]</a:t>
            </a:r>
            <a:r>
              <a:rPr lang="zh-CN" altLang="en-US" sz="2800" dirty="0">
                <a:latin typeface="+mn-ea"/>
              </a:rPr>
              <a:t>增加了服务器向客户端发送对象的灵活性</a:t>
            </a:r>
          </a:p>
          <a:p>
            <a:pPr lvl="1">
              <a:lnSpc>
                <a:spcPct val="150000"/>
              </a:lnSpc>
              <a:spcBef>
                <a:spcPts val="0"/>
              </a:spcBef>
            </a:pPr>
            <a:r>
              <a:rPr lang="zh-CN" altLang="en-US" sz="2800" dirty="0">
                <a:latin typeface="+mn-ea"/>
              </a:rPr>
              <a:t>方法、状态代码、大多数头字段与</a:t>
            </a:r>
            <a:r>
              <a:rPr lang="en-US" altLang="zh-CN" sz="2800" dirty="0">
                <a:latin typeface="+mn-ea"/>
              </a:rPr>
              <a:t>HTTP1.1</a:t>
            </a:r>
            <a:r>
              <a:rPr lang="zh-CN" altLang="en-US" sz="2800" dirty="0">
                <a:latin typeface="+mn-ea"/>
              </a:rPr>
              <a:t>相比没有变化</a:t>
            </a:r>
          </a:p>
          <a:p>
            <a:pPr lvl="1">
              <a:lnSpc>
                <a:spcPct val="150000"/>
              </a:lnSpc>
              <a:spcBef>
                <a:spcPts val="0"/>
              </a:spcBef>
            </a:pPr>
            <a:r>
              <a:rPr lang="zh-CN" altLang="en-US" sz="2800" dirty="0">
                <a:latin typeface="+mn-ea"/>
              </a:rPr>
              <a:t>基于客户端指定的对象优先级的请求对象的传输顺序（不一定是</a:t>
            </a:r>
            <a:r>
              <a:rPr lang="en-US" altLang="zh-CN" sz="2800" dirty="0">
                <a:latin typeface="+mn-ea"/>
              </a:rPr>
              <a:t>FCFS</a:t>
            </a:r>
            <a:r>
              <a:rPr lang="zh-CN" altLang="en-US" sz="2800" dirty="0">
                <a:latin typeface="+mn-ea"/>
              </a:rPr>
              <a:t>）</a:t>
            </a:r>
          </a:p>
          <a:p>
            <a:pPr lvl="1">
              <a:lnSpc>
                <a:spcPct val="150000"/>
              </a:lnSpc>
              <a:spcBef>
                <a:spcPts val="0"/>
              </a:spcBef>
            </a:pPr>
            <a:r>
              <a:rPr lang="zh-CN" altLang="en-US" sz="2800" dirty="0">
                <a:latin typeface="+mn-ea"/>
              </a:rPr>
              <a:t>将未请求的对象推送到客户端</a:t>
            </a:r>
          </a:p>
          <a:p>
            <a:pPr lvl="1">
              <a:lnSpc>
                <a:spcPct val="150000"/>
              </a:lnSpc>
              <a:spcBef>
                <a:spcPts val="0"/>
              </a:spcBef>
            </a:pPr>
            <a:r>
              <a:rPr lang="zh-CN" altLang="en-US" sz="2800" dirty="0">
                <a:latin typeface="+mn-ea"/>
              </a:rPr>
              <a:t>将对象划分为框架，安排框架以减少</a:t>
            </a:r>
            <a:r>
              <a:rPr lang="en-US" altLang="zh-CN" sz="2800" dirty="0">
                <a:latin typeface="+mn-ea"/>
              </a:rPr>
              <a:t>HOL</a:t>
            </a:r>
            <a:r>
              <a:rPr lang="zh-CN" altLang="en-US" sz="2800" dirty="0">
                <a:latin typeface="+mn-ea"/>
              </a:rPr>
              <a:t>阻塞</a:t>
            </a:r>
            <a:endParaRPr lang="en-US" altLang="zh-CN" sz="2800" dirty="0">
              <a:solidFill>
                <a:schemeClr val="accent2"/>
              </a:solidFill>
              <a:latin typeface="+mn-ea"/>
            </a:endParaRPr>
          </a:p>
        </p:txBody>
      </p:sp>
    </p:spTree>
    <p:extLst>
      <p:ext uri="{BB962C8B-B14F-4D97-AF65-F5344CB8AC3E}">
        <p14:creationId xmlns:p14="http://schemas.microsoft.com/office/powerpoint/2010/main" val="16283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4EFCD9-654E-B5D9-E9CA-2C2976237711}"/>
              </a:ext>
            </a:extLst>
          </p:cNvPr>
          <p:cNvSpPr/>
          <p:nvPr/>
        </p:nvSpPr>
        <p:spPr>
          <a:xfrm>
            <a:off x="3526536" y="233685"/>
            <a:ext cx="5057795" cy="646331"/>
          </a:xfrm>
          <a:prstGeom prst="rect">
            <a:avLst/>
          </a:prstGeom>
        </p:spPr>
        <p:txBody>
          <a:bodyPr wrap="none">
            <a:spAutoFit/>
          </a:bodyPr>
          <a:lstStyle/>
          <a:p>
            <a:pPr algn="ctr"/>
            <a:r>
              <a:rPr lang="en-US" altLang="zh-CN" sz="3600" b="1" dirty="0">
                <a:solidFill>
                  <a:schemeClr val="accent1"/>
                </a:solidFill>
                <a:cs typeface="+mn-ea"/>
                <a:sym typeface="+mn-lt"/>
              </a:rPr>
              <a:t>HTTP/2</a:t>
            </a:r>
            <a:r>
              <a:rPr lang="zh-CN" altLang="en-US" sz="3600" b="1" dirty="0">
                <a:solidFill>
                  <a:schemeClr val="accent1"/>
                </a:solidFill>
                <a:cs typeface="+mn-ea"/>
                <a:sym typeface="+mn-lt"/>
              </a:rPr>
              <a:t>：减缓</a:t>
            </a:r>
            <a:r>
              <a:rPr lang="en-US" altLang="zh-CN" sz="3600" b="1" dirty="0">
                <a:solidFill>
                  <a:schemeClr val="accent1"/>
                </a:solidFill>
                <a:cs typeface="+mn-ea"/>
                <a:sym typeface="+mn-lt"/>
              </a:rPr>
              <a:t>HOL</a:t>
            </a:r>
            <a:r>
              <a:rPr lang="zh-CN" altLang="en-US" sz="3600" b="1" dirty="0">
                <a:solidFill>
                  <a:schemeClr val="accent1"/>
                </a:solidFill>
                <a:cs typeface="+mn-ea"/>
                <a:sym typeface="+mn-lt"/>
              </a:rPr>
              <a:t>阻塞</a:t>
            </a:r>
          </a:p>
        </p:txBody>
      </p:sp>
      <p:sp>
        <p:nvSpPr>
          <p:cNvPr id="3" name="Rectangle 3">
            <a:extLst>
              <a:ext uri="{FF2B5EF4-FFF2-40B4-BE49-F238E27FC236}">
                <a16:creationId xmlns:a16="http://schemas.microsoft.com/office/drawing/2014/main" id="{181AD51A-31DA-EC71-E0BA-567408467582}"/>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4" name="Rectangle 3">
            <a:extLst>
              <a:ext uri="{FF2B5EF4-FFF2-40B4-BE49-F238E27FC236}">
                <a16:creationId xmlns:a16="http://schemas.microsoft.com/office/drawing/2014/main" id="{C57837F3-62A8-5ABE-03CA-971A6DE81672}"/>
              </a:ext>
            </a:extLst>
          </p:cNvPr>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 1.1:</a:t>
            </a:r>
            <a:r>
              <a:rPr lang="zh-CN" altLang="en-US" dirty="0">
                <a:latin typeface="+mn-ea"/>
              </a:rPr>
              <a:t>客户端请求</a:t>
            </a:r>
            <a:r>
              <a:rPr lang="en-US" altLang="zh-CN" dirty="0">
                <a:latin typeface="+mn-ea"/>
              </a:rPr>
              <a:t>1</a:t>
            </a:r>
            <a:r>
              <a:rPr lang="zh-CN" altLang="en-US" dirty="0">
                <a:latin typeface="+mn-ea"/>
              </a:rPr>
              <a:t>个大对象（例如视频文件）和</a:t>
            </a:r>
            <a:r>
              <a:rPr lang="en-US" altLang="zh-CN" dirty="0">
                <a:latin typeface="+mn-ea"/>
              </a:rPr>
              <a:t>3</a:t>
            </a:r>
            <a:r>
              <a:rPr lang="zh-CN" altLang="en-US" dirty="0">
                <a:latin typeface="+mn-ea"/>
              </a:rPr>
              <a:t>个小对象</a:t>
            </a:r>
            <a:endParaRPr lang="en-US" altLang="zh-CN" sz="2800" dirty="0">
              <a:latin typeface="+mn-ea"/>
            </a:endParaRPr>
          </a:p>
        </p:txBody>
      </p:sp>
      <p:grpSp>
        <p:nvGrpSpPr>
          <p:cNvPr id="5" name="组合 4">
            <a:extLst>
              <a:ext uri="{FF2B5EF4-FFF2-40B4-BE49-F238E27FC236}">
                <a16:creationId xmlns:a16="http://schemas.microsoft.com/office/drawing/2014/main" id="{A6E8D0F8-955A-1189-B024-C744936AEEA4}"/>
              </a:ext>
            </a:extLst>
          </p:cNvPr>
          <p:cNvGrpSpPr/>
          <p:nvPr/>
        </p:nvGrpSpPr>
        <p:grpSpPr>
          <a:xfrm>
            <a:off x="1750742" y="1716893"/>
            <a:ext cx="9131881" cy="4849132"/>
            <a:chOff x="1750742" y="1892257"/>
            <a:chExt cx="9131881" cy="4849132"/>
          </a:xfrm>
        </p:grpSpPr>
        <p:sp>
          <p:nvSpPr>
            <p:cNvPr id="6" name="Text Box 5">
              <a:extLst>
                <a:ext uri="{FF2B5EF4-FFF2-40B4-BE49-F238E27FC236}">
                  <a16:creationId xmlns:a16="http://schemas.microsoft.com/office/drawing/2014/main" id="{95B5143A-3F02-64AF-8FE9-AAB11748A28F}"/>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7" name="Text Box 6">
              <a:extLst>
                <a:ext uri="{FF2B5EF4-FFF2-40B4-BE49-F238E27FC236}">
                  <a16:creationId xmlns:a16="http://schemas.microsoft.com/office/drawing/2014/main" id="{122E39F6-ACE1-4828-1B7E-7E2A7F555E98}"/>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8" name="Group 34">
              <a:extLst>
                <a:ext uri="{FF2B5EF4-FFF2-40B4-BE49-F238E27FC236}">
                  <a16:creationId xmlns:a16="http://schemas.microsoft.com/office/drawing/2014/main" id="{81C792B4-F76E-D720-97A8-A73C3D97CD15}"/>
                </a:ext>
              </a:extLst>
            </p:cNvPr>
            <p:cNvGrpSpPr>
              <a:grpSpLocks/>
            </p:cNvGrpSpPr>
            <p:nvPr/>
          </p:nvGrpSpPr>
          <p:grpSpPr bwMode="auto">
            <a:xfrm>
              <a:off x="7234967" y="2262203"/>
              <a:ext cx="422275" cy="685800"/>
              <a:chOff x="4140" y="429"/>
              <a:chExt cx="1425" cy="2396"/>
            </a:xfrm>
          </p:grpSpPr>
          <p:sp>
            <p:nvSpPr>
              <p:cNvPr id="61" name="Freeform 35">
                <a:extLst>
                  <a:ext uri="{FF2B5EF4-FFF2-40B4-BE49-F238E27FC236}">
                    <a16:creationId xmlns:a16="http://schemas.microsoft.com/office/drawing/2014/main" id="{A5385D08-BBAB-2780-1E0A-337DF20BED0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Rectangle 36">
                <a:extLst>
                  <a:ext uri="{FF2B5EF4-FFF2-40B4-BE49-F238E27FC236}">
                    <a16:creationId xmlns:a16="http://schemas.microsoft.com/office/drawing/2014/main" id="{3C48306A-8506-6FB4-5FBA-621C1EEAD96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37">
                <a:extLst>
                  <a:ext uri="{FF2B5EF4-FFF2-40B4-BE49-F238E27FC236}">
                    <a16:creationId xmlns:a16="http://schemas.microsoft.com/office/drawing/2014/main" id="{187E729E-D591-D228-7E34-8C7F7650ED9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38">
                <a:extLst>
                  <a:ext uri="{FF2B5EF4-FFF2-40B4-BE49-F238E27FC236}">
                    <a16:creationId xmlns:a16="http://schemas.microsoft.com/office/drawing/2014/main" id="{433682FD-AA69-F7FE-7E2E-C9E237E6EF9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Rectangle 39">
                <a:extLst>
                  <a:ext uri="{FF2B5EF4-FFF2-40B4-BE49-F238E27FC236}">
                    <a16:creationId xmlns:a16="http://schemas.microsoft.com/office/drawing/2014/main" id="{655680EA-BF89-DADF-227A-178AEE534651}"/>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66" name="Group 40">
                <a:extLst>
                  <a:ext uri="{FF2B5EF4-FFF2-40B4-BE49-F238E27FC236}">
                    <a16:creationId xmlns:a16="http://schemas.microsoft.com/office/drawing/2014/main" id="{162E78D3-F44D-9C6B-B911-2F343ACAF7CB}"/>
                  </a:ext>
                </a:extLst>
              </p:cNvPr>
              <p:cNvGrpSpPr>
                <a:grpSpLocks/>
              </p:cNvGrpSpPr>
              <p:nvPr/>
            </p:nvGrpSpPr>
            <p:grpSpPr bwMode="auto">
              <a:xfrm>
                <a:off x="4749" y="668"/>
                <a:ext cx="581" cy="145"/>
                <a:chOff x="614" y="2568"/>
                <a:chExt cx="725" cy="139"/>
              </a:xfrm>
            </p:grpSpPr>
            <p:sp>
              <p:nvSpPr>
                <p:cNvPr id="91" name="AutoShape 41">
                  <a:extLst>
                    <a:ext uri="{FF2B5EF4-FFF2-40B4-BE49-F238E27FC236}">
                      <a16:creationId xmlns:a16="http://schemas.microsoft.com/office/drawing/2014/main" id="{BA4C9870-CC20-E20A-E02A-680211E97790}"/>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2" name="AutoShape 42">
                  <a:extLst>
                    <a:ext uri="{FF2B5EF4-FFF2-40B4-BE49-F238E27FC236}">
                      <a16:creationId xmlns:a16="http://schemas.microsoft.com/office/drawing/2014/main" id="{FEBB53B2-C3EE-2987-D970-ABD4912353A6}"/>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7" name="Rectangle 43">
                <a:extLst>
                  <a:ext uri="{FF2B5EF4-FFF2-40B4-BE49-F238E27FC236}">
                    <a16:creationId xmlns:a16="http://schemas.microsoft.com/office/drawing/2014/main" id="{FB80283E-1AE7-8804-C49C-727201B4C5FE}"/>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68" name="Group 44">
                <a:extLst>
                  <a:ext uri="{FF2B5EF4-FFF2-40B4-BE49-F238E27FC236}">
                    <a16:creationId xmlns:a16="http://schemas.microsoft.com/office/drawing/2014/main" id="{F375B732-D367-0783-D123-3D5B8087C42D}"/>
                  </a:ext>
                </a:extLst>
              </p:cNvPr>
              <p:cNvGrpSpPr>
                <a:grpSpLocks/>
              </p:cNvGrpSpPr>
              <p:nvPr/>
            </p:nvGrpSpPr>
            <p:grpSpPr bwMode="auto">
              <a:xfrm>
                <a:off x="4747" y="994"/>
                <a:ext cx="581" cy="134"/>
                <a:chOff x="614" y="2568"/>
                <a:chExt cx="725" cy="139"/>
              </a:xfrm>
            </p:grpSpPr>
            <p:sp>
              <p:nvSpPr>
                <p:cNvPr id="89" name="AutoShape 45">
                  <a:extLst>
                    <a:ext uri="{FF2B5EF4-FFF2-40B4-BE49-F238E27FC236}">
                      <a16:creationId xmlns:a16="http://schemas.microsoft.com/office/drawing/2014/main" id="{71BE2D09-FBC9-A500-1C46-7396867080CB}"/>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0" name="AutoShape 46">
                  <a:extLst>
                    <a:ext uri="{FF2B5EF4-FFF2-40B4-BE49-F238E27FC236}">
                      <a16:creationId xmlns:a16="http://schemas.microsoft.com/office/drawing/2014/main" id="{77E29A86-76A0-A779-05CA-DDC46B493C8C}"/>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9" name="Rectangle 47">
                <a:extLst>
                  <a:ext uri="{FF2B5EF4-FFF2-40B4-BE49-F238E27FC236}">
                    <a16:creationId xmlns:a16="http://schemas.microsoft.com/office/drawing/2014/main" id="{232B0F52-11D6-FBF4-8108-F48BF3B157F6}"/>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Rectangle 48">
                <a:extLst>
                  <a:ext uri="{FF2B5EF4-FFF2-40B4-BE49-F238E27FC236}">
                    <a16:creationId xmlns:a16="http://schemas.microsoft.com/office/drawing/2014/main" id="{5A3E7937-0C57-7C3F-F70E-E98168CEF5D1}"/>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71" name="Group 49">
                <a:extLst>
                  <a:ext uri="{FF2B5EF4-FFF2-40B4-BE49-F238E27FC236}">
                    <a16:creationId xmlns:a16="http://schemas.microsoft.com/office/drawing/2014/main" id="{D88D892F-7380-6352-B0DD-DA322851C7EC}"/>
                  </a:ext>
                </a:extLst>
              </p:cNvPr>
              <p:cNvGrpSpPr>
                <a:grpSpLocks/>
              </p:cNvGrpSpPr>
              <p:nvPr/>
            </p:nvGrpSpPr>
            <p:grpSpPr bwMode="auto">
              <a:xfrm>
                <a:off x="4735" y="1627"/>
                <a:ext cx="582" cy="151"/>
                <a:chOff x="614" y="2568"/>
                <a:chExt cx="725" cy="139"/>
              </a:xfrm>
            </p:grpSpPr>
            <p:sp>
              <p:nvSpPr>
                <p:cNvPr id="87" name="AutoShape 50">
                  <a:extLst>
                    <a:ext uri="{FF2B5EF4-FFF2-40B4-BE49-F238E27FC236}">
                      <a16:creationId xmlns:a16="http://schemas.microsoft.com/office/drawing/2014/main" id="{F3EC5ABD-8B42-99D5-61C6-5637625B89CC}"/>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8" name="AutoShape 51">
                  <a:extLst>
                    <a:ext uri="{FF2B5EF4-FFF2-40B4-BE49-F238E27FC236}">
                      <a16:creationId xmlns:a16="http://schemas.microsoft.com/office/drawing/2014/main" id="{03E79166-9D10-4181-85D8-15FDC24D26A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72" name="Freeform 52">
                <a:extLst>
                  <a:ext uri="{FF2B5EF4-FFF2-40B4-BE49-F238E27FC236}">
                    <a16:creationId xmlns:a16="http://schemas.microsoft.com/office/drawing/2014/main" id="{79247270-C83C-F4F6-44E7-F188ECA2AFE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3" name="Group 53">
                <a:extLst>
                  <a:ext uri="{FF2B5EF4-FFF2-40B4-BE49-F238E27FC236}">
                    <a16:creationId xmlns:a16="http://schemas.microsoft.com/office/drawing/2014/main" id="{E3B15932-B251-9DB5-35A9-158848EB4582}"/>
                  </a:ext>
                </a:extLst>
              </p:cNvPr>
              <p:cNvGrpSpPr>
                <a:grpSpLocks/>
              </p:cNvGrpSpPr>
              <p:nvPr/>
            </p:nvGrpSpPr>
            <p:grpSpPr bwMode="auto">
              <a:xfrm>
                <a:off x="4739" y="1327"/>
                <a:ext cx="582" cy="139"/>
                <a:chOff x="614" y="2568"/>
                <a:chExt cx="725" cy="139"/>
              </a:xfrm>
            </p:grpSpPr>
            <p:sp>
              <p:nvSpPr>
                <p:cNvPr id="85" name="AutoShape 54">
                  <a:extLst>
                    <a:ext uri="{FF2B5EF4-FFF2-40B4-BE49-F238E27FC236}">
                      <a16:creationId xmlns:a16="http://schemas.microsoft.com/office/drawing/2014/main" id="{B24A0843-1A73-C809-907B-33FB74D4746B}"/>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6" name="AutoShape 55">
                  <a:extLst>
                    <a:ext uri="{FF2B5EF4-FFF2-40B4-BE49-F238E27FC236}">
                      <a16:creationId xmlns:a16="http://schemas.microsoft.com/office/drawing/2014/main" id="{D60E45CA-6A9C-4207-C76F-E76704A82EA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74" name="Rectangle 56">
                <a:extLst>
                  <a:ext uri="{FF2B5EF4-FFF2-40B4-BE49-F238E27FC236}">
                    <a16:creationId xmlns:a16="http://schemas.microsoft.com/office/drawing/2014/main" id="{EB2C2F63-75C5-8D95-251C-54354C7CFFA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5" name="Freeform 57">
                <a:extLst>
                  <a:ext uri="{FF2B5EF4-FFF2-40B4-BE49-F238E27FC236}">
                    <a16:creationId xmlns:a16="http://schemas.microsoft.com/office/drawing/2014/main" id="{E9CD3EE6-8A8E-84DE-A6BB-C5B3C93EBEB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58">
                <a:extLst>
                  <a:ext uri="{FF2B5EF4-FFF2-40B4-BE49-F238E27FC236}">
                    <a16:creationId xmlns:a16="http://schemas.microsoft.com/office/drawing/2014/main" id="{8DE7CD64-CC73-AADF-2DAB-0ACC28C444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59">
                <a:extLst>
                  <a:ext uri="{FF2B5EF4-FFF2-40B4-BE49-F238E27FC236}">
                    <a16:creationId xmlns:a16="http://schemas.microsoft.com/office/drawing/2014/main" id="{A1F204C4-A8D9-7A23-9228-9601A148656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Freeform 60">
                <a:extLst>
                  <a:ext uri="{FF2B5EF4-FFF2-40B4-BE49-F238E27FC236}">
                    <a16:creationId xmlns:a16="http://schemas.microsoft.com/office/drawing/2014/main" id="{4625A770-34BB-93EF-E7D0-EAD9A374AD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AutoShape 61">
                <a:extLst>
                  <a:ext uri="{FF2B5EF4-FFF2-40B4-BE49-F238E27FC236}">
                    <a16:creationId xmlns:a16="http://schemas.microsoft.com/office/drawing/2014/main" id="{E4951CF6-BB43-CAAA-C06D-10B42974470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62">
                <a:extLst>
                  <a:ext uri="{FF2B5EF4-FFF2-40B4-BE49-F238E27FC236}">
                    <a16:creationId xmlns:a16="http://schemas.microsoft.com/office/drawing/2014/main" id="{20F66ECA-10C1-E2A4-6B75-0C946A3F58BE}"/>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1" name="Oval 63">
                <a:extLst>
                  <a:ext uri="{FF2B5EF4-FFF2-40B4-BE49-F238E27FC236}">
                    <a16:creationId xmlns:a16="http://schemas.microsoft.com/office/drawing/2014/main" id="{951BFD7C-2735-A14A-5CEC-E36FA011C007}"/>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2" name="Oval 64">
                <a:extLst>
                  <a:ext uri="{FF2B5EF4-FFF2-40B4-BE49-F238E27FC236}">
                    <a16:creationId xmlns:a16="http://schemas.microsoft.com/office/drawing/2014/main" id="{6DF83C78-5B8E-BE3D-CF9C-C199E68C4F39}"/>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83" name="Oval 65">
                <a:extLst>
                  <a:ext uri="{FF2B5EF4-FFF2-40B4-BE49-F238E27FC236}">
                    <a16:creationId xmlns:a16="http://schemas.microsoft.com/office/drawing/2014/main" id="{BAE69E0F-5E48-F911-97DF-2E4FADB65C1C}"/>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4" name="Rectangle 66">
                <a:extLst>
                  <a:ext uri="{FF2B5EF4-FFF2-40B4-BE49-F238E27FC236}">
                    <a16:creationId xmlns:a16="http://schemas.microsoft.com/office/drawing/2014/main" id="{420D16DA-8B47-B471-129D-5A75CDDCB3F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9" name="Group 67">
              <a:extLst>
                <a:ext uri="{FF2B5EF4-FFF2-40B4-BE49-F238E27FC236}">
                  <a16:creationId xmlns:a16="http://schemas.microsoft.com/office/drawing/2014/main" id="{6118D458-E98E-720F-B3FF-467E826A15A5}"/>
                </a:ext>
              </a:extLst>
            </p:cNvPr>
            <p:cNvGrpSpPr>
              <a:grpSpLocks/>
            </p:cNvGrpSpPr>
            <p:nvPr/>
          </p:nvGrpSpPr>
          <p:grpSpPr bwMode="auto">
            <a:xfrm>
              <a:off x="2885332" y="2291964"/>
              <a:ext cx="742950" cy="742950"/>
              <a:chOff x="-44" y="1473"/>
              <a:chExt cx="981" cy="1105"/>
            </a:xfrm>
          </p:grpSpPr>
          <p:pic>
            <p:nvPicPr>
              <p:cNvPr id="59" name="Picture 68" descr="desktop_computer_stylized_medium">
                <a:extLst>
                  <a:ext uri="{FF2B5EF4-FFF2-40B4-BE49-F238E27FC236}">
                    <a16:creationId xmlns:a16="http://schemas.microsoft.com/office/drawing/2014/main" id="{2188D55E-7DB5-36D4-8453-7FF3E03AA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9">
                <a:extLst>
                  <a:ext uri="{FF2B5EF4-FFF2-40B4-BE49-F238E27FC236}">
                    <a16:creationId xmlns:a16="http://schemas.microsoft.com/office/drawing/2014/main" id="{2881466B-C5CA-83B3-E1EF-DCB881E1D51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0" name="Straight Arrow Connector 4">
              <a:extLst>
                <a:ext uri="{FF2B5EF4-FFF2-40B4-BE49-F238E27FC236}">
                  <a16:creationId xmlns:a16="http://schemas.microsoft.com/office/drawing/2014/main" id="{933587E9-08F7-D040-0B5F-92B08EE45931}"/>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5">
              <a:extLst>
                <a:ext uri="{FF2B5EF4-FFF2-40B4-BE49-F238E27FC236}">
                  <a16:creationId xmlns:a16="http://schemas.microsoft.com/office/drawing/2014/main" id="{D7524C9A-FC40-EC9F-B0F2-6520453FDA82}"/>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2" name="TextBox 50">
              <a:extLst>
                <a:ext uri="{FF2B5EF4-FFF2-40B4-BE49-F238E27FC236}">
                  <a16:creationId xmlns:a16="http://schemas.microsoft.com/office/drawing/2014/main" id="{71407701-F3EF-4E48-8F08-08F94500C7E2}"/>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3" name="TextBox 51">
              <a:extLst>
                <a:ext uri="{FF2B5EF4-FFF2-40B4-BE49-F238E27FC236}">
                  <a16:creationId xmlns:a16="http://schemas.microsoft.com/office/drawing/2014/main" id="{52EC5AA8-61C4-D76C-7FD5-52FED72EFB19}"/>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4" name="TextBox 52">
              <a:extLst>
                <a:ext uri="{FF2B5EF4-FFF2-40B4-BE49-F238E27FC236}">
                  <a16:creationId xmlns:a16="http://schemas.microsoft.com/office/drawing/2014/main" id="{09300ED2-4399-8401-CBB8-E5F46A086636}"/>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15" name="Rectangle 62">
              <a:extLst>
                <a:ext uri="{FF2B5EF4-FFF2-40B4-BE49-F238E27FC236}">
                  <a16:creationId xmlns:a16="http://schemas.microsoft.com/office/drawing/2014/main" id="{ED6354CF-7946-AFB6-3750-8B03F6475DA8}"/>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63">
              <a:extLst>
                <a:ext uri="{FF2B5EF4-FFF2-40B4-BE49-F238E27FC236}">
                  <a16:creationId xmlns:a16="http://schemas.microsoft.com/office/drawing/2014/main" id="{491D43F8-CD79-870A-E1FE-831E50DB035D}"/>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7" name="Group 7">
              <a:extLst>
                <a:ext uri="{FF2B5EF4-FFF2-40B4-BE49-F238E27FC236}">
                  <a16:creationId xmlns:a16="http://schemas.microsoft.com/office/drawing/2014/main" id="{0F9B0BC3-1A72-BCB0-A004-91807B91537D}"/>
                </a:ext>
              </a:extLst>
            </p:cNvPr>
            <p:cNvGrpSpPr/>
            <p:nvPr/>
          </p:nvGrpSpPr>
          <p:grpSpPr>
            <a:xfrm>
              <a:off x="3400914" y="3064264"/>
              <a:ext cx="4052925" cy="2231577"/>
              <a:chOff x="3400914" y="3064264"/>
              <a:chExt cx="4052925" cy="2231577"/>
            </a:xfrm>
          </p:grpSpPr>
          <p:cxnSp>
            <p:nvCxnSpPr>
              <p:cNvPr id="57" name="Straight Arrow Connector 58">
                <a:extLst>
                  <a:ext uri="{FF2B5EF4-FFF2-40B4-BE49-F238E27FC236}">
                    <a16:creationId xmlns:a16="http://schemas.microsoft.com/office/drawing/2014/main" id="{51B233BC-3A9D-E0DD-96B7-92691C7178C3}"/>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reeform 48">
                <a:extLst>
                  <a:ext uri="{FF2B5EF4-FFF2-40B4-BE49-F238E27FC236}">
                    <a16:creationId xmlns:a16="http://schemas.microsoft.com/office/drawing/2014/main" id="{E569F9B2-C76A-8C6D-C0A8-C60C4F7D8E56}"/>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8" name="Group 9">
              <a:extLst>
                <a:ext uri="{FF2B5EF4-FFF2-40B4-BE49-F238E27FC236}">
                  <a16:creationId xmlns:a16="http://schemas.microsoft.com/office/drawing/2014/main" id="{3ADC19DA-C44C-D23C-DA73-AFEE31059FD3}"/>
                </a:ext>
              </a:extLst>
            </p:cNvPr>
            <p:cNvGrpSpPr/>
            <p:nvPr/>
          </p:nvGrpSpPr>
          <p:grpSpPr>
            <a:xfrm>
              <a:off x="3389679" y="5054301"/>
              <a:ext cx="4064160" cy="386589"/>
              <a:chOff x="3389679" y="5054301"/>
              <a:chExt cx="4064160" cy="386589"/>
            </a:xfrm>
          </p:grpSpPr>
          <p:cxnSp>
            <p:nvCxnSpPr>
              <p:cNvPr id="55" name="Straight Arrow Connector 59">
                <a:extLst>
                  <a:ext uri="{FF2B5EF4-FFF2-40B4-BE49-F238E27FC236}">
                    <a16:creationId xmlns:a16="http://schemas.microsoft.com/office/drawing/2014/main" id="{B13E28C9-A4B8-9784-7268-3A92116BA316}"/>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66">
                <a:extLst>
                  <a:ext uri="{FF2B5EF4-FFF2-40B4-BE49-F238E27FC236}">
                    <a16:creationId xmlns:a16="http://schemas.microsoft.com/office/drawing/2014/main" id="{77998144-845B-F994-C26D-2F3898E9D72B}"/>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9" name="Group 53">
              <a:extLst>
                <a:ext uri="{FF2B5EF4-FFF2-40B4-BE49-F238E27FC236}">
                  <a16:creationId xmlns:a16="http://schemas.microsoft.com/office/drawing/2014/main" id="{5A50B26C-DA32-8430-2490-E249085F50A7}"/>
                </a:ext>
              </a:extLst>
            </p:cNvPr>
            <p:cNvGrpSpPr/>
            <p:nvPr/>
          </p:nvGrpSpPr>
          <p:grpSpPr>
            <a:xfrm>
              <a:off x="3401181" y="5445216"/>
              <a:ext cx="4028803" cy="375356"/>
              <a:chOff x="3401181" y="5445216"/>
              <a:chExt cx="4028803" cy="375356"/>
            </a:xfrm>
          </p:grpSpPr>
          <p:cxnSp>
            <p:nvCxnSpPr>
              <p:cNvPr id="53" name="Straight Arrow Connector 61">
                <a:extLst>
                  <a:ext uri="{FF2B5EF4-FFF2-40B4-BE49-F238E27FC236}">
                    <a16:creationId xmlns:a16="http://schemas.microsoft.com/office/drawing/2014/main" id="{3B8EB784-6B32-3EB9-74F2-645A06DF7147}"/>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reeform 69">
                <a:extLst>
                  <a:ext uri="{FF2B5EF4-FFF2-40B4-BE49-F238E27FC236}">
                    <a16:creationId xmlns:a16="http://schemas.microsoft.com/office/drawing/2014/main" id="{71BBFA76-2FC7-3395-3321-8D0780F2A55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20" name="Group 2">
              <a:extLst>
                <a:ext uri="{FF2B5EF4-FFF2-40B4-BE49-F238E27FC236}">
                  <a16:creationId xmlns:a16="http://schemas.microsoft.com/office/drawing/2014/main" id="{BC4EF4B8-E4E3-0B18-1799-5A245B0ACE5C}"/>
                </a:ext>
              </a:extLst>
            </p:cNvPr>
            <p:cNvGrpSpPr/>
            <p:nvPr/>
          </p:nvGrpSpPr>
          <p:grpSpPr>
            <a:xfrm>
              <a:off x="1750742" y="5112121"/>
              <a:ext cx="1641327" cy="338554"/>
              <a:chOff x="1750742" y="5112121"/>
              <a:chExt cx="1641327" cy="338554"/>
            </a:xfrm>
          </p:grpSpPr>
          <p:cxnSp>
            <p:nvCxnSpPr>
              <p:cNvPr id="49" name="Straight Arrow Connector 79">
                <a:extLst>
                  <a:ext uri="{FF2B5EF4-FFF2-40B4-BE49-F238E27FC236}">
                    <a16:creationId xmlns:a16="http://schemas.microsoft.com/office/drawing/2014/main" id="{25DFBCCA-CC8A-9473-9F17-77472D25E9D8}"/>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90">
                <a:extLst>
                  <a:ext uri="{FF2B5EF4-FFF2-40B4-BE49-F238E27FC236}">
                    <a16:creationId xmlns:a16="http://schemas.microsoft.com/office/drawing/2014/main" id="{D8B750F9-7A05-A64F-F5BA-60D64F57DB83}"/>
                  </a:ext>
                </a:extLst>
              </p:cNvPr>
              <p:cNvGrpSpPr/>
              <p:nvPr/>
            </p:nvGrpSpPr>
            <p:grpSpPr>
              <a:xfrm>
                <a:off x="2136070" y="5112121"/>
                <a:ext cx="459104" cy="338554"/>
                <a:chOff x="2709565" y="5090498"/>
                <a:chExt cx="459104" cy="338554"/>
              </a:xfrm>
            </p:grpSpPr>
            <p:sp>
              <p:nvSpPr>
                <p:cNvPr id="51" name="Rectangle 89">
                  <a:extLst>
                    <a:ext uri="{FF2B5EF4-FFF2-40B4-BE49-F238E27FC236}">
                      <a16:creationId xmlns:a16="http://schemas.microsoft.com/office/drawing/2014/main" id="{3E28FADF-BC3F-C13F-6500-C094D0B833D0}"/>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TextBox 84">
                  <a:extLst>
                    <a:ext uri="{FF2B5EF4-FFF2-40B4-BE49-F238E27FC236}">
                      <a16:creationId xmlns:a16="http://schemas.microsoft.com/office/drawing/2014/main" id="{D4B8B57E-20D2-A056-68CD-6D04C86B74AF}"/>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21" name="Rectangle 93">
              <a:extLst>
                <a:ext uri="{FF2B5EF4-FFF2-40B4-BE49-F238E27FC236}">
                  <a16:creationId xmlns:a16="http://schemas.microsoft.com/office/drawing/2014/main" id="{526C94FE-71C1-855B-6537-E535095B5B0D}"/>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2" name="Group 3">
              <a:extLst>
                <a:ext uri="{FF2B5EF4-FFF2-40B4-BE49-F238E27FC236}">
                  <a16:creationId xmlns:a16="http://schemas.microsoft.com/office/drawing/2014/main" id="{98ABD1E8-1D25-7CAA-C46E-1D9371537BB2}"/>
                </a:ext>
              </a:extLst>
            </p:cNvPr>
            <p:cNvGrpSpPr/>
            <p:nvPr/>
          </p:nvGrpSpPr>
          <p:grpSpPr>
            <a:xfrm>
              <a:off x="1750742" y="5274392"/>
              <a:ext cx="1641172" cy="338554"/>
              <a:chOff x="1750742" y="5274392"/>
              <a:chExt cx="1641172" cy="338554"/>
            </a:xfrm>
          </p:grpSpPr>
          <p:cxnSp>
            <p:nvCxnSpPr>
              <p:cNvPr id="47" name="Straight Arrow Connector 81">
                <a:extLst>
                  <a:ext uri="{FF2B5EF4-FFF2-40B4-BE49-F238E27FC236}">
                    <a16:creationId xmlns:a16="http://schemas.microsoft.com/office/drawing/2014/main" id="{B806ED6D-B3CF-8C97-3F06-906E2FAE5F35}"/>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94">
                <a:extLst>
                  <a:ext uri="{FF2B5EF4-FFF2-40B4-BE49-F238E27FC236}">
                    <a16:creationId xmlns:a16="http://schemas.microsoft.com/office/drawing/2014/main" id="{F5527474-4096-714D-27D7-CEC900C8BFBE}"/>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23" name="Group 6">
              <a:extLst>
                <a:ext uri="{FF2B5EF4-FFF2-40B4-BE49-F238E27FC236}">
                  <a16:creationId xmlns:a16="http://schemas.microsoft.com/office/drawing/2014/main" id="{747D7FCD-7486-13F2-1349-D08288D21305}"/>
                </a:ext>
              </a:extLst>
            </p:cNvPr>
            <p:cNvGrpSpPr/>
            <p:nvPr/>
          </p:nvGrpSpPr>
          <p:grpSpPr>
            <a:xfrm>
              <a:off x="1750742" y="5500058"/>
              <a:ext cx="1644347" cy="338554"/>
              <a:chOff x="1750742" y="5500058"/>
              <a:chExt cx="1644347" cy="338554"/>
            </a:xfrm>
          </p:grpSpPr>
          <p:cxnSp>
            <p:nvCxnSpPr>
              <p:cNvPr id="45" name="Straight Arrow Connector 82">
                <a:extLst>
                  <a:ext uri="{FF2B5EF4-FFF2-40B4-BE49-F238E27FC236}">
                    <a16:creationId xmlns:a16="http://schemas.microsoft.com/office/drawing/2014/main" id="{52895670-5E78-5F9D-3905-3E659CE111D6}"/>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95">
                <a:extLst>
                  <a:ext uri="{FF2B5EF4-FFF2-40B4-BE49-F238E27FC236}">
                    <a16:creationId xmlns:a16="http://schemas.microsoft.com/office/drawing/2014/main" id="{2013560D-B887-AC57-3A1E-41182BB511AB}"/>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24" name="Group 54">
              <a:extLst>
                <a:ext uri="{FF2B5EF4-FFF2-40B4-BE49-F238E27FC236}">
                  <a16:creationId xmlns:a16="http://schemas.microsoft.com/office/drawing/2014/main" id="{0EEC8691-C183-E937-28C4-4A1AD25838F6}"/>
                </a:ext>
              </a:extLst>
            </p:cNvPr>
            <p:cNvGrpSpPr/>
            <p:nvPr/>
          </p:nvGrpSpPr>
          <p:grpSpPr>
            <a:xfrm>
              <a:off x="1750742" y="5634943"/>
              <a:ext cx="1641326" cy="338554"/>
              <a:chOff x="1750742" y="5634943"/>
              <a:chExt cx="1641326" cy="338554"/>
            </a:xfrm>
          </p:grpSpPr>
          <p:cxnSp>
            <p:nvCxnSpPr>
              <p:cNvPr id="43" name="Straight Arrow Connector 83">
                <a:extLst>
                  <a:ext uri="{FF2B5EF4-FFF2-40B4-BE49-F238E27FC236}">
                    <a16:creationId xmlns:a16="http://schemas.microsoft.com/office/drawing/2014/main" id="{043371BA-FB80-926B-FAE8-416BE4F8EEF8}"/>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96">
                <a:extLst>
                  <a:ext uri="{FF2B5EF4-FFF2-40B4-BE49-F238E27FC236}">
                    <a16:creationId xmlns:a16="http://schemas.microsoft.com/office/drawing/2014/main" id="{05437BF8-0D87-6E48-B9BF-A282A0BACB3C}"/>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25" name="Rectangle 97">
              <a:extLst>
                <a:ext uri="{FF2B5EF4-FFF2-40B4-BE49-F238E27FC236}">
                  <a16:creationId xmlns:a16="http://schemas.microsoft.com/office/drawing/2014/main" id="{DAD9B38F-4DB0-4A06-A39A-C7990CA15894}"/>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98">
              <a:extLst>
                <a:ext uri="{FF2B5EF4-FFF2-40B4-BE49-F238E27FC236}">
                  <a16:creationId xmlns:a16="http://schemas.microsoft.com/office/drawing/2014/main" id="{2A37EE71-A1AB-14C2-9092-B1D02ED1F93D}"/>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99">
              <a:extLst>
                <a:ext uri="{FF2B5EF4-FFF2-40B4-BE49-F238E27FC236}">
                  <a16:creationId xmlns:a16="http://schemas.microsoft.com/office/drawing/2014/main" id="{5BB34617-429E-A023-A8D9-5AAECB6A8A31}"/>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TextBox 91">
              <a:extLst>
                <a:ext uri="{FF2B5EF4-FFF2-40B4-BE49-F238E27FC236}">
                  <a16:creationId xmlns:a16="http://schemas.microsoft.com/office/drawing/2014/main" id="{F640F9BF-51DE-F4D0-4469-FB87D1D7CA50}"/>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29" name="Left Arrow 100">
              <a:extLst>
                <a:ext uri="{FF2B5EF4-FFF2-40B4-BE49-F238E27FC236}">
                  <a16:creationId xmlns:a16="http://schemas.microsoft.com/office/drawing/2014/main" id="{2FF95E23-1E38-B3CB-9CEC-F0841BA3D7B4}"/>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103">
              <a:extLst>
                <a:ext uri="{FF2B5EF4-FFF2-40B4-BE49-F238E27FC236}">
                  <a16:creationId xmlns:a16="http://schemas.microsoft.com/office/drawing/2014/main" id="{9B3E48C1-1B6F-AAA4-1787-A2BF3053F379}"/>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104">
              <a:extLst>
                <a:ext uri="{FF2B5EF4-FFF2-40B4-BE49-F238E27FC236}">
                  <a16:creationId xmlns:a16="http://schemas.microsoft.com/office/drawing/2014/main" id="{ACA2CEB7-6959-242C-B8B5-06D045DDC5C4}"/>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32" name="Rectangle 106">
              <a:extLst>
                <a:ext uri="{FF2B5EF4-FFF2-40B4-BE49-F238E27FC236}">
                  <a16:creationId xmlns:a16="http://schemas.microsoft.com/office/drawing/2014/main" id="{DE89A524-2CD7-2955-95A8-94240E7FA544}"/>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Box 107">
              <a:extLst>
                <a:ext uri="{FF2B5EF4-FFF2-40B4-BE49-F238E27FC236}">
                  <a16:creationId xmlns:a16="http://schemas.microsoft.com/office/drawing/2014/main" id="{69DF1E0B-23D3-27CA-0440-20C3406A1065}"/>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34" name="TextBox 108">
              <a:extLst>
                <a:ext uri="{FF2B5EF4-FFF2-40B4-BE49-F238E27FC236}">
                  <a16:creationId xmlns:a16="http://schemas.microsoft.com/office/drawing/2014/main" id="{A9A5A895-4DEF-17BD-D506-386B3BF7FF9C}"/>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35" name="TextBox 109">
              <a:extLst>
                <a:ext uri="{FF2B5EF4-FFF2-40B4-BE49-F238E27FC236}">
                  <a16:creationId xmlns:a16="http://schemas.microsoft.com/office/drawing/2014/main" id="{A9AA5979-6E34-9A22-EA5D-356B0681931F}"/>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36" name="Straight Connector 110">
              <a:extLst>
                <a:ext uri="{FF2B5EF4-FFF2-40B4-BE49-F238E27FC236}">
                  <a16:creationId xmlns:a16="http://schemas.microsoft.com/office/drawing/2014/main" id="{3EDE7218-BD9E-B7E1-3B92-FB6C400ABE2E}"/>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112">
              <a:extLst>
                <a:ext uri="{FF2B5EF4-FFF2-40B4-BE49-F238E27FC236}">
                  <a16:creationId xmlns:a16="http://schemas.microsoft.com/office/drawing/2014/main" id="{3A13D4EA-7ED1-B933-BB7D-74142F57F2F4}"/>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114">
              <a:extLst>
                <a:ext uri="{FF2B5EF4-FFF2-40B4-BE49-F238E27FC236}">
                  <a16:creationId xmlns:a16="http://schemas.microsoft.com/office/drawing/2014/main" id="{E207B85D-EEE6-23D1-7F13-8B9D5B4EE62D}"/>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
              <a:extLst>
                <a:ext uri="{FF2B5EF4-FFF2-40B4-BE49-F238E27FC236}">
                  <a16:creationId xmlns:a16="http://schemas.microsoft.com/office/drawing/2014/main" id="{3FDD0864-26BD-DF6C-95B4-B4C3CAA0AB9B}"/>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zh-CN"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按要求的顺序交付</a:t>
              </a:r>
              <a:r>
                <a:rPr kumimoji="0" lang="en-US"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r>
                <a:rPr kumimoji="0" lang="zh-CN" altLang="en-US" sz="2400" b="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在后面等待</a:t>
              </a:r>
              <a:endParaRPr kumimoji="0" lang="en-US" altLang="en-US" sz="2400" b="0"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0" name="Group 56">
              <a:extLst>
                <a:ext uri="{FF2B5EF4-FFF2-40B4-BE49-F238E27FC236}">
                  <a16:creationId xmlns:a16="http://schemas.microsoft.com/office/drawing/2014/main" id="{486980B8-941C-DFDB-8DA0-00D8D1A6DF4C}"/>
                </a:ext>
              </a:extLst>
            </p:cNvPr>
            <p:cNvGrpSpPr/>
            <p:nvPr/>
          </p:nvGrpSpPr>
          <p:grpSpPr>
            <a:xfrm>
              <a:off x="3400914" y="5195255"/>
              <a:ext cx="4029070" cy="477315"/>
              <a:chOff x="3400914" y="5195255"/>
              <a:chExt cx="4029070" cy="477315"/>
            </a:xfrm>
          </p:grpSpPr>
          <p:cxnSp>
            <p:nvCxnSpPr>
              <p:cNvPr id="41" name="Straight Arrow Connector 60">
                <a:extLst>
                  <a:ext uri="{FF2B5EF4-FFF2-40B4-BE49-F238E27FC236}">
                    <a16:creationId xmlns:a16="http://schemas.microsoft.com/office/drawing/2014/main" id="{3C5E362C-5A86-46E6-9E7C-3A9F2E3449E3}"/>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55">
                <a:extLst>
                  <a:ext uri="{FF2B5EF4-FFF2-40B4-BE49-F238E27FC236}">
                    <a16:creationId xmlns:a16="http://schemas.microsoft.com/office/drawing/2014/main" id="{10AF1BFA-68F7-A6D3-AF42-5484282D587E}"/>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Tree>
    <p:extLst>
      <p:ext uri="{BB962C8B-B14F-4D97-AF65-F5344CB8AC3E}">
        <p14:creationId xmlns:p14="http://schemas.microsoft.com/office/powerpoint/2010/main" val="173437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4EFCD9-654E-B5D9-E9CA-2C2976237711}"/>
              </a:ext>
            </a:extLst>
          </p:cNvPr>
          <p:cNvSpPr/>
          <p:nvPr/>
        </p:nvSpPr>
        <p:spPr>
          <a:xfrm>
            <a:off x="3526536" y="233685"/>
            <a:ext cx="5057795" cy="646331"/>
          </a:xfrm>
          <a:prstGeom prst="rect">
            <a:avLst/>
          </a:prstGeom>
        </p:spPr>
        <p:txBody>
          <a:bodyPr wrap="none">
            <a:spAutoFit/>
          </a:bodyPr>
          <a:lstStyle/>
          <a:p>
            <a:pPr algn="ctr"/>
            <a:r>
              <a:rPr lang="en-US" altLang="zh-CN" sz="3600" b="1" dirty="0">
                <a:solidFill>
                  <a:schemeClr val="accent1"/>
                </a:solidFill>
                <a:cs typeface="+mn-ea"/>
                <a:sym typeface="+mn-lt"/>
              </a:rPr>
              <a:t>HTTP/2</a:t>
            </a:r>
            <a:r>
              <a:rPr lang="zh-CN" altLang="en-US" sz="3600" b="1" dirty="0">
                <a:solidFill>
                  <a:schemeClr val="accent1"/>
                </a:solidFill>
                <a:cs typeface="+mn-ea"/>
                <a:sym typeface="+mn-lt"/>
              </a:rPr>
              <a:t>：减缓</a:t>
            </a:r>
            <a:r>
              <a:rPr lang="en-US" altLang="zh-CN" sz="3600" b="1" dirty="0">
                <a:solidFill>
                  <a:schemeClr val="accent1"/>
                </a:solidFill>
                <a:cs typeface="+mn-ea"/>
                <a:sym typeface="+mn-lt"/>
              </a:rPr>
              <a:t>HOL</a:t>
            </a:r>
            <a:r>
              <a:rPr lang="zh-CN" altLang="en-US" sz="3600" b="1" dirty="0">
                <a:solidFill>
                  <a:schemeClr val="accent1"/>
                </a:solidFill>
                <a:cs typeface="+mn-ea"/>
                <a:sym typeface="+mn-lt"/>
              </a:rPr>
              <a:t>阻塞</a:t>
            </a:r>
          </a:p>
        </p:txBody>
      </p:sp>
      <p:sp>
        <p:nvSpPr>
          <p:cNvPr id="3" name="Rectangle 3">
            <a:extLst>
              <a:ext uri="{FF2B5EF4-FFF2-40B4-BE49-F238E27FC236}">
                <a16:creationId xmlns:a16="http://schemas.microsoft.com/office/drawing/2014/main" id="{181AD51A-31DA-EC71-E0BA-567408467582}"/>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4" name="Rectangle 3">
            <a:extLst>
              <a:ext uri="{FF2B5EF4-FFF2-40B4-BE49-F238E27FC236}">
                <a16:creationId xmlns:a16="http://schemas.microsoft.com/office/drawing/2014/main" id="{C57837F3-62A8-5ABE-03CA-971A6DE81672}"/>
              </a:ext>
            </a:extLst>
          </p:cNvPr>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HTTP/2</a:t>
            </a:r>
            <a:r>
              <a:rPr lang="zh-CN" altLang="en-US" dirty="0">
                <a:latin typeface="+mn-ea"/>
              </a:rPr>
              <a:t>：对象被划分为帧</a:t>
            </a:r>
            <a:r>
              <a:rPr lang="en-US" altLang="zh-CN" dirty="0">
                <a:latin typeface="+mn-ea"/>
              </a:rPr>
              <a:t>(frame)</a:t>
            </a:r>
            <a:r>
              <a:rPr lang="zh-CN" altLang="en-US" dirty="0">
                <a:latin typeface="+mn-ea"/>
              </a:rPr>
              <a:t>，帧交错传输</a:t>
            </a:r>
            <a:endParaRPr lang="en-US" altLang="zh-CN" sz="2800" dirty="0">
              <a:latin typeface="+mn-ea"/>
            </a:endParaRPr>
          </a:p>
        </p:txBody>
      </p:sp>
      <p:grpSp>
        <p:nvGrpSpPr>
          <p:cNvPr id="93" name="组合 92">
            <a:extLst>
              <a:ext uri="{FF2B5EF4-FFF2-40B4-BE49-F238E27FC236}">
                <a16:creationId xmlns:a16="http://schemas.microsoft.com/office/drawing/2014/main" id="{B11CDB06-0510-3196-EA85-A9EB9FE147D1}"/>
              </a:ext>
            </a:extLst>
          </p:cNvPr>
          <p:cNvGrpSpPr/>
          <p:nvPr/>
        </p:nvGrpSpPr>
        <p:grpSpPr>
          <a:xfrm>
            <a:off x="1706138" y="1804575"/>
            <a:ext cx="8733256" cy="4780428"/>
            <a:chOff x="1706138" y="1892257"/>
            <a:chExt cx="8733256" cy="4780428"/>
          </a:xfrm>
        </p:grpSpPr>
        <p:sp>
          <p:nvSpPr>
            <p:cNvPr id="94" name="Text Box 5">
              <a:extLst>
                <a:ext uri="{FF2B5EF4-FFF2-40B4-BE49-F238E27FC236}">
                  <a16:creationId xmlns:a16="http://schemas.microsoft.com/office/drawing/2014/main" id="{6183C3CD-3536-3614-5DD2-753A6D6F065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5" name="Text Box 6">
              <a:extLst>
                <a:ext uri="{FF2B5EF4-FFF2-40B4-BE49-F238E27FC236}">
                  <a16:creationId xmlns:a16="http://schemas.microsoft.com/office/drawing/2014/main" id="{2B11A249-3949-72E9-F177-3D99BD9B1A8F}"/>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96" name="Group 34">
              <a:extLst>
                <a:ext uri="{FF2B5EF4-FFF2-40B4-BE49-F238E27FC236}">
                  <a16:creationId xmlns:a16="http://schemas.microsoft.com/office/drawing/2014/main" id="{D582E338-9198-151F-4A24-92D221F2FFB3}"/>
                </a:ext>
              </a:extLst>
            </p:cNvPr>
            <p:cNvGrpSpPr>
              <a:grpSpLocks/>
            </p:cNvGrpSpPr>
            <p:nvPr/>
          </p:nvGrpSpPr>
          <p:grpSpPr bwMode="auto">
            <a:xfrm>
              <a:off x="7234967" y="2262203"/>
              <a:ext cx="422275" cy="685800"/>
              <a:chOff x="4140" y="429"/>
              <a:chExt cx="1425" cy="2396"/>
            </a:xfrm>
          </p:grpSpPr>
          <p:sp>
            <p:nvSpPr>
              <p:cNvPr id="173" name="Freeform 35">
                <a:extLst>
                  <a:ext uri="{FF2B5EF4-FFF2-40B4-BE49-F238E27FC236}">
                    <a16:creationId xmlns:a16="http://schemas.microsoft.com/office/drawing/2014/main" id="{A4644104-4303-1C5B-72E7-B0CB79B8FF6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4" name="Rectangle 36">
                <a:extLst>
                  <a:ext uri="{FF2B5EF4-FFF2-40B4-BE49-F238E27FC236}">
                    <a16:creationId xmlns:a16="http://schemas.microsoft.com/office/drawing/2014/main" id="{C52C7B3D-20A7-30CB-72FD-2F1634451287}"/>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75" name="Freeform 37">
                <a:extLst>
                  <a:ext uri="{FF2B5EF4-FFF2-40B4-BE49-F238E27FC236}">
                    <a16:creationId xmlns:a16="http://schemas.microsoft.com/office/drawing/2014/main" id="{359BFDEC-40D1-6A6C-8A69-B2869589BFF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6" name="Freeform 38">
                <a:extLst>
                  <a:ext uri="{FF2B5EF4-FFF2-40B4-BE49-F238E27FC236}">
                    <a16:creationId xmlns:a16="http://schemas.microsoft.com/office/drawing/2014/main" id="{474E3C23-209F-CB1F-4117-08150EB62E9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7" name="Rectangle 39">
                <a:extLst>
                  <a:ext uri="{FF2B5EF4-FFF2-40B4-BE49-F238E27FC236}">
                    <a16:creationId xmlns:a16="http://schemas.microsoft.com/office/drawing/2014/main" id="{2BC73682-2852-F0B5-62DB-7C065033C75B}"/>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78" name="Group 40">
                <a:extLst>
                  <a:ext uri="{FF2B5EF4-FFF2-40B4-BE49-F238E27FC236}">
                    <a16:creationId xmlns:a16="http://schemas.microsoft.com/office/drawing/2014/main" id="{36581CA1-E4D4-AD28-1F9C-313FEBF0341D}"/>
                  </a:ext>
                </a:extLst>
              </p:cNvPr>
              <p:cNvGrpSpPr>
                <a:grpSpLocks/>
              </p:cNvGrpSpPr>
              <p:nvPr/>
            </p:nvGrpSpPr>
            <p:grpSpPr bwMode="auto">
              <a:xfrm>
                <a:off x="4749" y="668"/>
                <a:ext cx="581" cy="145"/>
                <a:chOff x="614" y="2568"/>
                <a:chExt cx="725" cy="139"/>
              </a:xfrm>
            </p:grpSpPr>
            <p:sp>
              <p:nvSpPr>
                <p:cNvPr id="203" name="AutoShape 41">
                  <a:extLst>
                    <a:ext uri="{FF2B5EF4-FFF2-40B4-BE49-F238E27FC236}">
                      <a16:creationId xmlns:a16="http://schemas.microsoft.com/office/drawing/2014/main" id="{3DF89222-B630-FA33-DCE7-9C1BD63825ED}"/>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04" name="AutoShape 42">
                  <a:extLst>
                    <a:ext uri="{FF2B5EF4-FFF2-40B4-BE49-F238E27FC236}">
                      <a16:creationId xmlns:a16="http://schemas.microsoft.com/office/drawing/2014/main" id="{20DC6099-4DD4-D3A6-D217-F9234F54BC2D}"/>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79" name="Rectangle 43">
                <a:extLst>
                  <a:ext uri="{FF2B5EF4-FFF2-40B4-BE49-F238E27FC236}">
                    <a16:creationId xmlns:a16="http://schemas.microsoft.com/office/drawing/2014/main" id="{4DA6B50B-45A4-06CF-81C3-6619B2D93210}"/>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80" name="Group 44">
                <a:extLst>
                  <a:ext uri="{FF2B5EF4-FFF2-40B4-BE49-F238E27FC236}">
                    <a16:creationId xmlns:a16="http://schemas.microsoft.com/office/drawing/2014/main" id="{D525C2B8-B6D5-A731-9966-23B5AE7A8D01}"/>
                  </a:ext>
                </a:extLst>
              </p:cNvPr>
              <p:cNvGrpSpPr>
                <a:grpSpLocks/>
              </p:cNvGrpSpPr>
              <p:nvPr/>
            </p:nvGrpSpPr>
            <p:grpSpPr bwMode="auto">
              <a:xfrm>
                <a:off x="4747" y="994"/>
                <a:ext cx="581" cy="134"/>
                <a:chOff x="614" y="2568"/>
                <a:chExt cx="725" cy="139"/>
              </a:xfrm>
            </p:grpSpPr>
            <p:sp>
              <p:nvSpPr>
                <p:cNvPr id="201" name="AutoShape 45">
                  <a:extLst>
                    <a:ext uri="{FF2B5EF4-FFF2-40B4-BE49-F238E27FC236}">
                      <a16:creationId xmlns:a16="http://schemas.microsoft.com/office/drawing/2014/main" id="{F64919D8-E58C-4D37-A74A-22D7E2B5796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02" name="AutoShape 46">
                  <a:extLst>
                    <a:ext uri="{FF2B5EF4-FFF2-40B4-BE49-F238E27FC236}">
                      <a16:creationId xmlns:a16="http://schemas.microsoft.com/office/drawing/2014/main" id="{801830AA-0143-9C98-97D7-1924D8DFB47C}"/>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81" name="Rectangle 47">
                <a:extLst>
                  <a:ext uri="{FF2B5EF4-FFF2-40B4-BE49-F238E27FC236}">
                    <a16:creationId xmlns:a16="http://schemas.microsoft.com/office/drawing/2014/main" id="{2719AF97-AF17-035B-CD3F-EF134A82068F}"/>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2" name="Rectangle 48">
                <a:extLst>
                  <a:ext uri="{FF2B5EF4-FFF2-40B4-BE49-F238E27FC236}">
                    <a16:creationId xmlns:a16="http://schemas.microsoft.com/office/drawing/2014/main" id="{7AB00F76-D523-03A8-2626-61F017185F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83" name="Group 49">
                <a:extLst>
                  <a:ext uri="{FF2B5EF4-FFF2-40B4-BE49-F238E27FC236}">
                    <a16:creationId xmlns:a16="http://schemas.microsoft.com/office/drawing/2014/main" id="{E0842BAC-B986-B3C2-7793-4585F188D86E}"/>
                  </a:ext>
                </a:extLst>
              </p:cNvPr>
              <p:cNvGrpSpPr>
                <a:grpSpLocks/>
              </p:cNvGrpSpPr>
              <p:nvPr/>
            </p:nvGrpSpPr>
            <p:grpSpPr bwMode="auto">
              <a:xfrm>
                <a:off x="4735" y="1627"/>
                <a:ext cx="582" cy="151"/>
                <a:chOff x="614" y="2568"/>
                <a:chExt cx="725" cy="139"/>
              </a:xfrm>
            </p:grpSpPr>
            <p:sp>
              <p:nvSpPr>
                <p:cNvPr id="199" name="AutoShape 50">
                  <a:extLst>
                    <a:ext uri="{FF2B5EF4-FFF2-40B4-BE49-F238E27FC236}">
                      <a16:creationId xmlns:a16="http://schemas.microsoft.com/office/drawing/2014/main" id="{BD078530-9292-331A-7F4F-C513450739DB}"/>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00" name="AutoShape 51">
                  <a:extLst>
                    <a:ext uri="{FF2B5EF4-FFF2-40B4-BE49-F238E27FC236}">
                      <a16:creationId xmlns:a16="http://schemas.microsoft.com/office/drawing/2014/main" id="{5BAEC5D6-BA12-BB6F-2456-B70E3A7FBE8D}"/>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84" name="Freeform 52">
                <a:extLst>
                  <a:ext uri="{FF2B5EF4-FFF2-40B4-BE49-F238E27FC236}">
                    <a16:creationId xmlns:a16="http://schemas.microsoft.com/office/drawing/2014/main" id="{17EE8352-E96B-E908-2BA0-FD71B70F727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85" name="Group 53">
                <a:extLst>
                  <a:ext uri="{FF2B5EF4-FFF2-40B4-BE49-F238E27FC236}">
                    <a16:creationId xmlns:a16="http://schemas.microsoft.com/office/drawing/2014/main" id="{50CCF773-05A1-EE36-D5C6-1DB287CC104C}"/>
                  </a:ext>
                </a:extLst>
              </p:cNvPr>
              <p:cNvGrpSpPr>
                <a:grpSpLocks/>
              </p:cNvGrpSpPr>
              <p:nvPr/>
            </p:nvGrpSpPr>
            <p:grpSpPr bwMode="auto">
              <a:xfrm>
                <a:off x="4739" y="1327"/>
                <a:ext cx="582" cy="139"/>
                <a:chOff x="614" y="2568"/>
                <a:chExt cx="725" cy="139"/>
              </a:xfrm>
            </p:grpSpPr>
            <p:sp>
              <p:nvSpPr>
                <p:cNvPr id="197" name="AutoShape 54">
                  <a:extLst>
                    <a:ext uri="{FF2B5EF4-FFF2-40B4-BE49-F238E27FC236}">
                      <a16:creationId xmlns:a16="http://schemas.microsoft.com/office/drawing/2014/main" id="{B0B05452-D4D9-8D62-AC5E-87DCF29A6739}"/>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8" name="AutoShape 55">
                  <a:extLst>
                    <a:ext uri="{FF2B5EF4-FFF2-40B4-BE49-F238E27FC236}">
                      <a16:creationId xmlns:a16="http://schemas.microsoft.com/office/drawing/2014/main" id="{0B0C5720-D761-7417-E6B9-5FA8CFA5F572}"/>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86" name="Rectangle 56">
                <a:extLst>
                  <a:ext uri="{FF2B5EF4-FFF2-40B4-BE49-F238E27FC236}">
                    <a16:creationId xmlns:a16="http://schemas.microsoft.com/office/drawing/2014/main" id="{864B4EA6-1F78-97DA-B071-F8BFEDFBDA58}"/>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7" name="Freeform 57">
                <a:extLst>
                  <a:ext uri="{FF2B5EF4-FFF2-40B4-BE49-F238E27FC236}">
                    <a16:creationId xmlns:a16="http://schemas.microsoft.com/office/drawing/2014/main" id="{55CA530A-6E11-B4B7-1A7D-9319A09135E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8" name="Freeform 58">
                <a:extLst>
                  <a:ext uri="{FF2B5EF4-FFF2-40B4-BE49-F238E27FC236}">
                    <a16:creationId xmlns:a16="http://schemas.microsoft.com/office/drawing/2014/main" id="{C7E10B28-796C-95BE-A83C-34E4B723AF0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9" name="Oval 59">
                <a:extLst>
                  <a:ext uri="{FF2B5EF4-FFF2-40B4-BE49-F238E27FC236}">
                    <a16:creationId xmlns:a16="http://schemas.microsoft.com/office/drawing/2014/main" id="{692F63F9-6675-0352-5DFA-29C3BD5D0F66}"/>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0" name="Freeform 60">
                <a:extLst>
                  <a:ext uri="{FF2B5EF4-FFF2-40B4-BE49-F238E27FC236}">
                    <a16:creationId xmlns:a16="http://schemas.microsoft.com/office/drawing/2014/main" id="{93347536-AE69-92FE-864D-B83DB9D5D20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1" name="AutoShape 61">
                <a:extLst>
                  <a:ext uri="{FF2B5EF4-FFF2-40B4-BE49-F238E27FC236}">
                    <a16:creationId xmlns:a16="http://schemas.microsoft.com/office/drawing/2014/main" id="{CD14549F-4157-E4C8-67EB-7F8F10B8180B}"/>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2" name="AutoShape 62">
                <a:extLst>
                  <a:ext uri="{FF2B5EF4-FFF2-40B4-BE49-F238E27FC236}">
                    <a16:creationId xmlns:a16="http://schemas.microsoft.com/office/drawing/2014/main" id="{DC091620-FFD4-C8FB-FE18-AE59BAAFDFDE}"/>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3" name="Oval 63">
                <a:extLst>
                  <a:ext uri="{FF2B5EF4-FFF2-40B4-BE49-F238E27FC236}">
                    <a16:creationId xmlns:a16="http://schemas.microsoft.com/office/drawing/2014/main" id="{96617AAA-A3A6-32E7-74CD-C071ABA493EB}"/>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4" name="Oval 64">
                <a:extLst>
                  <a:ext uri="{FF2B5EF4-FFF2-40B4-BE49-F238E27FC236}">
                    <a16:creationId xmlns:a16="http://schemas.microsoft.com/office/drawing/2014/main" id="{6D6B3523-3AA6-4E37-776E-72C06BDAD90A}"/>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95" name="Oval 65">
                <a:extLst>
                  <a:ext uri="{FF2B5EF4-FFF2-40B4-BE49-F238E27FC236}">
                    <a16:creationId xmlns:a16="http://schemas.microsoft.com/office/drawing/2014/main" id="{4181722E-8457-C37F-EB08-BECB610BFAE2}"/>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96" name="Rectangle 66">
                <a:extLst>
                  <a:ext uri="{FF2B5EF4-FFF2-40B4-BE49-F238E27FC236}">
                    <a16:creationId xmlns:a16="http://schemas.microsoft.com/office/drawing/2014/main" id="{8AA018FF-3A98-AAB0-49A9-D0307262BAA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6FE23CEF-C099-ACFC-A825-0935D711B19B}"/>
                </a:ext>
              </a:extLst>
            </p:cNvPr>
            <p:cNvGrpSpPr>
              <a:grpSpLocks/>
            </p:cNvGrpSpPr>
            <p:nvPr/>
          </p:nvGrpSpPr>
          <p:grpSpPr bwMode="auto">
            <a:xfrm>
              <a:off x="2885332" y="2291964"/>
              <a:ext cx="742950" cy="742950"/>
              <a:chOff x="-44" y="1473"/>
              <a:chExt cx="981" cy="1105"/>
            </a:xfrm>
          </p:grpSpPr>
          <p:pic>
            <p:nvPicPr>
              <p:cNvPr id="171" name="Picture 68" descr="desktop_computer_stylized_medium">
                <a:extLst>
                  <a:ext uri="{FF2B5EF4-FFF2-40B4-BE49-F238E27FC236}">
                    <a16:creationId xmlns:a16="http://schemas.microsoft.com/office/drawing/2014/main" id="{A10A5E9B-E056-1A7F-6572-099F0CE2A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69">
                <a:extLst>
                  <a:ext uri="{FF2B5EF4-FFF2-40B4-BE49-F238E27FC236}">
                    <a16:creationId xmlns:a16="http://schemas.microsoft.com/office/drawing/2014/main" id="{8C4E958D-014A-EF8E-1B66-5DC6A9B8CCC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98" name="Straight Arrow Connector 4">
              <a:extLst>
                <a:ext uri="{FF2B5EF4-FFF2-40B4-BE49-F238E27FC236}">
                  <a16:creationId xmlns:a16="http://schemas.microsoft.com/office/drawing/2014/main" id="{09FE8E57-E60E-9D8A-A166-7F727F8B992B}"/>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5">
              <a:extLst>
                <a:ext uri="{FF2B5EF4-FFF2-40B4-BE49-F238E27FC236}">
                  <a16:creationId xmlns:a16="http://schemas.microsoft.com/office/drawing/2014/main" id="{61B818CC-9955-C74C-81CE-0E30CAC9F3AC}"/>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0" name="TextBox 50">
              <a:extLst>
                <a:ext uri="{FF2B5EF4-FFF2-40B4-BE49-F238E27FC236}">
                  <a16:creationId xmlns:a16="http://schemas.microsoft.com/office/drawing/2014/main" id="{B13CCDCD-3B71-14D0-8947-8A07ECFFDF81}"/>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1" name="TextBox 51">
              <a:extLst>
                <a:ext uri="{FF2B5EF4-FFF2-40B4-BE49-F238E27FC236}">
                  <a16:creationId xmlns:a16="http://schemas.microsoft.com/office/drawing/2014/main" id="{8E7793BB-D3E8-9656-C800-BF01634E4D33}"/>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02" name="TextBox 52">
              <a:extLst>
                <a:ext uri="{FF2B5EF4-FFF2-40B4-BE49-F238E27FC236}">
                  <a16:creationId xmlns:a16="http://schemas.microsoft.com/office/drawing/2014/main" id="{78D1BCA9-7BF8-FE71-B78C-E6FA780CF288}"/>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03" name="Straight Arrow Connector 61">
              <a:extLst>
                <a:ext uri="{FF2B5EF4-FFF2-40B4-BE49-F238E27FC236}">
                  <a16:creationId xmlns:a16="http://schemas.microsoft.com/office/drawing/2014/main" id="{436FE313-362D-2899-D85C-F437C63DCFC4}"/>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62">
              <a:extLst>
                <a:ext uri="{FF2B5EF4-FFF2-40B4-BE49-F238E27FC236}">
                  <a16:creationId xmlns:a16="http://schemas.microsoft.com/office/drawing/2014/main" id="{E70A3395-312F-BDAE-51BC-F1A89C8B1DF5}"/>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Rectangle 63">
              <a:extLst>
                <a:ext uri="{FF2B5EF4-FFF2-40B4-BE49-F238E27FC236}">
                  <a16:creationId xmlns:a16="http://schemas.microsoft.com/office/drawing/2014/main" id="{887912D6-1C58-08ED-A3FF-C6E98B075735}"/>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Freeform 48">
              <a:extLst>
                <a:ext uri="{FF2B5EF4-FFF2-40B4-BE49-F238E27FC236}">
                  <a16:creationId xmlns:a16="http://schemas.microsoft.com/office/drawing/2014/main" id="{3E7A73D8-6E68-019B-1769-950120F6C946}"/>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Freeform 66">
              <a:extLst>
                <a:ext uri="{FF2B5EF4-FFF2-40B4-BE49-F238E27FC236}">
                  <a16:creationId xmlns:a16="http://schemas.microsoft.com/office/drawing/2014/main" id="{E1224C5F-6DAD-27B8-44E9-D84C33C0D6F2}"/>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Freeform 67">
              <a:extLst>
                <a:ext uri="{FF2B5EF4-FFF2-40B4-BE49-F238E27FC236}">
                  <a16:creationId xmlns:a16="http://schemas.microsoft.com/office/drawing/2014/main" id="{13771AD2-3C85-3002-4680-1ED96BA4B977}"/>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9" name="Freeform 69">
              <a:extLst>
                <a:ext uri="{FF2B5EF4-FFF2-40B4-BE49-F238E27FC236}">
                  <a16:creationId xmlns:a16="http://schemas.microsoft.com/office/drawing/2014/main" id="{34818FE4-C28C-3BE6-37A8-63C812178F1D}"/>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Rectangle 89">
              <a:extLst>
                <a:ext uri="{FF2B5EF4-FFF2-40B4-BE49-F238E27FC236}">
                  <a16:creationId xmlns:a16="http://schemas.microsoft.com/office/drawing/2014/main" id="{33FDC909-3042-FFD1-A841-1D8E816AF29D}"/>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1" name="Group 6">
              <a:extLst>
                <a:ext uri="{FF2B5EF4-FFF2-40B4-BE49-F238E27FC236}">
                  <a16:creationId xmlns:a16="http://schemas.microsoft.com/office/drawing/2014/main" id="{BBE50B04-3B25-8D33-2754-0ADCDCD22B41}"/>
                </a:ext>
              </a:extLst>
            </p:cNvPr>
            <p:cNvGrpSpPr/>
            <p:nvPr/>
          </p:nvGrpSpPr>
          <p:grpSpPr>
            <a:xfrm>
              <a:off x="1770738" y="3385789"/>
              <a:ext cx="1641327" cy="338554"/>
              <a:chOff x="1770738" y="3385789"/>
              <a:chExt cx="1641327" cy="338554"/>
            </a:xfrm>
          </p:grpSpPr>
          <p:cxnSp>
            <p:nvCxnSpPr>
              <p:cNvPr id="169" name="Straight Arrow Connector 79">
                <a:extLst>
                  <a:ext uri="{FF2B5EF4-FFF2-40B4-BE49-F238E27FC236}">
                    <a16:creationId xmlns:a16="http://schemas.microsoft.com/office/drawing/2014/main" id="{B49F9C89-9BE9-3398-B516-CD0A2F9D304E}"/>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TextBox 84">
                <a:extLst>
                  <a:ext uri="{FF2B5EF4-FFF2-40B4-BE49-F238E27FC236}">
                    <a16:creationId xmlns:a16="http://schemas.microsoft.com/office/drawing/2014/main" id="{DC43842E-2444-176B-A063-1F062B81C536}"/>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112" name="Rectangle 93">
              <a:extLst>
                <a:ext uri="{FF2B5EF4-FFF2-40B4-BE49-F238E27FC236}">
                  <a16:creationId xmlns:a16="http://schemas.microsoft.com/office/drawing/2014/main" id="{34C35055-FEBA-7ED0-CE73-B23A1457CC7F}"/>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3" name="Group 9">
              <a:extLst>
                <a:ext uri="{FF2B5EF4-FFF2-40B4-BE49-F238E27FC236}">
                  <a16:creationId xmlns:a16="http://schemas.microsoft.com/office/drawing/2014/main" id="{40163221-8843-7A2B-2F93-2D62BDD1BE11}"/>
                </a:ext>
              </a:extLst>
            </p:cNvPr>
            <p:cNvGrpSpPr/>
            <p:nvPr/>
          </p:nvGrpSpPr>
          <p:grpSpPr>
            <a:xfrm>
              <a:off x="1759658" y="3661763"/>
              <a:ext cx="1641172" cy="338554"/>
              <a:chOff x="1759658" y="3661763"/>
              <a:chExt cx="1641172" cy="338554"/>
            </a:xfrm>
          </p:grpSpPr>
          <p:cxnSp>
            <p:nvCxnSpPr>
              <p:cNvPr id="167" name="Straight Arrow Connector 81">
                <a:extLst>
                  <a:ext uri="{FF2B5EF4-FFF2-40B4-BE49-F238E27FC236}">
                    <a16:creationId xmlns:a16="http://schemas.microsoft.com/office/drawing/2014/main" id="{6200312A-42E9-6320-A130-6B393A4AAF79}"/>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TextBox 96">
                <a:extLst>
                  <a:ext uri="{FF2B5EF4-FFF2-40B4-BE49-F238E27FC236}">
                    <a16:creationId xmlns:a16="http://schemas.microsoft.com/office/drawing/2014/main" id="{131D6E98-4816-74E6-5DFF-BDDF9C9A0167}"/>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114" name="Rectangle 97">
              <a:extLst>
                <a:ext uri="{FF2B5EF4-FFF2-40B4-BE49-F238E27FC236}">
                  <a16:creationId xmlns:a16="http://schemas.microsoft.com/office/drawing/2014/main" id="{83E44708-CF7D-7DAE-CC49-2743CBA9E4D3}"/>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5" name="Rectangle 98">
              <a:extLst>
                <a:ext uri="{FF2B5EF4-FFF2-40B4-BE49-F238E27FC236}">
                  <a16:creationId xmlns:a16="http://schemas.microsoft.com/office/drawing/2014/main" id="{9EDB96BF-98A7-FB14-2CC4-60FDBE51E798}"/>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Rectangle 99">
              <a:extLst>
                <a:ext uri="{FF2B5EF4-FFF2-40B4-BE49-F238E27FC236}">
                  <a16:creationId xmlns:a16="http://schemas.microsoft.com/office/drawing/2014/main" id="{78448B1B-43BB-1032-5B2F-74473063AC6B}"/>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Left Arrow 100">
              <a:extLst>
                <a:ext uri="{FF2B5EF4-FFF2-40B4-BE49-F238E27FC236}">
                  <a16:creationId xmlns:a16="http://schemas.microsoft.com/office/drawing/2014/main" id="{255E0B2B-306B-CF65-758E-8E2361EC134E}"/>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TextBox 104">
              <a:extLst>
                <a:ext uri="{FF2B5EF4-FFF2-40B4-BE49-F238E27FC236}">
                  <a16:creationId xmlns:a16="http://schemas.microsoft.com/office/drawing/2014/main" id="{8DE45931-594A-A409-317C-063C5DD8A711}"/>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19" name="TextBox 107">
              <a:extLst>
                <a:ext uri="{FF2B5EF4-FFF2-40B4-BE49-F238E27FC236}">
                  <a16:creationId xmlns:a16="http://schemas.microsoft.com/office/drawing/2014/main" id="{B9AB98E9-188B-00A0-D6F5-A4BA322CA745}"/>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20" name="TextBox 108">
              <a:extLst>
                <a:ext uri="{FF2B5EF4-FFF2-40B4-BE49-F238E27FC236}">
                  <a16:creationId xmlns:a16="http://schemas.microsoft.com/office/drawing/2014/main" id="{0DC7AFDF-AABB-FBE4-8B12-54DA336003E7}"/>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21" name="TextBox 109">
              <a:extLst>
                <a:ext uri="{FF2B5EF4-FFF2-40B4-BE49-F238E27FC236}">
                  <a16:creationId xmlns:a16="http://schemas.microsoft.com/office/drawing/2014/main" id="{7B9B7451-59DE-1CDE-F4B4-46DC36F55CE8}"/>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22" name="Straight Connector 110">
              <a:extLst>
                <a:ext uri="{FF2B5EF4-FFF2-40B4-BE49-F238E27FC236}">
                  <a16:creationId xmlns:a16="http://schemas.microsoft.com/office/drawing/2014/main" id="{0CCBE308-3ACC-2029-9E95-5B808FC27B33}"/>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12">
              <a:extLst>
                <a:ext uri="{FF2B5EF4-FFF2-40B4-BE49-F238E27FC236}">
                  <a16:creationId xmlns:a16="http://schemas.microsoft.com/office/drawing/2014/main" id="{D35BBB37-B4D6-8757-2A7B-34129F53E368}"/>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14">
              <a:extLst>
                <a:ext uri="{FF2B5EF4-FFF2-40B4-BE49-F238E27FC236}">
                  <a16:creationId xmlns:a16="http://schemas.microsoft.com/office/drawing/2014/main" id="{D0A15921-8542-8D44-900C-ACAEAA2C6C68}"/>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3">
              <a:extLst>
                <a:ext uri="{FF2B5EF4-FFF2-40B4-BE49-F238E27FC236}">
                  <a16:creationId xmlns:a16="http://schemas.microsoft.com/office/drawing/2014/main" id="{3F158704-6A49-037A-9F40-35F7D803D81E}"/>
                </a:ext>
              </a:extLst>
            </p:cNvPr>
            <p:cNvSpPr txBox="1">
              <a:spLocks noChangeArrowheads="1"/>
            </p:cNvSpPr>
            <p:nvPr/>
          </p:nvSpPr>
          <p:spPr>
            <a:xfrm>
              <a:off x="3131136" y="6169377"/>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u="none" strike="noStrike" kern="1200" cap="none" spc="0" normalizeH="0" baseline="0" noProof="0" dirty="0">
                  <a:ln>
                    <a:noFill/>
                  </a:ln>
                  <a:solidFill>
                    <a:prstClr val="black"/>
                  </a:solidFill>
                  <a:effectLst/>
                  <a:uLnTx/>
                  <a:uFillTx/>
                  <a:latin typeface="+mn-ea"/>
                  <a:cs typeface="+mn-cs"/>
                </a:rPr>
                <a:t>O</a:t>
              </a:r>
              <a:r>
                <a:rPr kumimoji="0" lang="en-US" altLang="en-US" sz="2400" b="0" u="none" strike="noStrike" kern="1200" cap="none" spc="0" normalizeH="0" baseline="-25000" noProof="0" dirty="0">
                  <a:ln>
                    <a:noFill/>
                  </a:ln>
                  <a:solidFill>
                    <a:prstClr val="black"/>
                  </a:solidFill>
                  <a:effectLst/>
                  <a:uLnTx/>
                  <a:uFillTx/>
                  <a:latin typeface="+mn-ea"/>
                  <a:cs typeface="+mn-cs"/>
                </a:rPr>
                <a:t>2</a:t>
              </a:r>
              <a:r>
                <a:rPr kumimoji="0" lang="en-US" altLang="en-US" sz="2400" b="0" u="none" strike="noStrike" kern="1200" cap="none" spc="0" normalizeH="0" baseline="0" noProof="0" dirty="0">
                  <a:ln>
                    <a:noFill/>
                  </a:ln>
                  <a:solidFill>
                    <a:prstClr val="black"/>
                  </a:solidFill>
                  <a:effectLst/>
                  <a:uLnTx/>
                  <a:uFillTx/>
                  <a:latin typeface="+mn-ea"/>
                  <a:cs typeface="+mn-cs"/>
                </a:rPr>
                <a:t>, O</a:t>
              </a:r>
              <a:r>
                <a:rPr kumimoji="0" lang="en-US" altLang="en-US" sz="2400" b="0" u="none" strike="noStrike" kern="1200" cap="none" spc="0" normalizeH="0" baseline="-25000" noProof="0" dirty="0">
                  <a:ln>
                    <a:noFill/>
                  </a:ln>
                  <a:solidFill>
                    <a:prstClr val="black"/>
                  </a:solidFill>
                  <a:effectLst/>
                  <a:uLnTx/>
                  <a:uFillTx/>
                  <a:latin typeface="+mn-ea"/>
                  <a:cs typeface="+mn-cs"/>
                </a:rPr>
                <a:t>3</a:t>
              </a:r>
              <a:r>
                <a:rPr kumimoji="0" lang="en-US" altLang="en-US" sz="2400" b="0" u="none" strike="noStrike" kern="1200" cap="none" spc="0" normalizeH="0" baseline="0" noProof="0" dirty="0">
                  <a:ln>
                    <a:noFill/>
                  </a:ln>
                  <a:solidFill>
                    <a:prstClr val="black"/>
                  </a:solidFill>
                  <a:effectLst/>
                  <a:uLnTx/>
                  <a:uFillTx/>
                  <a:latin typeface="+mn-ea"/>
                  <a:cs typeface="+mn-cs"/>
                </a:rPr>
                <a:t>, O</a:t>
              </a:r>
              <a:r>
                <a:rPr kumimoji="0" lang="en-US" altLang="en-US" sz="2400" b="0" u="none" strike="noStrike" kern="1200" cap="none" spc="0" normalizeH="0" baseline="-25000" noProof="0" dirty="0">
                  <a:ln>
                    <a:noFill/>
                  </a:ln>
                  <a:solidFill>
                    <a:prstClr val="black"/>
                  </a:solidFill>
                  <a:effectLst/>
                  <a:uLnTx/>
                  <a:uFillTx/>
                  <a:latin typeface="+mn-ea"/>
                  <a:cs typeface="+mn-cs"/>
                </a:rPr>
                <a:t>4</a:t>
              </a:r>
              <a:r>
                <a:rPr kumimoji="0" lang="en-US" altLang="en-US" sz="2400" b="0" u="none" strike="noStrike" kern="1200" cap="none" spc="0" normalizeH="0" baseline="0" noProof="0" dirty="0">
                  <a:ln>
                    <a:noFill/>
                  </a:ln>
                  <a:solidFill>
                    <a:prstClr val="black"/>
                  </a:solidFill>
                  <a:effectLst/>
                  <a:uLnTx/>
                  <a:uFillTx/>
                  <a:latin typeface="+mn-ea"/>
                  <a:cs typeface="+mn-cs"/>
                </a:rPr>
                <a:t> </a:t>
              </a:r>
              <a:r>
                <a:rPr kumimoji="0" lang="zh-CN" altLang="en-US" sz="2400" b="0" u="none" strike="noStrike" kern="1200" cap="none" spc="0" normalizeH="0" baseline="0" noProof="0" dirty="0">
                  <a:ln>
                    <a:noFill/>
                  </a:ln>
                  <a:solidFill>
                    <a:prstClr val="black"/>
                  </a:solidFill>
                  <a:effectLst/>
                  <a:uLnTx/>
                  <a:uFillTx/>
                  <a:latin typeface="+mn-ea"/>
                  <a:cs typeface="+mn-cs"/>
                </a:rPr>
                <a:t>被快速交付</a:t>
              </a:r>
              <a:r>
                <a:rPr kumimoji="0" lang="en-US" altLang="en-US" sz="2400" b="0" u="none" strike="noStrike" kern="1200" cap="none" spc="0" normalizeH="0" baseline="0" noProof="0" dirty="0">
                  <a:ln>
                    <a:noFill/>
                  </a:ln>
                  <a:solidFill>
                    <a:prstClr val="black"/>
                  </a:solidFill>
                  <a:effectLst/>
                  <a:uLnTx/>
                  <a:uFillTx/>
                  <a:latin typeface="+mn-ea"/>
                  <a:cs typeface="+mn-cs"/>
                </a:rPr>
                <a:t>, </a:t>
              </a:r>
              <a:r>
                <a:rPr kumimoji="0" lang="zh-CN" altLang="en-US" sz="2400" b="0" u="none" strike="noStrike" kern="1200" cap="none" spc="0" normalizeH="0" baseline="0" noProof="0" dirty="0">
                  <a:ln>
                    <a:noFill/>
                  </a:ln>
                  <a:solidFill>
                    <a:prstClr val="black"/>
                  </a:solidFill>
                  <a:effectLst/>
                  <a:uLnTx/>
                  <a:uFillTx/>
                  <a:latin typeface="+mn-ea"/>
                  <a:cs typeface="+mn-cs"/>
                </a:rPr>
                <a:t>而</a:t>
              </a:r>
              <a:r>
                <a:rPr kumimoji="0" lang="en-US" altLang="en-US" sz="2400" b="0" u="none" strike="noStrike" kern="1200" cap="none" spc="0" normalizeH="0" baseline="0" noProof="0" dirty="0">
                  <a:ln>
                    <a:noFill/>
                  </a:ln>
                  <a:solidFill>
                    <a:prstClr val="black"/>
                  </a:solidFill>
                  <a:effectLst/>
                  <a:uLnTx/>
                  <a:uFillTx/>
                  <a:latin typeface="+mn-ea"/>
                  <a:cs typeface="+mn-cs"/>
                </a:rPr>
                <a:t>O</a:t>
              </a:r>
              <a:r>
                <a:rPr kumimoji="0" lang="en-US" altLang="en-US" sz="2400" b="0" u="none" strike="noStrike" kern="1200" cap="none" spc="0" normalizeH="0" baseline="-25000" noProof="0" dirty="0">
                  <a:ln>
                    <a:noFill/>
                  </a:ln>
                  <a:solidFill>
                    <a:prstClr val="black"/>
                  </a:solidFill>
                  <a:effectLst/>
                  <a:uLnTx/>
                  <a:uFillTx/>
                  <a:latin typeface="+mn-ea"/>
                  <a:cs typeface="+mn-cs"/>
                </a:rPr>
                <a:t>1 </a:t>
              </a:r>
              <a:r>
                <a:rPr kumimoji="0" lang="zh-CN" altLang="en-US" sz="2400" b="0" u="none" strike="noStrike" kern="1200" cap="none" spc="0" normalizeH="0" baseline="0" noProof="0" dirty="0">
                  <a:ln>
                    <a:noFill/>
                  </a:ln>
                  <a:solidFill>
                    <a:prstClr val="black"/>
                  </a:solidFill>
                  <a:effectLst/>
                  <a:uLnTx/>
                  <a:uFillTx/>
                  <a:latin typeface="+mn-ea"/>
                  <a:cs typeface="+mn-cs"/>
                </a:rPr>
                <a:t>只被稍微延迟</a:t>
              </a:r>
              <a:endParaRPr kumimoji="0" lang="en-US" altLang="en-US" sz="2400" b="0" u="none" strike="noStrike" kern="1200" cap="none" spc="0" normalizeH="0" baseline="0" noProof="0" dirty="0">
                <a:ln>
                  <a:noFill/>
                </a:ln>
                <a:solidFill>
                  <a:prstClr val="black"/>
                </a:solidFill>
                <a:effectLst/>
                <a:uLnTx/>
                <a:uFillTx/>
                <a:latin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u="none" strike="noStrike" kern="1200" cap="none" spc="0" normalizeH="0" baseline="0" noProof="0" dirty="0">
                <a:ln>
                  <a:noFill/>
                </a:ln>
                <a:solidFill>
                  <a:prstClr val="black"/>
                </a:solidFill>
                <a:effectLst/>
                <a:uLnTx/>
                <a:uFillTx/>
                <a:latin typeface="+mn-ea"/>
                <a:cs typeface="+mn-cs"/>
              </a:endParaRPr>
            </a:p>
          </p:txBody>
        </p:sp>
        <p:grpSp>
          <p:nvGrpSpPr>
            <p:cNvPr id="126" name="Group 3">
              <a:extLst>
                <a:ext uri="{FF2B5EF4-FFF2-40B4-BE49-F238E27FC236}">
                  <a16:creationId xmlns:a16="http://schemas.microsoft.com/office/drawing/2014/main" id="{A770E077-882B-8663-867B-F1B3218471F5}"/>
                </a:ext>
              </a:extLst>
            </p:cNvPr>
            <p:cNvGrpSpPr/>
            <p:nvPr/>
          </p:nvGrpSpPr>
          <p:grpSpPr>
            <a:xfrm>
              <a:off x="3362984" y="3078482"/>
              <a:ext cx="4052925" cy="379692"/>
              <a:chOff x="3362984" y="3078482"/>
              <a:chExt cx="4052925" cy="379692"/>
            </a:xfrm>
          </p:grpSpPr>
          <p:cxnSp>
            <p:nvCxnSpPr>
              <p:cNvPr id="165" name="Straight Arrow Connector 85">
                <a:extLst>
                  <a:ext uri="{FF2B5EF4-FFF2-40B4-BE49-F238E27FC236}">
                    <a16:creationId xmlns:a16="http://schemas.microsoft.com/office/drawing/2014/main" id="{EC45C2F7-F6CD-838F-AFA9-A32B74D53D12}"/>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Freeform 86">
                <a:extLst>
                  <a:ext uri="{FF2B5EF4-FFF2-40B4-BE49-F238E27FC236}">
                    <a16:creationId xmlns:a16="http://schemas.microsoft.com/office/drawing/2014/main" id="{EE667333-174C-8923-DAB9-AADB88A43CF1}"/>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7" name="Freeform 87">
              <a:extLst>
                <a:ext uri="{FF2B5EF4-FFF2-40B4-BE49-F238E27FC236}">
                  <a16:creationId xmlns:a16="http://schemas.microsoft.com/office/drawing/2014/main" id="{67A060FC-CCAE-15F1-80F1-22E6A871EF5E}"/>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8" name="Freeform 88">
              <a:extLst>
                <a:ext uri="{FF2B5EF4-FFF2-40B4-BE49-F238E27FC236}">
                  <a16:creationId xmlns:a16="http://schemas.microsoft.com/office/drawing/2014/main" id="{190D68DC-21CD-E6ED-5309-E80946B6244D}"/>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9" name="Rectangle 1">
              <a:extLst>
                <a:ext uri="{FF2B5EF4-FFF2-40B4-BE49-F238E27FC236}">
                  <a16:creationId xmlns:a16="http://schemas.microsoft.com/office/drawing/2014/main" id="{0BA3451F-AF52-318F-CD59-2316360D2F12}"/>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30" name="Group 49">
              <a:extLst>
                <a:ext uri="{FF2B5EF4-FFF2-40B4-BE49-F238E27FC236}">
                  <a16:creationId xmlns:a16="http://schemas.microsoft.com/office/drawing/2014/main" id="{78E4BA07-DA29-62FF-40BD-38CC42E441EA}"/>
                </a:ext>
              </a:extLst>
            </p:cNvPr>
            <p:cNvGrpSpPr/>
            <p:nvPr/>
          </p:nvGrpSpPr>
          <p:grpSpPr>
            <a:xfrm>
              <a:off x="1756483" y="3920514"/>
              <a:ext cx="1644347" cy="338554"/>
              <a:chOff x="1756483" y="3920514"/>
              <a:chExt cx="1644347" cy="338554"/>
            </a:xfrm>
          </p:grpSpPr>
          <p:cxnSp>
            <p:nvCxnSpPr>
              <p:cNvPr id="163" name="Straight Arrow Connector 82">
                <a:extLst>
                  <a:ext uri="{FF2B5EF4-FFF2-40B4-BE49-F238E27FC236}">
                    <a16:creationId xmlns:a16="http://schemas.microsoft.com/office/drawing/2014/main" id="{EFFCB8EF-5C44-790D-9EE8-980FB1C407C7}"/>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95">
                <a:extLst>
                  <a:ext uri="{FF2B5EF4-FFF2-40B4-BE49-F238E27FC236}">
                    <a16:creationId xmlns:a16="http://schemas.microsoft.com/office/drawing/2014/main" id="{AF6DA7A8-252B-678B-BE6B-B3CEAEFBAD6F}"/>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131" name="Rectangle 2">
              <a:extLst>
                <a:ext uri="{FF2B5EF4-FFF2-40B4-BE49-F238E27FC236}">
                  <a16:creationId xmlns:a16="http://schemas.microsoft.com/office/drawing/2014/main" id="{BC4F247A-D728-39A0-D84C-B3550F707D68}"/>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32" name="Group 53">
              <a:extLst>
                <a:ext uri="{FF2B5EF4-FFF2-40B4-BE49-F238E27FC236}">
                  <a16:creationId xmlns:a16="http://schemas.microsoft.com/office/drawing/2014/main" id="{65990B99-499C-8A7A-FC5C-1364C57E4132}"/>
                </a:ext>
              </a:extLst>
            </p:cNvPr>
            <p:cNvGrpSpPr/>
            <p:nvPr/>
          </p:nvGrpSpPr>
          <p:grpSpPr>
            <a:xfrm>
              <a:off x="1706138" y="5621746"/>
              <a:ext cx="1641326" cy="338554"/>
              <a:chOff x="1706138" y="5621746"/>
              <a:chExt cx="1641326" cy="338554"/>
            </a:xfrm>
          </p:grpSpPr>
          <p:cxnSp>
            <p:nvCxnSpPr>
              <p:cNvPr id="161" name="Straight Arrow Connector 83">
                <a:extLst>
                  <a:ext uri="{FF2B5EF4-FFF2-40B4-BE49-F238E27FC236}">
                    <a16:creationId xmlns:a16="http://schemas.microsoft.com/office/drawing/2014/main" id="{3C58E901-A48E-354F-2AB2-31817B7C7E8B}"/>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94">
                <a:extLst>
                  <a:ext uri="{FF2B5EF4-FFF2-40B4-BE49-F238E27FC236}">
                    <a16:creationId xmlns:a16="http://schemas.microsoft.com/office/drawing/2014/main" id="{708CB545-5AC5-A811-7186-C662B8FFB995}"/>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133" name="Straight Connector 7">
              <a:extLst>
                <a:ext uri="{FF2B5EF4-FFF2-40B4-BE49-F238E27FC236}">
                  <a16:creationId xmlns:a16="http://schemas.microsoft.com/office/drawing/2014/main" id="{3D713218-228C-1358-B635-8C289127D136}"/>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01">
              <a:extLst>
                <a:ext uri="{FF2B5EF4-FFF2-40B4-BE49-F238E27FC236}">
                  <a16:creationId xmlns:a16="http://schemas.microsoft.com/office/drawing/2014/main" id="{13581F29-071D-C611-FA91-29EB6CAAD301}"/>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28">
              <a:extLst>
                <a:ext uri="{FF2B5EF4-FFF2-40B4-BE49-F238E27FC236}">
                  <a16:creationId xmlns:a16="http://schemas.microsoft.com/office/drawing/2014/main" id="{F4D025F4-E219-8168-626C-DFD85EF75D6B}"/>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29">
              <a:extLst>
                <a:ext uri="{FF2B5EF4-FFF2-40B4-BE49-F238E27FC236}">
                  <a16:creationId xmlns:a16="http://schemas.microsoft.com/office/drawing/2014/main" id="{E9B0EB61-F581-BD5C-2808-B33E43989F16}"/>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0">
              <a:extLst>
                <a:ext uri="{FF2B5EF4-FFF2-40B4-BE49-F238E27FC236}">
                  <a16:creationId xmlns:a16="http://schemas.microsoft.com/office/drawing/2014/main" id="{36E6E2A8-1CEA-F21B-4F72-8F55C3832B74}"/>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1">
              <a:extLst>
                <a:ext uri="{FF2B5EF4-FFF2-40B4-BE49-F238E27FC236}">
                  <a16:creationId xmlns:a16="http://schemas.microsoft.com/office/drawing/2014/main" id="{D7D1AEA5-AE6B-2122-3D33-F17A295938DA}"/>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2">
              <a:extLst>
                <a:ext uri="{FF2B5EF4-FFF2-40B4-BE49-F238E27FC236}">
                  <a16:creationId xmlns:a16="http://schemas.microsoft.com/office/drawing/2014/main" id="{C022D500-8A7D-C958-C463-EFA413C49907}"/>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3">
              <a:extLst>
                <a:ext uri="{FF2B5EF4-FFF2-40B4-BE49-F238E27FC236}">
                  <a16:creationId xmlns:a16="http://schemas.microsoft.com/office/drawing/2014/main" id="{A9DC9705-1939-4927-A2D4-E4331CF7CC15}"/>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34">
              <a:extLst>
                <a:ext uri="{FF2B5EF4-FFF2-40B4-BE49-F238E27FC236}">
                  <a16:creationId xmlns:a16="http://schemas.microsoft.com/office/drawing/2014/main" id="{1FD60554-444A-F142-AE7C-379F9E9732CD}"/>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35">
              <a:extLst>
                <a:ext uri="{FF2B5EF4-FFF2-40B4-BE49-F238E27FC236}">
                  <a16:creationId xmlns:a16="http://schemas.microsoft.com/office/drawing/2014/main" id="{C05C42F9-9ADD-7CB3-1680-0A6AEDA37751}"/>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36">
              <a:extLst>
                <a:ext uri="{FF2B5EF4-FFF2-40B4-BE49-F238E27FC236}">
                  <a16:creationId xmlns:a16="http://schemas.microsoft.com/office/drawing/2014/main" id="{E671E52B-6FF5-FCC0-037D-DD856B4A4C11}"/>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37">
              <a:extLst>
                <a:ext uri="{FF2B5EF4-FFF2-40B4-BE49-F238E27FC236}">
                  <a16:creationId xmlns:a16="http://schemas.microsoft.com/office/drawing/2014/main" id="{551FE277-5374-CFFA-C488-DEDB72262D5E}"/>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38">
              <a:extLst>
                <a:ext uri="{FF2B5EF4-FFF2-40B4-BE49-F238E27FC236}">
                  <a16:creationId xmlns:a16="http://schemas.microsoft.com/office/drawing/2014/main" id="{03FD33C0-A7C4-1FCE-E1A5-F1B3E7CF432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39">
              <a:extLst>
                <a:ext uri="{FF2B5EF4-FFF2-40B4-BE49-F238E27FC236}">
                  <a16:creationId xmlns:a16="http://schemas.microsoft.com/office/drawing/2014/main" id="{6A31883B-5FBF-FE59-53B1-CD734C6DEAD3}"/>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0">
              <a:extLst>
                <a:ext uri="{FF2B5EF4-FFF2-40B4-BE49-F238E27FC236}">
                  <a16:creationId xmlns:a16="http://schemas.microsoft.com/office/drawing/2014/main" id="{ECDF039F-362F-E3D9-7662-112B4F3346F6}"/>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1">
              <a:extLst>
                <a:ext uri="{FF2B5EF4-FFF2-40B4-BE49-F238E27FC236}">
                  <a16:creationId xmlns:a16="http://schemas.microsoft.com/office/drawing/2014/main" id="{D91DAA77-9415-540C-7974-A118091E474A}"/>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2">
              <a:extLst>
                <a:ext uri="{FF2B5EF4-FFF2-40B4-BE49-F238E27FC236}">
                  <a16:creationId xmlns:a16="http://schemas.microsoft.com/office/drawing/2014/main" id="{3BC3233E-8B50-7D16-1E07-42D57941683A}"/>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3">
              <a:extLst>
                <a:ext uri="{FF2B5EF4-FFF2-40B4-BE49-F238E27FC236}">
                  <a16:creationId xmlns:a16="http://schemas.microsoft.com/office/drawing/2014/main" id="{BDD269E5-B81A-4415-5C74-C4265F594A0F}"/>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44">
              <a:extLst>
                <a:ext uri="{FF2B5EF4-FFF2-40B4-BE49-F238E27FC236}">
                  <a16:creationId xmlns:a16="http://schemas.microsoft.com/office/drawing/2014/main" id="{B1F26463-0698-DAF2-C491-1A6302240064}"/>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64">
              <a:extLst>
                <a:ext uri="{FF2B5EF4-FFF2-40B4-BE49-F238E27FC236}">
                  <a16:creationId xmlns:a16="http://schemas.microsoft.com/office/drawing/2014/main" id="{4DFB84CB-236A-4AAB-54CD-BBAF4EA05A65}"/>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65">
              <a:extLst>
                <a:ext uri="{FF2B5EF4-FFF2-40B4-BE49-F238E27FC236}">
                  <a16:creationId xmlns:a16="http://schemas.microsoft.com/office/drawing/2014/main" id="{F5AD15FF-DCF2-2494-67C7-4B6488420A6E}"/>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70">
              <a:extLst>
                <a:ext uri="{FF2B5EF4-FFF2-40B4-BE49-F238E27FC236}">
                  <a16:creationId xmlns:a16="http://schemas.microsoft.com/office/drawing/2014/main" id="{95E8A7C2-1090-E3EE-86B1-593230E0F211}"/>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71">
              <a:extLst>
                <a:ext uri="{FF2B5EF4-FFF2-40B4-BE49-F238E27FC236}">
                  <a16:creationId xmlns:a16="http://schemas.microsoft.com/office/drawing/2014/main" id="{675D5B5F-E821-5DBD-E430-5C93E7616B03}"/>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72">
              <a:extLst>
                <a:ext uri="{FF2B5EF4-FFF2-40B4-BE49-F238E27FC236}">
                  <a16:creationId xmlns:a16="http://schemas.microsoft.com/office/drawing/2014/main" id="{375C3F45-A7FF-E96C-20A9-0ADA8D2C2B5D}"/>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73">
              <a:extLst>
                <a:ext uri="{FF2B5EF4-FFF2-40B4-BE49-F238E27FC236}">
                  <a16:creationId xmlns:a16="http://schemas.microsoft.com/office/drawing/2014/main" id="{0217B45E-1D26-7A60-4EFA-F56C264CE1E1}"/>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74">
              <a:extLst>
                <a:ext uri="{FF2B5EF4-FFF2-40B4-BE49-F238E27FC236}">
                  <a16:creationId xmlns:a16="http://schemas.microsoft.com/office/drawing/2014/main" id="{B18C2170-878A-C294-C8EF-4D020BA3DCD0}"/>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75">
              <a:extLst>
                <a:ext uri="{FF2B5EF4-FFF2-40B4-BE49-F238E27FC236}">
                  <a16:creationId xmlns:a16="http://schemas.microsoft.com/office/drawing/2014/main" id="{03D347AB-2072-B014-BEF2-D1A790EDA14A}"/>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76">
              <a:extLst>
                <a:ext uri="{FF2B5EF4-FFF2-40B4-BE49-F238E27FC236}">
                  <a16:creationId xmlns:a16="http://schemas.microsoft.com/office/drawing/2014/main" id="{87F765C1-A0E1-D1D2-DE9B-A0632801A887}"/>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667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4EFCD9-654E-B5D9-E9CA-2C2976237711}"/>
              </a:ext>
            </a:extLst>
          </p:cNvPr>
          <p:cNvSpPr/>
          <p:nvPr/>
        </p:nvSpPr>
        <p:spPr>
          <a:xfrm>
            <a:off x="3783018" y="233685"/>
            <a:ext cx="4544835" cy="646331"/>
          </a:xfrm>
          <a:prstGeom prst="rect">
            <a:avLst/>
          </a:prstGeom>
        </p:spPr>
        <p:txBody>
          <a:bodyPr wrap="none">
            <a:spAutoFit/>
          </a:bodyPr>
          <a:lstStyle/>
          <a:p>
            <a:pPr algn="ctr"/>
            <a:r>
              <a:rPr lang="zh-CN" altLang="en-US" sz="3600" b="1" dirty="0">
                <a:solidFill>
                  <a:schemeClr val="accent1"/>
                </a:solidFill>
                <a:cs typeface="+mn-ea"/>
                <a:sym typeface="+mn-lt"/>
              </a:rPr>
              <a:t>从 </a:t>
            </a:r>
            <a:r>
              <a:rPr lang="en-US" altLang="zh-CN" sz="3600" b="1" dirty="0">
                <a:solidFill>
                  <a:schemeClr val="accent1"/>
                </a:solidFill>
                <a:cs typeface="+mn-ea"/>
                <a:sym typeface="+mn-lt"/>
              </a:rPr>
              <a:t>HTTP2 </a:t>
            </a:r>
            <a:r>
              <a:rPr lang="zh-CN" altLang="en-US" sz="3600" b="1" dirty="0">
                <a:solidFill>
                  <a:schemeClr val="accent1"/>
                </a:solidFill>
                <a:cs typeface="+mn-ea"/>
                <a:sym typeface="+mn-lt"/>
              </a:rPr>
              <a:t>到 </a:t>
            </a:r>
            <a:r>
              <a:rPr lang="en-US" altLang="zh-CN" sz="3600" b="1" dirty="0">
                <a:solidFill>
                  <a:schemeClr val="accent1"/>
                </a:solidFill>
                <a:cs typeface="+mn-ea"/>
                <a:sym typeface="+mn-lt"/>
              </a:rPr>
              <a:t>HTTP/3</a:t>
            </a:r>
            <a:endParaRPr lang="zh-CN" altLang="en-US" sz="3600" b="1" dirty="0">
              <a:solidFill>
                <a:schemeClr val="accent1"/>
              </a:solidFill>
              <a:cs typeface="+mn-ea"/>
              <a:sym typeface="+mn-lt"/>
            </a:endParaRPr>
          </a:p>
        </p:txBody>
      </p:sp>
      <p:sp>
        <p:nvSpPr>
          <p:cNvPr id="3" name="Rectangle 3">
            <a:extLst>
              <a:ext uri="{FF2B5EF4-FFF2-40B4-BE49-F238E27FC236}">
                <a16:creationId xmlns:a16="http://schemas.microsoft.com/office/drawing/2014/main" id="{181AD51A-31DA-EC71-E0BA-567408467582}"/>
              </a:ext>
            </a:extLst>
          </p:cNvPr>
          <p:cNvSpPr>
            <a:spLocks noChangeArrowheads="1"/>
          </p:cNvSpPr>
          <p:nvPr/>
        </p:nvSpPr>
        <p:spPr bwMode="auto">
          <a:xfrm>
            <a:off x="9969500" y="35052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latin typeface="Comic Sans MS" panose="030F0902030302020204" pitchFamily="66" charset="0"/>
              <a:ea typeface="宋体" panose="02010600030101010101" pitchFamily="2" charset="-122"/>
            </a:endParaRPr>
          </a:p>
        </p:txBody>
      </p:sp>
      <p:sp>
        <p:nvSpPr>
          <p:cNvPr id="4" name="Rectangle 3">
            <a:extLst>
              <a:ext uri="{FF2B5EF4-FFF2-40B4-BE49-F238E27FC236}">
                <a16:creationId xmlns:a16="http://schemas.microsoft.com/office/drawing/2014/main" id="{C57837F3-62A8-5ABE-03CA-971A6DE81672}"/>
              </a:ext>
            </a:extLst>
          </p:cNvPr>
          <p:cNvSpPr txBox="1">
            <a:spLocks noChangeArrowheads="1"/>
          </p:cNvSpPr>
          <p:nvPr/>
        </p:nvSpPr>
        <p:spPr>
          <a:xfrm>
            <a:off x="1032226" y="949587"/>
            <a:ext cx="10303338" cy="510112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dirty="0">
                <a:latin typeface="+mn-ea"/>
              </a:rPr>
              <a:t>HTTP/2</a:t>
            </a:r>
            <a:r>
              <a:rPr lang="zh-CN" altLang="en-US" dirty="0">
                <a:latin typeface="+mn-ea"/>
              </a:rPr>
              <a:t>通过单个</a:t>
            </a:r>
            <a:r>
              <a:rPr lang="en-US" altLang="zh-CN" dirty="0">
                <a:latin typeface="+mn-ea"/>
              </a:rPr>
              <a:t>TCP</a:t>
            </a:r>
            <a:r>
              <a:rPr lang="zh-CN" altLang="en-US" dirty="0">
                <a:latin typeface="+mn-ea"/>
              </a:rPr>
              <a:t>连接意味着：</a:t>
            </a:r>
          </a:p>
          <a:p>
            <a:pPr>
              <a:lnSpc>
                <a:spcPct val="150000"/>
              </a:lnSpc>
              <a:spcBef>
                <a:spcPts val="0"/>
              </a:spcBef>
            </a:pPr>
            <a:r>
              <a:rPr lang="zh-CN" altLang="en-US" dirty="0">
                <a:latin typeface="+mn-ea"/>
              </a:rPr>
              <a:t>从数据包丢失中恢复仍然暂停所有对象传输</a:t>
            </a:r>
          </a:p>
          <a:p>
            <a:pPr lvl="1">
              <a:lnSpc>
                <a:spcPct val="150000"/>
              </a:lnSpc>
              <a:spcBef>
                <a:spcPts val="0"/>
              </a:spcBef>
            </a:pPr>
            <a:r>
              <a:rPr lang="zh-CN" altLang="en-US" dirty="0">
                <a:latin typeface="+mn-ea"/>
              </a:rPr>
              <a:t>与</a:t>
            </a:r>
            <a:r>
              <a:rPr lang="en-US" altLang="zh-CN" dirty="0">
                <a:latin typeface="+mn-ea"/>
              </a:rPr>
              <a:t>HTTP1.1</a:t>
            </a:r>
            <a:r>
              <a:rPr lang="zh-CN" altLang="en-US" dirty="0">
                <a:latin typeface="+mn-ea"/>
              </a:rPr>
              <a:t>一样，浏览器有动机打开多个并行</a:t>
            </a:r>
            <a:r>
              <a:rPr lang="en-US" altLang="zh-CN" dirty="0">
                <a:latin typeface="+mn-ea"/>
              </a:rPr>
              <a:t>TCP</a:t>
            </a:r>
            <a:r>
              <a:rPr lang="zh-CN" altLang="en-US" dirty="0">
                <a:latin typeface="+mn-ea"/>
              </a:rPr>
              <a:t>连接，以减少停滞，提高整体吞吐量</a:t>
            </a:r>
          </a:p>
          <a:p>
            <a:pPr>
              <a:lnSpc>
                <a:spcPct val="150000"/>
              </a:lnSpc>
              <a:spcBef>
                <a:spcPts val="0"/>
              </a:spcBef>
            </a:pPr>
            <a:r>
              <a:rPr lang="zh-CN" altLang="en-US" dirty="0">
                <a:latin typeface="+mn-ea"/>
              </a:rPr>
              <a:t>普通</a:t>
            </a:r>
            <a:r>
              <a:rPr lang="en-US" altLang="zh-CN" dirty="0">
                <a:latin typeface="+mn-ea"/>
              </a:rPr>
              <a:t>TCP</a:t>
            </a:r>
            <a:r>
              <a:rPr lang="zh-CN" altLang="en-US" dirty="0">
                <a:latin typeface="+mn-ea"/>
              </a:rPr>
              <a:t>连接没有安全性</a:t>
            </a:r>
          </a:p>
          <a:p>
            <a:pPr>
              <a:lnSpc>
                <a:spcPct val="150000"/>
              </a:lnSpc>
              <a:spcBef>
                <a:spcPts val="0"/>
              </a:spcBef>
            </a:pPr>
            <a:r>
              <a:rPr lang="en-US" altLang="zh-CN" dirty="0">
                <a:latin typeface="+mn-ea"/>
              </a:rPr>
              <a:t>HTTP/3</a:t>
            </a:r>
            <a:r>
              <a:rPr lang="zh-CN" altLang="en-US" dirty="0">
                <a:latin typeface="+mn-ea"/>
              </a:rPr>
              <a:t>：通过</a:t>
            </a:r>
            <a:r>
              <a:rPr lang="en-US" altLang="zh-CN" dirty="0">
                <a:latin typeface="+mn-ea"/>
              </a:rPr>
              <a:t>UDP</a:t>
            </a:r>
            <a:r>
              <a:rPr lang="zh-CN" altLang="en-US" dirty="0">
                <a:latin typeface="+mn-ea"/>
              </a:rPr>
              <a:t>增加了安全性、每个对象的错误和拥塞控制（更多的流水线操作）</a:t>
            </a:r>
          </a:p>
          <a:p>
            <a:pPr lvl="1">
              <a:lnSpc>
                <a:spcPct val="150000"/>
              </a:lnSpc>
              <a:spcBef>
                <a:spcPts val="0"/>
              </a:spcBef>
            </a:pPr>
            <a:r>
              <a:rPr lang="zh-CN" altLang="en-US" dirty="0">
                <a:latin typeface="+mn-ea"/>
              </a:rPr>
              <a:t>关于传输层支持</a:t>
            </a:r>
            <a:r>
              <a:rPr lang="en-US" altLang="zh-CN" dirty="0">
                <a:latin typeface="+mn-ea"/>
              </a:rPr>
              <a:t>HTTP/3</a:t>
            </a:r>
            <a:r>
              <a:rPr lang="zh-CN" altLang="en-US" dirty="0">
                <a:latin typeface="+mn-ea"/>
              </a:rPr>
              <a:t>的更多信息</a:t>
            </a:r>
            <a:r>
              <a:rPr lang="en-US" altLang="zh-CN" dirty="0">
                <a:latin typeface="+mn-ea"/>
              </a:rPr>
              <a:t>: </a:t>
            </a:r>
            <a:r>
              <a:rPr lang="en-US" altLang="zh-CN" dirty="0">
                <a:solidFill>
                  <a:srgbClr val="FF0000"/>
                </a:solidFill>
                <a:latin typeface="+mn-ea"/>
              </a:rPr>
              <a:t>QUIC</a:t>
            </a:r>
            <a:r>
              <a:rPr lang="zh-CN" altLang="en-US" dirty="0">
                <a:solidFill>
                  <a:srgbClr val="FF0000"/>
                </a:solidFill>
                <a:latin typeface="+mn-ea"/>
              </a:rPr>
              <a:t>协议</a:t>
            </a:r>
            <a:r>
              <a:rPr lang="zh-CN" altLang="en-US" b="0" i="0" dirty="0">
                <a:solidFill>
                  <a:srgbClr val="333333"/>
                </a:solidFill>
                <a:effectLst/>
                <a:latin typeface="Arial" panose="020B0604020202020204" pitchFamily="34" charset="0"/>
              </a:rPr>
              <a:t>（</a:t>
            </a:r>
            <a:r>
              <a:rPr lang="en-US" altLang="zh-CN" b="0" i="0" dirty="0">
                <a:solidFill>
                  <a:srgbClr val="F73131"/>
                </a:solidFill>
                <a:effectLst/>
                <a:latin typeface="Arial" panose="020B0604020202020204" pitchFamily="34" charset="0"/>
              </a:rPr>
              <a:t>Quic</a:t>
            </a:r>
            <a:r>
              <a:rPr lang="en-US" altLang="zh-CN" b="0" i="0" dirty="0">
                <a:solidFill>
                  <a:srgbClr val="333333"/>
                </a:solidFill>
                <a:effectLst/>
                <a:latin typeface="Arial" panose="020B0604020202020204" pitchFamily="34" charset="0"/>
              </a:rPr>
              <a:t>k UDP Internet Connections</a:t>
            </a:r>
            <a:r>
              <a:rPr lang="zh-CN" altLang="en-US" b="0" i="0" dirty="0">
                <a:solidFill>
                  <a:srgbClr val="333333"/>
                </a:solidFill>
                <a:effectLst/>
                <a:latin typeface="Arial" panose="020B0604020202020204" pitchFamily="34" charset="0"/>
              </a:rPr>
              <a:t>）</a:t>
            </a:r>
            <a:endParaRPr lang="en-US" altLang="zh-CN" dirty="0">
              <a:latin typeface="+mn-ea"/>
            </a:endParaRPr>
          </a:p>
        </p:txBody>
      </p:sp>
    </p:spTree>
    <p:extLst>
      <p:ext uri="{BB962C8B-B14F-4D97-AF65-F5344CB8AC3E}">
        <p14:creationId xmlns:p14="http://schemas.microsoft.com/office/powerpoint/2010/main" val="4960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477616"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报文格式</a:t>
            </a:r>
          </a:p>
        </p:txBody>
      </p:sp>
      <p:sp>
        <p:nvSpPr>
          <p:cNvPr id="11" name="Rectangle 3">
            <a:extLst>
              <a:ext uri="{FF2B5EF4-FFF2-40B4-BE49-F238E27FC236}">
                <a16:creationId xmlns:a16="http://schemas.microsoft.com/office/drawing/2014/main" id="{0DE67429-4F63-BF47-9819-9E2C5C190419}"/>
              </a:ext>
            </a:extLst>
          </p:cNvPr>
          <p:cNvSpPr txBox="1">
            <a:spLocks noChangeArrowheads="1"/>
          </p:cNvSpPr>
          <p:nvPr/>
        </p:nvSpPr>
        <p:spPr>
          <a:xfrm>
            <a:off x="914408" y="1649842"/>
            <a:ext cx="10363200" cy="4857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dirty="0"/>
              <a:t>2</a:t>
            </a:r>
            <a:r>
              <a:rPr lang="zh-CN" altLang="en-US" dirty="0"/>
              <a:t>类</a:t>
            </a:r>
            <a:r>
              <a:rPr lang="en-US" altLang="zh-CN" dirty="0"/>
              <a:t>HTTP</a:t>
            </a:r>
            <a:r>
              <a:rPr lang="zh-CN" altLang="en-US" dirty="0"/>
              <a:t>报文</a:t>
            </a:r>
            <a:r>
              <a:rPr lang="en-US" altLang="zh-CN" dirty="0"/>
              <a:t>:</a:t>
            </a:r>
            <a:r>
              <a:rPr lang="zh-CN" altLang="en-US" dirty="0"/>
              <a:t>请求报文</a:t>
            </a:r>
            <a:r>
              <a:rPr lang="en-US" altLang="zh-CN" i="1" dirty="0">
                <a:solidFill>
                  <a:schemeClr val="accent2">
                    <a:lumMod val="50000"/>
                  </a:schemeClr>
                </a:solidFill>
              </a:rPr>
              <a:t>request</a:t>
            </a:r>
            <a:r>
              <a:rPr lang="en-US" altLang="zh-CN" dirty="0">
                <a:solidFill>
                  <a:schemeClr val="accent2">
                    <a:lumMod val="50000"/>
                  </a:schemeClr>
                </a:solidFill>
              </a:rPr>
              <a:t>,</a:t>
            </a:r>
            <a:r>
              <a:rPr lang="en-US" altLang="zh-CN" dirty="0">
                <a:solidFill>
                  <a:srgbClr val="FF0000"/>
                </a:solidFill>
              </a:rPr>
              <a:t> </a:t>
            </a:r>
            <a:r>
              <a:rPr lang="zh-CN" altLang="en-US" dirty="0"/>
              <a:t>响应报文</a:t>
            </a:r>
            <a:r>
              <a:rPr lang="en-US" altLang="zh-CN" i="1" dirty="0">
                <a:solidFill>
                  <a:schemeClr val="accent2">
                    <a:lumMod val="50000"/>
                  </a:schemeClr>
                </a:solidFill>
              </a:rPr>
              <a:t>response</a:t>
            </a:r>
          </a:p>
          <a:p>
            <a:pPr>
              <a:defRPr/>
            </a:pPr>
            <a:r>
              <a:rPr lang="en-US" altLang="zh-CN" dirty="0">
                <a:solidFill>
                  <a:schemeClr val="accent2"/>
                </a:solidFill>
              </a:rPr>
              <a:t>HTTP</a:t>
            </a:r>
            <a:r>
              <a:rPr lang="zh-CN" altLang="en-US" dirty="0">
                <a:solidFill>
                  <a:schemeClr val="accent2"/>
                </a:solidFill>
              </a:rPr>
              <a:t>请求报文</a:t>
            </a:r>
            <a:r>
              <a:rPr lang="en-US" altLang="zh-CN" dirty="0">
                <a:solidFill>
                  <a:schemeClr val="accent2"/>
                </a:solidFill>
              </a:rPr>
              <a:t>:</a:t>
            </a:r>
          </a:p>
          <a:p>
            <a:pPr lvl="1">
              <a:defRPr/>
            </a:pPr>
            <a:r>
              <a:rPr lang="en-US" altLang="zh-CN" sz="2800" dirty="0"/>
              <a:t>ASCII</a:t>
            </a:r>
            <a:r>
              <a:rPr lang="zh-CN" altLang="en-US" sz="2800" dirty="0"/>
              <a:t>文本 </a:t>
            </a:r>
            <a:r>
              <a:rPr lang="en-US" altLang="zh-CN" sz="2800" dirty="0"/>
              <a:t>(</a:t>
            </a:r>
            <a:r>
              <a:rPr lang="zh-CN" altLang="en-US" sz="2800" dirty="0"/>
              <a:t>易于人读格式</a:t>
            </a:r>
            <a:r>
              <a:rPr lang="en-US" altLang="zh-CN" sz="2800" dirty="0"/>
              <a:t>)</a:t>
            </a:r>
          </a:p>
        </p:txBody>
      </p:sp>
      <p:sp>
        <p:nvSpPr>
          <p:cNvPr id="12" name="Rectangle 4">
            <a:extLst>
              <a:ext uri="{FF2B5EF4-FFF2-40B4-BE49-F238E27FC236}">
                <a16:creationId xmlns:a16="http://schemas.microsoft.com/office/drawing/2014/main" id="{570F28B3-4B37-7747-B356-43644C9B1F21}"/>
              </a:ext>
            </a:extLst>
          </p:cNvPr>
          <p:cNvSpPr>
            <a:spLocks noChangeArrowheads="1"/>
          </p:cNvSpPr>
          <p:nvPr/>
        </p:nvSpPr>
        <p:spPr bwMode="auto">
          <a:xfrm>
            <a:off x="4298950" y="3638979"/>
            <a:ext cx="72866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GET /</a:t>
            </a:r>
            <a:r>
              <a:rPr lang="en-US" altLang="zh-CN" sz="2400" b="1" dirty="0" err="1">
                <a:latin typeface="Microsoft YaHei" panose="020B0503020204020204" pitchFamily="34" charset="-122"/>
                <a:ea typeface="Microsoft YaHei" panose="020B0503020204020204" pitchFamily="34" charset="-122"/>
              </a:rPr>
              <a:t>somedir</a:t>
            </a:r>
            <a:r>
              <a:rPr lang="en-US" altLang="zh-CN"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page.html</a:t>
            </a:r>
            <a:r>
              <a:rPr lang="en-US" altLang="zh-CN" sz="2400" b="1" dirty="0">
                <a:latin typeface="Microsoft YaHei" panose="020B0503020204020204" pitchFamily="34" charset="-122"/>
                <a:ea typeface="Microsoft YaHei" panose="020B0503020204020204" pitchFamily="34" charset="-122"/>
              </a:rPr>
              <a:t> HTTP/1.1</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Host: </a:t>
            </a:r>
            <a:r>
              <a:rPr lang="en-US" altLang="zh-CN" sz="2400" b="1" dirty="0" err="1">
                <a:latin typeface="Microsoft YaHei" panose="020B0503020204020204" pitchFamily="34" charset="-122"/>
                <a:ea typeface="Microsoft YaHei" panose="020B0503020204020204" pitchFamily="34" charset="-122"/>
              </a:rPr>
              <a:t>www.someschool.edu</a:t>
            </a:r>
            <a:r>
              <a:rPr lang="en-US" altLang="zh-CN" sz="2400" b="1" dirty="0">
                <a:latin typeface="Microsoft YaHei" panose="020B0503020204020204" pitchFamily="34" charset="-122"/>
                <a:ea typeface="Microsoft YaHei" panose="020B0503020204020204" pitchFamily="34" charset="-122"/>
              </a:rPr>
              <a:t> </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User-agent: Mozilla/4.0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该代理类型的对象版本</a:t>
            </a: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Connection: Close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不使用持久连接</a:t>
            </a:r>
          </a:p>
          <a:p>
            <a:pPr>
              <a:spcBef>
                <a:spcPct val="0"/>
              </a:spcBef>
              <a:buFontTx/>
              <a:buNone/>
              <a:defRPr/>
            </a:pPr>
            <a:r>
              <a:rPr lang="en-US" altLang="zh-CN" sz="2400" b="1" dirty="0" err="1">
                <a:latin typeface="Microsoft YaHei" panose="020B0503020204020204" pitchFamily="34" charset="-122"/>
                <a:ea typeface="Microsoft YaHei" panose="020B0503020204020204" pitchFamily="34" charset="-122"/>
              </a:rPr>
              <a:t>Accept-language:zh-cn</a:t>
            </a:r>
            <a:r>
              <a:rPr lang="en-US" altLang="zh-CN" sz="2400" b="1" dirty="0">
                <a:latin typeface="Microsoft YaHei" panose="020B0503020204020204" pitchFamily="34" charset="-122"/>
                <a:ea typeface="Microsoft YaHei" panose="020B0503020204020204" pitchFamily="34" charset="-122"/>
              </a:rPr>
              <a:t> </a:t>
            </a:r>
            <a:r>
              <a:rPr lang="en-US" altLang="zh-CN" sz="2400" b="1" dirty="0">
                <a:solidFill>
                  <a:schemeClr val="accent2">
                    <a:lumMod val="50000"/>
                  </a:schemeClr>
                </a:solidFill>
                <a:latin typeface="Microsoft YaHei" panose="020B0503020204020204" pitchFamily="34" charset="-122"/>
                <a:ea typeface="Microsoft YaHei" panose="020B0503020204020204" pitchFamily="34" charset="-122"/>
              </a:rPr>
              <a:t>//</a:t>
            </a:r>
            <a:r>
              <a:rPr lang="zh-CN" altLang="en-US" sz="2400" b="1" dirty="0">
                <a:solidFill>
                  <a:schemeClr val="accent2">
                    <a:lumMod val="50000"/>
                  </a:schemeClr>
                </a:solidFill>
                <a:latin typeface="Microsoft YaHei" panose="020B0503020204020204" pitchFamily="34" charset="-122"/>
                <a:ea typeface="Microsoft YaHei" panose="020B0503020204020204" pitchFamily="34" charset="-122"/>
              </a:rPr>
              <a:t>中文版本</a:t>
            </a:r>
          </a:p>
          <a:p>
            <a:pPr>
              <a:spcBef>
                <a:spcPct val="0"/>
              </a:spcBef>
              <a:buFontTx/>
              <a:buNone/>
              <a:defRPr/>
            </a:pPr>
            <a:endParaRPr lang="zh-CN" altLang="en-US" sz="2400" b="1" dirty="0">
              <a:solidFill>
                <a:schemeClr val="accent2"/>
              </a:solidFill>
              <a:latin typeface="Microsoft YaHei" panose="020B0503020204020204" pitchFamily="34" charset="-122"/>
              <a:ea typeface="Microsoft YaHei" panose="020B0503020204020204" pitchFamily="34" charset="-122"/>
            </a:endParaRPr>
          </a:p>
          <a:p>
            <a:pPr>
              <a:spcBef>
                <a:spcPct val="0"/>
              </a:spcBef>
              <a:buFontTx/>
              <a:buNone/>
              <a:defRPr/>
            </a:pPr>
            <a:r>
              <a:rPr lang="en-US" altLang="zh-CN" sz="2400" b="1" dirty="0">
                <a:latin typeface="Microsoft YaHei" panose="020B0503020204020204" pitchFamily="34" charset="-122"/>
                <a:ea typeface="Microsoft YaHei" panose="020B0503020204020204" pitchFamily="34" charset="-122"/>
              </a:rPr>
              <a:t>(</a:t>
            </a:r>
            <a:r>
              <a:rPr lang="zh-CN" altLang="en-US" sz="2400" b="1" dirty="0">
                <a:latin typeface="Microsoft YaHei" panose="020B0503020204020204" pitchFamily="34" charset="-122"/>
                <a:ea typeface="Microsoft YaHei" panose="020B0503020204020204" pitchFamily="34" charset="-122"/>
              </a:rPr>
              <a:t>额外的 回车换行</a:t>
            </a:r>
            <a:r>
              <a:rPr lang="en-US" altLang="zh-CN" sz="2400" b="1" dirty="0">
                <a:latin typeface="Microsoft YaHei" panose="020B0503020204020204" pitchFamily="34" charset="-122"/>
                <a:ea typeface="Microsoft YaHei" panose="020B0503020204020204" pitchFamily="34" charset="-122"/>
              </a:rPr>
              <a:t>) </a:t>
            </a:r>
          </a:p>
        </p:txBody>
      </p:sp>
      <p:sp>
        <p:nvSpPr>
          <p:cNvPr id="13" name="Rectangle 5">
            <a:extLst>
              <a:ext uri="{FF2B5EF4-FFF2-40B4-BE49-F238E27FC236}">
                <a16:creationId xmlns:a16="http://schemas.microsoft.com/office/drawing/2014/main" id="{EE999B90-DE94-8B4C-9789-E714767BAB81}"/>
              </a:ext>
            </a:extLst>
          </p:cNvPr>
          <p:cNvSpPr>
            <a:spLocks noChangeArrowheads="1"/>
          </p:cNvSpPr>
          <p:nvPr/>
        </p:nvSpPr>
        <p:spPr bwMode="auto">
          <a:xfrm>
            <a:off x="1214438" y="3238929"/>
            <a:ext cx="2270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Microsoft YaHei" panose="020B0503020204020204" pitchFamily="34" charset="-122"/>
                <a:ea typeface="Microsoft YaHei" panose="020B0503020204020204" pitchFamily="34" charset="-122"/>
              </a:rPr>
              <a:t>请求行</a:t>
            </a:r>
          </a:p>
          <a:p>
            <a:pPr algn="ctr">
              <a:spcBef>
                <a:spcPct val="0"/>
              </a:spcBef>
              <a:buFontTx/>
              <a:buNone/>
              <a:defRPr/>
            </a:pPr>
            <a:r>
              <a:rPr lang="en-US" altLang="zh-CN" sz="2000" b="1" dirty="0">
                <a:solidFill>
                  <a:schemeClr val="accent2">
                    <a:lumMod val="50000"/>
                  </a:schemeClr>
                </a:solidFill>
                <a:latin typeface="Microsoft YaHei" panose="020B0503020204020204" pitchFamily="34" charset="-122"/>
                <a:ea typeface="Microsoft YaHei" panose="020B0503020204020204" pitchFamily="34" charset="-122"/>
              </a:rPr>
              <a:t>(GET, POST, </a:t>
            </a:r>
          </a:p>
          <a:p>
            <a:pPr algn="ctr">
              <a:spcBef>
                <a:spcPct val="0"/>
              </a:spcBef>
              <a:buFontTx/>
              <a:buNone/>
              <a:defRPr/>
            </a:pPr>
            <a:r>
              <a:rPr lang="en-US" altLang="zh-CN" sz="2000" b="1" dirty="0">
                <a:solidFill>
                  <a:schemeClr val="accent2">
                    <a:lumMod val="50000"/>
                  </a:schemeClr>
                </a:solidFill>
                <a:latin typeface="Microsoft YaHei" panose="020B0503020204020204" pitchFamily="34" charset="-122"/>
                <a:ea typeface="Microsoft YaHei" panose="020B0503020204020204" pitchFamily="34" charset="-122"/>
              </a:rPr>
              <a:t>HEAD)</a:t>
            </a:r>
          </a:p>
        </p:txBody>
      </p:sp>
      <p:sp>
        <p:nvSpPr>
          <p:cNvPr id="14" name="Line 6">
            <a:extLst>
              <a:ext uri="{FF2B5EF4-FFF2-40B4-BE49-F238E27FC236}">
                <a16:creationId xmlns:a16="http://schemas.microsoft.com/office/drawing/2014/main" id="{66B45D8D-DF2E-5D47-8746-A8BE9E5ABFF1}"/>
              </a:ext>
            </a:extLst>
          </p:cNvPr>
          <p:cNvSpPr>
            <a:spLocks noChangeShapeType="1"/>
          </p:cNvSpPr>
          <p:nvPr/>
        </p:nvSpPr>
        <p:spPr bwMode="auto">
          <a:xfrm>
            <a:off x="3054350" y="3640567"/>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 name="Freeform 7">
            <a:extLst>
              <a:ext uri="{FF2B5EF4-FFF2-40B4-BE49-F238E27FC236}">
                <a16:creationId xmlns:a16="http://schemas.microsoft.com/office/drawing/2014/main" id="{BDFD075D-AC6F-EA43-94F0-03982D2099AF}"/>
              </a:ext>
            </a:extLst>
          </p:cNvPr>
          <p:cNvSpPr>
            <a:spLocks/>
          </p:cNvSpPr>
          <p:nvPr/>
        </p:nvSpPr>
        <p:spPr bwMode="auto">
          <a:xfrm>
            <a:off x="3959225" y="4078717"/>
            <a:ext cx="228600" cy="1312862"/>
          </a:xfrm>
          <a:custGeom>
            <a:avLst/>
            <a:gdLst>
              <a:gd name="T0" fmla="*/ 2147483646 w 144"/>
              <a:gd name="T1" fmla="*/ 2147483646 h 827"/>
              <a:gd name="T2" fmla="*/ 0 w 144"/>
              <a:gd name="T3" fmla="*/ 0 h 827"/>
              <a:gd name="T4" fmla="*/ 0 w 144"/>
              <a:gd name="T5" fmla="*/ 2147483646 h 827"/>
              <a:gd name="T6" fmla="*/ 2147483646 w 144"/>
              <a:gd name="T7" fmla="*/ 2147483646 h 827"/>
              <a:gd name="T8" fmla="*/ 0 60000 65536"/>
              <a:gd name="T9" fmla="*/ 0 60000 65536"/>
              <a:gd name="T10" fmla="*/ 0 60000 65536"/>
              <a:gd name="T11" fmla="*/ 0 60000 65536"/>
              <a:gd name="T12" fmla="*/ 0 w 144"/>
              <a:gd name="T13" fmla="*/ 0 h 827"/>
              <a:gd name="T14" fmla="*/ 144 w 144"/>
              <a:gd name="T15" fmla="*/ 827 h 827"/>
            </a:gdLst>
            <a:ahLst/>
            <a:cxnLst>
              <a:cxn ang="T8">
                <a:pos x="T0" y="T1"/>
              </a:cxn>
              <a:cxn ang="T9">
                <a:pos x="T2" y="T3"/>
              </a:cxn>
              <a:cxn ang="T10">
                <a:pos x="T4" y="T5"/>
              </a:cxn>
              <a:cxn ang="T11">
                <a:pos x="T6" y="T7"/>
              </a:cxn>
            </a:cxnLst>
            <a:rect l="T12" t="T13" r="T14" b="T15"/>
            <a:pathLst>
              <a:path w="144" h="827">
                <a:moveTo>
                  <a:pt x="116" y="5"/>
                </a:moveTo>
                <a:lnTo>
                  <a:pt x="0" y="0"/>
                </a:lnTo>
                <a:lnTo>
                  <a:pt x="0" y="826"/>
                </a:lnTo>
                <a:lnTo>
                  <a:pt x="143" y="821"/>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8">
            <a:extLst>
              <a:ext uri="{FF2B5EF4-FFF2-40B4-BE49-F238E27FC236}">
                <a16:creationId xmlns:a16="http://schemas.microsoft.com/office/drawing/2014/main" id="{453EE884-A63B-8444-8C03-C3A11CF89D2B}"/>
              </a:ext>
            </a:extLst>
          </p:cNvPr>
          <p:cNvSpPr>
            <a:spLocks noChangeArrowheads="1"/>
          </p:cNvSpPr>
          <p:nvPr/>
        </p:nvSpPr>
        <p:spPr bwMode="auto">
          <a:xfrm>
            <a:off x="2154238" y="4581954"/>
            <a:ext cx="181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defRPr/>
            </a:pPr>
            <a:r>
              <a:rPr lang="zh-CN" altLang="en-US" sz="2000" b="1" dirty="0">
                <a:solidFill>
                  <a:schemeClr val="accent2">
                    <a:lumMod val="50000"/>
                  </a:schemeClr>
                </a:solidFill>
                <a:latin typeface="Comic Sans MS" panose="030F0902030302020204" pitchFamily="66" charset="0"/>
                <a:ea typeface="宋体" panose="02010600030101010101" pitchFamily="2" charset="-122"/>
              </a:rPr>
              <a:t>头部行</a:t>
            </a:r>
          </a:p>
        </p:txBody>
      </p:sp>
      <p:sp>
        <p:nvSpPr>
          <p:cNvPr id="17" name="Line 9">
            <a:extLst>
              <a:ext uri="{FF2B5EF4-FFF2-40B4-BE49-F238E27FC236}">
                <a16:creationId xmlns:a16="http://schemas.microsoft.com/office/drawing/2014/main" id="{95A95A8E-D1B0-DC44-85CD-ACEA154EB27B}"/>
              </a:ext>
            </a:extLst>
          </p:cNvPr>
          <p:cNvSpPr>
            <a:spLocks noChangeShapeType="1"/>
          </p:cNvSpPr>
          <p:nvPr/>
        </p:nvSpPr>
        <p:spPr bwMode="auto">
          <a:xfrm flipV="1">
            <a:off x="3178175" y="5650342"/>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8" name="Rectangle 10">
            <a:extLst>
              <a:ext uri="{FF2B5EF4-FFF2-40B4-BE49-F238E27FC236}">
                <a16:creationId xmlns:a16="http://schemas.microsoft.com/office/drawing/2014/main" id="{C4280B03-CAFE-9446-AA48-5D2E624DFCB6}"/>
              </a:ext>
            </a:extLst>
          </p:cNvPr>
          <p:cNvSpPr>
            <a:spLocks noChangeArrowheads="1"/>
          </p:cNvSpPr>
          <p:nvPr/>
        </p:nvSpPr>
        <p:spPr bwMode="auto">
          <a:xfrm>
            <a:off x="1890713" y="5534454"/>
            <a:ext cx="1328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zh-CN" altLang="en-US" sz="2000" b="1" dirty="0">
                <a:solidFill>
                  <a:schemeClr val="accent2">
                    <a:lumMod val="50000"/>
                  </a:schemeClr>
                </a:solidFill>
                <a:latin typeface="Microsoft YaHei" panose="020B0503020204020204" pitchFamily="34" charset="-122"/>
                <a:ea typeface="Microsoft YaHei" panose="020B0503020204020204" pitchFamily="34" charset="-122"/>
              </a:rPr>
              <a:t>回车换行 </a:t>
            </a:r>
          </a:p>
          <a:p>
            <a:pPr algn="ctr">
              <a:spcBef>
                <a:spcPct val="0"/>
              </a:spcBef>
              <a:buFontTx/>
              <a:buNone/>
              <a:defRPr/>
            </a:pPr>
            <a:r>
              <a:rPr lang="zh-CN" altLang="en-US" sz="2000" b="1" dirty="0">
                <a:solidFill>
                  <a:srgbClr val="006666"/>
                </a:solidFill>
                <a:latin typeface="Microsoft YaHei" panose="020B0503020204020204" pitchFamily="34" charset="-122"/>
                <a:ea typeface="Microsoft YaHei" panose="020B0503020204020204" pitchFamily="34" charset="-122"/>
              </a:rPr>
              <a:t>指示结束</a:t>
            </a:r>
          </a:p>
        </p:txBody>
      </p:sp>
    </p:spTree>
    <p:extLst>
      <p:ext uri="{BB962C8B-B14F-4D97-AF65-F5344CB8AC3E}">
        <p14:creationId xmlns:p14="http://schemas.microsoft.com/office/powerpoint/2010/main" val="3073698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477616"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报文格式</a:t>
            </a:r>
          </a:p>
        </p:txBody>
      </p:sp>
      <p:grpSp>
        <p:nvGrpSpPr>
          <p:cNvPr id="19" name="Group 20">
            <a:extLst>
              <a:ext uri="{FF2B5EF4-FFF2-40B4-BE49-F238E27FC236}">
                <a16:creationId xmlns:a16="http://schemas.microsoft.com/office/drawing/2014/main" id="{9CF4D300-1108-DA43-8B00-83B68573A778}"/>
              </a:ext>
            </a:extLst>
          </p:cNvPr>
          <p:cNvGrpSpPr>
            <a:grpSpLocks/>
          </p:cNvGrpSpPr>
          <p:nvPr/>
        </p:nvGrpSpPr>
        <p:grpSpPr bwMode="auto">
          <a:xfrm>
            <a:off x="3886200" y="1752600"/>
            <a:ext cx="5638800" cy="431800"/>
            <a:chOff x="1488" y="912"/>
            <a:chExt cx="3552" cy="272"/>
          </a:xfrm>
        </p:grpSpPr>
        <p:sp>
          <p:nvSpPr>
            <p:cNvPr id="20" name="Rectangle 3">
              <a:extLst>
                <a:ext uri="{FF2B5EF4-FFF2-40B4-BE49-F238E27FC236}">
                  <a16:creationId xmlns:a16="http://schemas.microsoft.com/office/drawing/2014/main" id="{9D32F33E-2479-B840-BE7A-52BF600A4372}"/>
                </a:ext>
              </a:extLst>
            </p:cNvPr>
            <p:cNvSpPr>
              <a:spLocks noChangeArrowheads="1"/>
            </p:cNvSpPr>
            <p:nvPr/>
          </p:nvSpPr>
          <p:spPr bwMode="auto">
            <a:xfrm>
              <a:off x="2640" y="912"/>
              <a:ext cx="624"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dirty="0"/>
                <a:t>URI</a:t>
              </a:r>
            </a:p>
          </p:txBody>
        </p:sp>
        <p:sp>
          <p:nvSpPr>
            <p:cNvPr id="21" name="Rectangle 4">
              <a:extLst>
                <a:ext uri="{FF2B5EF4-FFF2-40B4-BE49-F238E27FC236}">
                  <a16:creationId xmlns:a16="http://schemas.microsoft.com/office/drawing/2014/main" id="{51569406-AC71-1848-B057-D3AA8999551E}"/>
                </a:ext>
              </a:extLst>
            </p:cNvPr>
            <p:cNvSpPr>
              <a:spLocks noChangeArrowheads="1"/>
            </p:cNvSpPr>
            <p:nvPr/>
          </p:nvSpPr>
          <p:spPr bwMode="auto">
            <a:xfrm>
              <a:off x="3600" y="912"/>
              <a:ext cx="768"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t>版本</a:t>
              </a:r>
            </a:p>
          </p:txBody>
        </p:sp>
        <p:sp>
          <p:nvSpPr>
            <p:cNvPr id="22" name="Rectangle 5">
              <a:extLst>
                <a:ext uri="{FF2B5EF4-FFF2-40B4-BE49-F238E27FC236}">
                  <a16:creationId xmlns:a16="http://schemas.microsoft.com/office/drawing/2014/main" id="{4557F385-7BEA-A54C-9DA7-DFD0757B4801}"/>
                </a:ext>
              </a:extLst>
            </p:cNvPr>
            <p:cNvSpPr>
              <a:spLocks noChangeArrowheads="1"/>
            </p:cNvSpPr>
            <p:nvPr/>
          </p:nvSpPr>
          <p:spPr bwMode="auto">
            <a:xfrm>
              <a:off x="3264"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p>
          </p:txBody>
        </p:sp>
        <p:sp>
          <p:nvSpPr>
            <p:cNvPr id="23" name="Rectangle 6">
              <a:extLst>
                <a:ext uri="{FF2B5EF4-FFF2-40B4-BE49-F238E27FC236}">
                  <a16:creationId xmlns:a16="http://schemas.microsoft.com/office/drawing/2014/main" id="{9F921A43-073A-0944-AC08-7EA6FCA355AC}"/>
                </a:ext>
              </a:extLst>
            </p:cNvPr>
            <p:cNvSpPr>
              <a:spLocks noChangeArrowheads="1"/>
            </p:cNvSpPr>
            <p:nvPr/>
          </p:nvSpPr>
          <p:spPr bwMode="auto">
            <a:xfrm>
              <a:off x="4368"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p>
          </p:txBody>
        </p:sp>
        <p:sp>
          <p:nvSpPr>
            <p:cNvPr id="24" name="Rectangle 7">
              <a:extLst>
                <a:ext uri="{FF2B5EF4-FFF2-40B4-BE49-F238E27FC236}">
                  <a16:creationId xmlns:a16="http://schemas.microsoft.com/office/drawing/2014/main" id="{C6BDC61F-182E-AB42-A263-1146EAA1CCE8}"/>
                </a:ext>
              </a:extLst>
            </p:cNvPr>
            <p:cNvSpPr>
              <a:spLocks noChangeArrowheads="1"/>
            </p:cNvSpPr>
            <p:nvPr/>
          </p:nvSpPr>
          <p:spPr bwMode="auto">
            <a:xfrm>
              <a:off x="4704" y="91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p>
          </p:txBody>
        </p:sp>
        <p:sp>
          <p:nvSpPr>
            <p:cNvPr id="25" name="Rectangle 8">
              <a:extLst>
                <a:ext uri="{FF2B5EF4-FFF2-40B4-BE49-F238E27FC236}">
                  <a16:creationId xmlns:a16="http://schemas.microsoft.com/office/drawing/2014/main" id="{07CD1203-5AD6-A844-B3E5-7F5C0897A869}"/>
                </a:ext>
              </a:extLst>
            </p:cNvPr>
            <p:cNvSpPr>
              <a:spLocks noChangeArrowheads="1"/>
            </p:cNvSpPr>
            <p:nvPr/>
          </p:nvSpPr>
          <p:spPr bwMode="auto">
            <a:xfrm>
              <a:off x="2256" y="912"/>
              <a:ext cx="384"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p>
          </p:txBody>
        </p:sp>
        <p:sp>
          <p:nvSpPr>
            <p:cNvPr id="26" name="Rectangle 9">
              <a:extLst>
                <a:ext uri="{FF2B5EF4-FFF2-40B4-BE49-F238E27FC236}">
                  <a16:creationId xmlns:a16="http://schemas.microsoft.com/office/drawing/2014/main" id="{9BACDA92-C0CB-B043-8E8D-99C65B30938D}"/>
                </a:ext>
              </a:extLst>
            </p:cNvPr>
            <p:cNvSpPr>
              <a:spLocks noChangeArrowheads="1"/>
            </p:cNvSpPr>
            <p:nvPr/>
          </p:nvSpPr>
          <p:spPr bwMode="auto">
            <a:xfrm>
              <a:off x="1488" y="912"/>
              <a:ext cx="768" cy="27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t>方法</a:t>
              </a:r>
            </a:p>
          </p:txBody>
        </p:sp>
        <p:sp>
          <p:nvSpPr>
            <p:cNvPr id="27" name="Line 10">
              <a:extLst>
                <a:ext uri="{FF2B5EF4-FFF2-40B4-BE49-F238E27FC236}">
                  <a16:creationId xmlns:a16="http://schemas.microsoft.com/office/drawing/2014/main" id="{9E4EDDD5-2C95-1C42-B843-F77A52DA09AC}"/>
                </a:ext>
              </a:extLst>
            </p:cNvPr>
            <p:cNvSpPr>
              <a:spLocks noChangeShapeType="1"/>
            </p:cNvSpPr>
            <p:nvPr/>
          </p:nvSpPr>
          <p:spPr bwMode="auto">
            <a:xfrm>
              <a:off x="1488" y="912"/>
              <a:ext cx="355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8" name="Line 11">
              <a:extLst>
                <a:ext uri="{FF2B5EF4-FFF2-40B4-BE49-F238E27FC236}">
                  <a16:creationId xmlns:a16="http://schemas.microsoft.com/office/drawing/2014/main" id="{DA2CF0A1-EFBE-3D4D-8728-634248EBE20B}"/>
                </a:ext>
              </a:extLst>
            </p:cNvPr>
            <p:cNvSpPr>
              <a:spLocks noChangeShapeType="1"/>
            </p:cNvSpPr>
            <p:nvPr/>
          </p:nvSpPr>
          <p:spPr bwMode="auto">
            <a:xfrm>
              <a:off x="1488" y="1184"/>
              <a:ext cx="355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9" name="Line 12">
              <a:extLst>
                <a:ext uri="{FF2B5EF4-FFF2-40B4-BE49-F238E27FC236}">
                  <a16:creationId xmlns:a16="http://schemas.microsoft.com/office/drawing/2014/main" id="{922C961F-E3F3-C346-81D9-B2DAD189DC38}"/>
                </a:ext>
              </a:extLst>
            </p:cNvPr>
            <p:cNvSpPr>
              <a:spLocks noChangeShapeType="1"/>
            </p:cNvSpPr>
            <p:nvPr/>
          </p:nvSpPr>
          <p:spPr bwMode="auto">
            <a:xfrm>
              <a:off x="1488" y="91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0" name="Line 13">
              <a:extLst>
                <a:ext uri="{FF2B5EF4-FFF2-40B4-BE49-F238E27FC236}">
                  <a16:creationId xmlns:a16="http://schemas.microsoft.com/office/drawing/2014/main" id="{2B399362-A1DC-0746-A367-62D7817F3C33}"/>
                </a:ext>
              </a:extLst>
            </p:cNvPr>
            <p:cNvSpPr>
              <a:spLocks noChangeShapeType="1"/>
            </p:cNvSpPr>
            <p:nvPr/>
          </p:nvSpPr>
          <p:spPr bwMode="auto">
            <a:xfrm>
              <a:off x="2256"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1" name="Line 14">
              <a:extLst>
                <a:ext uri="{FF2B5EF4-FFF2-40B4-BE49-F238E27FC236}">
                  <a16:creationId xmlns:a16="http://schemas.microsoft.com/office/drawing/2014/main" id="{5453FDAA-F2F3-604E-BEF0-29DE5BDBA794}"/>
                </a:ext>
              </a:extLst>
            </p:cNvPr>
            <p:cNvSpPr>
              <a:spLocks noChangeShapeType="1"/>
            </p:cNvSpPr>
            <p:nvPr/>
          </p:nvSpPr>
          <p:spPr bwMode="auto">
            <a:xfrm>
              <a:off x="2640"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2" name="Line 15">
              <a:extLst>
                <a:ext uri="{FF2B5EF4-FFF2-40B4-BE49-F238E27FC236}">
                  <a16:creationId xmlns:a16="http://schemas.microsoft.com/office/drawing/2014/main" id="{D1C4D03A-2C60-1B44-A730-C553338F3D6C}"/>
                </a:ext>
              </a:extLst>
            </p:cNvPr>
            <p:cNvSpPr>
              <a:spLocks noChangeShapeType="1"/>
            </p:cNvSpPr>
            <p:nvPr/>
          </p:nvSpPr>
          <p:spPr bwMode="auto">
            <a:xfrm>
              <a:off x="5040" y="91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3" name="Line 16">
              <a:extLst>
                <a:ext uri="{FF2B5EF4-FFF2-40B4-BE49-F238E27FC236}">
                  <a16:creationId xmlns:a16="http://schemas.microsoft.com/office/drawing/2014/main" id="{C7CF6F5F-3AF5-0A4B-BDBF-8A53C1F8B1BB}"/>
                </a:ext>
              </a:extLst>
            </p:cNvPr>
            <p:cNvSpPr>
              <a:spLocks noChangeShapeType="1"/>
            </p:cNvSpPr>
            <p:nvPr/>
          </p:nvSpPr>
          <p:spPr bwMode="auto">
            <a:xfrm>
              <a:off x="4704"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4" name="Line 17">
              <a:extLst>
                <a:ext uri="{FF2B5EF4-FFF2-40B4-BE49-F238E27FC236}">
                  <a16:creationId xmlns:a16="http://schemas.microsoft.com/office/drawing/2014/main" id="{16F72196-7380-8947-A2D1-31417A93C599}"/>
                </a:ext>
              </a:extLst>
            </p:cNvPr>
            <p:cNvSpPr>
              <a:spLocks noChangeShapeType="1"/>
            </p:cNvSpPr>
            <p:nvPr/>
          </p:nvSpPr>
          <p:spPr bwMode="auto">
            <a:xfrm>
              <a:off x="3600"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5" name="Line 18">
              <a:extLst>
                <a:ext uri="{FF2B5EF4-FFF2-40B4-BE49-F238E27FC236}">
                  <a16:creationId xmlns:a16="http://schemas.microsoft.com/office/drawing/2014/main" id="{1F2F568F-42E6-5044-ADCA-FD0449CB6C04}"/>
                </a:ext>
              </a:extLst>
            </p:cNvPr>
            <p:cNvSpPr>
              <a:spLocks noChangeShapeType="1"/>
            </p:cNvSpPr>
            <p:nvPr/>
          </p:nvSpPr>
          <p:spPr bwMode="auto">
            <a:xfrm>
              <a:off x="4368"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6" name="Line 19">
              <a:extLst>
                <a:ext uri="{FF2B5EF4-FFF2-40B4-BE49-F238E27FC236}">
                  <a16:creationId xmlns:a16="http://schemas.microsoft.com/office/drawing/2014/main" id="{BADE3E31-DBA4-1D44-9FB8-3DCDCB91AB7A}"/>
                </a:ext>
              </a:extLst>
            </p:cNvPr>
            <p:cNvSpPr>
              <a:spLocks noChangeShapeType="1"/>
            </p:cNvSpPr>
            <p:nvPr/>
          </p:nvSpPr>
          <p:spPr bwMode="auto">
            <a:xfrm>
              <a:off x="3264" y="91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37" name="Group 34">
            <a:extLst>
              <a:ext uri="{FF2B5EF4-FFF2-40B4-BE49-F238E27FC236}">
                <a16:creationId xmlns:a16="http://schemas.microsoft.com/office/drawing/2014/main" id="{2F172B72-3A65-304B-B44B-1B1B849DC2A6}"/>
              </a:ext>
            </a:extLst>
          </p:cNvPr>
          <p:cNvGrpSpPr>
            <a:grpSpLocks/>
          </p:cNvGrpSpPr>
          <p:nvPr/>
        </p:nvGrpSpPr>
        <p:grpSpPr bwMode="auto">
          <a:xfrm>
            <a:off x="3886200" y="2209800"/>
            <a:ext cx="4441825" cy="431800"/>
            <a:chOff x="1488" y="1200"/>
            <a:chExt cx="2798" cy="272"/>
          </a:xfrm>
        </p:grpSpPr>
        <p:sp>
          <p:nvSpPr>
            <p:cNvPr id="38" name="Rectangle 21">
              <a:extLst>
                <a:ext uri="{FF2B5EF4-FFF2-40B4-BE49-F238E27FC236}">
                  <a16:creationId xmlns:a16="http://schemas.microsoft.com/office/drawing/2014/main" id="{BA48BB64-95CC-7348-A98F-AE059D2B8378}"/>
                </a:ext>
              </a:extLst>
            </p:cNvPr>
            <p:cNvSpPr>
              <a:spLocks noChangeArrowheads="1"/>
            </p:cNvSpPr>
            <p:nvPr/>
          </p:nvSpPr>
          <p:spPr bwMode="auto">
            <a:xfrm>
              <a:off x="2913" y="1200"/>
              <a:ext cx="634"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值</a:t>
              </a:r>
            </a:p>
          </p:txBody>
        </p:sp>
        <p:sp>
          <p:nvSpPr>
            <p:cNvPr id="39" name="Rectangle 22">
              <a:extLst>
                <a:ext uri="{FF2B5EF4-FFF2-40B4-BE49-F238E27FC236}">
                  <a16:creationId xmlns:a16="http://schemas.microsoft.com/office/drawing/2014/main" id="{43DA720B-93E3-A54B-951F-8DF6F53F697C}"/>
                </a:ext>
              </a:extLst>
            </p:cNvPr>
            <p:cNvSpPr>
              <a:spLocks noChangeArrowheads="1"/>
            </p:cNvSpPr>
            <p:nvPr/>
          </p:nvSpPr>
          <p:spPr bwMode="auto">
            <a:xfrm>
              <a:off x="2576" y="1200"/>
              <a:ext cx="337"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p>
          </p:txBody>
        </p:sp>
        <p:sp>
          <p:nvSpPr>
            <p:cNvPr id="40" name="Rectangle 23">
              <a:extLst>
                <a:ext uri="{FF2B5EF4-FFF2-40B4-BE49-F238E27FC236}">
                  <a16:creationId xmlns:a16="http://schemas.microsoft.com/office/drawing/2014/main" id="{CEF5BC57-39AF-454F-B2D3-44E77C0DDC8D}"/>
                </a:ext>
              </a:extLst>
            </p:cNvPr>
            <p:cNvSpPr>
              <a:spLocks noChangeArrowheads="1"/>
            </p:cNvSpPr>
            <p:nvPr/>
          </p:nvSpPr>
          <p:spPr bwMode="auto">
            <a:xfrm>
              <a:off x="3547" y="1200"/>
              <a:ext cx="369"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p>
          </p:txBody>
        </p:sp>
        <p:sp>
          <p:nvSpPr>
            <p:cNvPr id="41" name="Rectangle 24">
              <a:extLst>
                <a:ext uri="{FF2B5EF4-FFF2-40B4-BE49-F238E27FC236}">
                  <a16:creationId xmlns:a16="http://schemas.microsoft.com/office/drawing/2014/main" id="{3FC046B7-4D35-2F40-8382-CFA3C7B55B02}"/>
                </a:ext>
              </a:extLst>
            </p:cNvPr>
            <p:cNvSpPr>
              <a:spLocks noChangeArrowheads="1"/>
            </p:cNvSpPr>
            <p:nvPr/>
          </p:nvSpPr>
          <p:spPr bwMode="auto">
            <a:xfrm>
              <a:off x="3916" y="1200"/>
              <a:ext cx="370"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p>
          </p:txBody>
        </p:sp>
        <p:sp>
          <p:nvSpPr>
            <p:cNvPr id="42" name="Rectangle 25">
              <a:extLst>
                <a:ext uri="{FF2B5EF4-FFF2-40B4-BE49-F238E27FC236}">
                  <a16:creationId xmlns:a16="http://schemas.microsoft.com/office/drawing/2014/main" id="{16F0A179-7FF7-9448-AF17-3B70E426269B}"/>
                </a:ext>
              </a:extLst>
            </p:cNvPr>
            <p:cNvSpPr>
              <a:spLocks noChangeArrowheads="1"/>
            </p:cNvSpPr>
            <p:nvPr/>
          </p:nvSpPr>
          <p:spPr bwMode="auto">
            <a:xfrm>
              <a:off x="1488" y="1200"/>
              <a:ext cx="1088"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首部字段名：</a:t>
              </a:r>
            </a:p>
          </p:txBody>
        </p:sp>
        <p:sp>
          <p:nvSpPr>
            <p:cNvPr id="43" name="Line 26">
              <a:extLst>
                <a:ext uri="{FF2B5EF4-FFF2-40B4-BE49-F238E27FC236}">
                  <a16:creationId xmlns:a16="http://schemas.microsoft.com/office/drawing/2014/main" id="{453207CE-1212-7441-BDE8-DF9325F3FE47}"/>
                </a:ext>
              </a:extLst>
            </p:cNvPr>
            <p:cNvSpPr>
              <a:spLocks noChangeShapeType="1"/>
            </p:cNvSpPr>
            <p:nvPr/>
          </p:nvSpPr>
          <p:spPr bwMode="auto">
            <a:xfrm>
              <a:off x="1488" y="1200"/>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 name="Line 27">
              <a:extLst>
                <a:ext uri="{FF2B5EF4-FFF2-40B4-BE49-F238E27FC236}">
                  <a16:creationId xmlns:a16="http://schemas.microsoft.com/office/drawing/2014/main" id="{32AEA5CF-30DA-FC46-992C-ED641C4ACE14}"/>
                </a:ext>
              </a:extLst>
            </p:cNvPr>
            <p:cNvSpPr>
              <a:spLocks noChangeShapeType="1"/>
            </p:cNvSpPr>
            <p:nvPr/>
          </p:nvSpPr>
          <p:spPr bwMode="auto">
            <a:xfrm>
              <a:off x="1488" y="14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 name="Line 28">
              <a:extLst>
                <a:ext uri="{FF2B5EF4-FFF2-40B4-BE49-F238E27FC236}">
                  <a16:creationId xmlns:a16="http://schemas.microsoft.com/office/drawing/2014/main" id="{44C322AC-5740-8D4D-A424-F578AE8B6D67}"/>
                </a:ext>
              </a:extLst>
            </p:cNvPr>
            <p:cNvSpPr>
              <a:spLocks noChangeShapeType="1"/>
            </p:cNvSpPr>
            <p:nvPr/>
          </p:nvSpPr>
          <p:spPr bwMode="auto">
            <a:xfrm>
              <a:off x="1488" y="120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6" name="Line 29">
              <a:extLst>
                <a:ext uri="{FF2B5EF4-FFF2-40B4-BE49-F238E27FC236}">
                  <a16:creationId xmlns:a16="http://schemas.microsoft.com/office/drawing/2014/main" id="{EFF212B3-DCB2-694E-B258-3B0F0912A7EA}"/>
                </a:ext>
              </a:extLst>
            </p:cNvPr>
            <p:cNvSpPr>
              <a:spLocks noChangeShapeType="1"/>
            </p:cNvSpPr>
            <p:nvPr/>
          </p:nvSpPr>
          <p:spPr bwMode="auto">
            <a:xfrm>
              <a:off x="2576"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7" name="Line 30">
              <a:extLst>
                <a:ext uri="{FF2B5EF4-FFF2-40B4-BE49-F238E27FC236}">
                  <a16:creationId xmlns:a16="http://schemas.microsoft.com/office/drawing/2014/main" id="{73F5A3C4-BB26-D14B-BEEA-9F942FE3F0EB}"/>
                </a:ext>
              </a:extLst>
            </p:cNvPr>
            <p:cNvSpPr>
              <a:spLocks noChangeShapeType="1"/>
            </p:cNvSpPr>
            <p:nvPr/>
          </p:nvSpPr>
          <p:spPr bwMode="auto">
            <a:xfrm>
              <a:off x="4286" y="120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8" name="Line 31">
              <a:extLst>
                <a:ext uri="{FF2B5EF4-FFF2-40B4-BE49-F238E27FC236}">
                  <a16:creationId xmlns:a16="http://schemas.microsoft.com/office/drawing/2014/main" id="{780FE9CC-48E5-1A46-8988-96BEE4A6D61E}"/>
                </a:ext>
              </a:extLst>
            </p:cNvPr>
            <p:cNvSpPr>
              <a:spLocks noChangeShapeType="1"/>
            </p:cNvSpPr>
            <p:nvPr/>
          </p:nvSpPr>
          <p:spPr bwMode="auto">
            <a:xfrm>
              <a:off x="3916"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9" name="Line 32">
              <a:extLst>
                <a:ext uri="{FF2B5EF4-FFF2-40B4-BE49-F238E27FC236}">
                  <a16:creationId xmlns:a16="http://schemas.microsoft.com/office/drawing/2014/main" id="{C9AA71DB-57B3-9D44-B172-0C8CA9B9C5F8}"/>
                </a:ext>
              </a:extLst>
            </p:cNvPr>
            <p:cNvSpPr>
              <a:spLocks noChangeShapeType="1"/>
            </p:cNvSpPr>
            <p:nvPr/>
          </p:nvSpPr>
          <p:spPr bwMode="auto">
            <a:xfrm>
              <a:off x="2913"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0" name="Line 33">
              <a:extLst>
                <a:ext uri="{FF2B5EF4-FFF2-40B4-BE49-F238E27FC236}">
                  <a16:creationId xmlns:a16="http://schemas.microsoft.com/office/drawing/2014/main" id="{EE41C04C-835E-C64B-8FE9-6BA04AEEA48A}"/>
                </a:ext>
              </a:extLst>
            </p:cNvPr>
            <p:cNvSpPr>
              <a:spLocks noChangeShapeType="1"/>
            </p:cNvSpPr>
            <p:nvPr/>
          </p:nvSpPr>
          <p:spPr bwMode="auto">
            <a:xfrm>
              <a:off x="3547" y="120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51" name="Group 48">
            <a:extLst>
              <a:ext uri="{FF2B5EF4-FFF2-40B4-BE49-F238E27FC236}">
                <a16:creationId xmlns:a16="http://schemas.microsoft.com/office/drawing/2014/main" id="{9B9F3E8E-FDFB-524A-9CCE-E1B01161C0E1}"/>
              </a:ext>
            </a:extLst>
          </p:cNvPr>
          <p:cNvGrpSpPr>
            <a:grpSpLocks/>
          </p:cNvGrpSpPr>
          <p:nvPr/>
        </p:nvGrpSpPr>
        <p:grpSpPr bwMode="auto">
          <a:xfrm>
            <a:off x="3886200" y="3276600"/>
            <a:ext cx="4441825" cy="431800"/>
            <a:chOff x="1488" y="1872"/>
            <a:chExt cx="2798" cy="272"/>
          </a:xfrm>
        </p:grpSpPr>
        <p:sp>
          <p:nvSpPr>
            <p:cNvPr id="52" name="Rectangle 35">
              <a:extLst>
                <a:ext uri="{FF2B5EF4-FFF2-40B4-BE49-F238E27FC236}">
                  <a16:creationId xmlns:a16="http://schemas.microsoft.com/office/drawing/2014/main" id="{26D52700-3674-4041-A06B-609F111DEA34}"/>
                </a:ext>
              </a:extLst>
            </p:cNvPr>
            <p:cNvSpPr>
              <a:spLocks noChangeArrowheads="1"/>
            </p:cNvSpPr>
            <p:nvPr/>
          </p:nvSpPr>
          <p:spPr bwMode="auto">
            <a:xfrm>
              <a:off x="2913" y="1872"/>
              <a:ext cx="634"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值</a:t>
              </a:r>
            </a:p>
          </p:txBody>
        </p:sp>
        <p:sp>
          <p:nvSpPr>
            <p:cNvPr id="53" name="Rectangle 36">
              <a:extLst>
                <a:ext uri="{FF2B5EF4-FFF2-40B4-BE49-F238E27FC236}">
                  <a16:creationId xmlns:a16="http://schemas.microsoft.com/office/drawing/2014/main" id="{83BB310F-B373-7E4A-89A4-24558E15FD1E}"/>
                </a:ext>
              </a:extLst>
            </p:cNvPr>
            <p:cNvSpPr>
              <a:spLocks noChangeArrowheads="1"/>
            </p:cNvSpPr>
            <p:nvPr/>
          </p:nvSpPr>
          <p:spPr bwMode="auto">
            <a:xfrm>
              <a:off x="2577" y="1872"/>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sp</a:t>
              </a:r>
            </a:p>
          </p:txBody>
        </p:sp>
        <p:sp>
          <p:nvSpPr>
            <p:cNvPr id="54" name="Rectangle 37">
              <a:extLst>
                <a:ext uri="{FF2B5EF4-FFF2-40B4-BE49-F238E27FC236}">
                  <a16:creationId xmlns:a16="http://schemas.microsoft.com/office/drawing/2014/main" id="{DA552911-FE86-AD41-AF01-6FD89D685219}"/>
                </a:ext>
              </a:extLst>
            </p:cNvPr>
            <p:cNvSpPr>
              <a:spLocks noChangeArrowheads="1"/>
            </p:cNvSpPr>
            <p:nvPr/>
          </p:nvSpPr>
          <p:spPr bwMode="auto">
            <a:xfrm>
              <a:off x="3547" y="1872"/>
              <a:ext cx="369"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p>
          </p:txBody>
        </p:sp>
        <p:sp>
          <p:nvSpPr>
            <p:cNvPr id="55" name="Rectangle 38">
              <a:extLst>
                <a:ext uri="{FF2B5EF4-FFF2-40B4-BE49-F238E27FC236}">
                  <a16:creationId xmlns:a16="http://schemas.microsoft.com/office/drawing/2014/main" id="{35DA3D80-22ED-B34E-93F2-88693FBA46C5}"/>
                </a:ext>
              </a:extLst>
            </p:cNvPr>
            <p:cNvSpPr>
              <a:spLocks noChangeArrowheads="1"/>
            </p:cNvSpPr>
            <p:nvPr/>
          </p:nvSpPr>
          <p:spPr bwMode="auto">
            <a:xfrm>
              <a:off x="3916" y="1872"/>
              <a:ext cx="370"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p>
          </p:txBody>
        </p:sp>
        <p:sp>
          <p:nvSpPr>
            <p:cNvPr id="56" name="Rectangle 39">
              <a:extLst>
                <a:ext uri="{FF2B5EF4-FFF2-40B4-BE49-F238E27FC236}">
                  <a16:creationId xmlns:a16="http://schemas.microsoft.com/office/drawing/2014/main" id="{631A0541-3CEA-0742-8DB0-967F488F759C}"/>
                </a:ext>
              </a:extLst>
            </p:cNvPr>
            <p:cNvSpPr>
              <a:spLocks noChangeArrowheads="1"/>
            </p:cNvSpPr>
            <p:nvPr/>
          </p:nvSpPr>
          <p:spPr bwMode="auto">
            <a:xfrm>
              <a:off x="1488" y="1872"/>
              <a:ext cx="1089" cy="272"/>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zh-CN" altLang="en-US" sz="2000" b="1">
                  <a:solidFill>
                    <a:schemeClr val="bg1"/>
                  </a:solidFill>
                </a:rPr>
                <a:t>首部字段名：</a:t>
              </a:r>
            </a:p>
          </p:txBody>
        </p:sp>
        <p:sp>
          <p:nvSpPr>
            <p:cNvPr id="57" name="Line 40">
              <a:extLst>
                <a:ext uri="{FF2B5EF4-FFF2-40B4-BE49-F238E27FC236}">
                  <a16:creationId xmlns:a16="http://schemas.microsoft.com/office/drawing/2014/main" id="{E227B63C-AE10-9F40-ABDC-1038640E5CE6}"/>
                </a:ext>
              </a:extLst>
            </p:cNvPr>
            <p:cNvSpPr>
              <a:spLocks noChangeShapeType="1"/>
            </p:cNvSpPr>
            <p:nvPr/>
          </p:nvSpPr>
          <p:spPr bwMode="auto">
            <a:xfrm>
              <a:off x="1488" y="18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8" name="Line 41">
              <a:extLst>
                <a:ext uri="{FF2B5EF4-FFF2-40B4-BE49-F238E27FC236}">
                  <a16:creationId xmlns:a16="http://schemas.microsoft.com/office/drawing/2014/main" id="{36B48041-9FDA-B642-AFA6-A4AFA01E7455}"/>
                </a:ext>
              </a:extLst>
            </p:cNvPr>
            <p:cNvSpPr>
              <a:spLocks noChangeShapeType="1"/>
            </p:cNvSpPr>
            <p:nvPr/>
          </p:nvSpPr>
          <p:spPr bwMode="auto">
            <a:xfrm>
              <a:off x="1488" y="2144"/>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9" name="Line 42">
              <a:extLst>
                <a:ext uri="{FF2B5EF4-FFF2-40B4-BE49-F238E27FC236}">
                  <a16:creationId xmlns:a16="http://schemas.microsoft.com/office/drawing/2014/main" id="{A2730E40-FBCB-B245-A404-8A576C188471}"/>
                </a:ext>
              </a:extLst>
            </p:cNvPr>
            <p:cNvSpPr>
              <a:spLocks noChangeShapeType="1"/>
            </p:cNvSpPr>
            <p:nvPr/>
          </p:nvSpPr>
          <p:spPr bwMode="auto">
            <a:xfrm>
              <a:off x="1488" y="187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0" name="Line 43">
              <a:extLst>
                <a:ext uri="{FF2B5EF4-FFF2-40B4-BE49-F238E27FC236}">
                  <a16:creationId xmlns:a16="http://schemas.microsoft.com/office/drawing/2014/main" id="{172F3D48-5A60-7049-9862-46F60C6F1B92}"/>
                </a:ext>
              </a:extLst>
            </p:cNvPr>
            <p:cNvSpPr>
              <a:spLocks noChangeShapeType="1"/>
            </p:cNvSpPr>
            <p:nvPr/>
          </p:nvSpPr>
          <p:spPr bwMode="auto">
            <a:xfrm>
              <a:off x="2577"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1" name="Line 44">
              <a:extLst>
                <a:ext uri="{FF2B5EF4-FFF2-40B4-BE49-F238E27FC236}">
                  <a16:creationId xmlns:a16="http://schemas.microsoft.com/office/drawing/2014/main" id="{629B4CEE-649F-2B46-B81C-403265CCD9DC}"/>
                </a:ext>
              </a:extLst>
            </p:cNvPr>
            <p:cNvSpPr>
              <a:spLocks noChangeShapeType="1"/>
            </p:cNvSpPr>
            <p:nvPr/>
          </p:nvSpPr>
          <p:spPr bwMode="auto">
            <a:xfrm>
              <a:off x="4286" y="1872"/>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2" name="Line 45">
              <a:extLst>
                <a:ext uri="{FF2B5EF4-FFF2-40B4-BE49-F238E27FC236}">
                  <a16:creationId xmlns:a16="http://schemas.microsoft.com/office/drawing/2014/main" id="{AF00F4AC-C46D-5046-8D15-11B907B2B8F5}"/>
                </a:ext>
              </a:extLst>
            </p:cNvPr>
            <p:cNvSpPr>
              <a:spLocks noChangeShapeType="1"/>
            </p:cNvSpPr>
            <p:nvPr/>
          </p:nvSpPr>
          <p:spPr bwMode="auto">
            <a:xfrm>
              <a:off x="3916"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3" name="Line 46">
              <a:extLst>
                <a:ext uri="{FF2B5EF4-FFF2-40B4-BE49-F238E27FC236}">
                  <a16:creationId xmlns:a16="http://schemas.microsoft.com/office/drawing/2014/main" id="{B715C616-BA98-D544-8723-7BEC8F0C6E78}"/>
                </a:ext>
              </a:extLst>
            </p:cNvPr>
            <p:cNvSpPr>
              <a:spLocks noChangeShapeType="1"/>
            </p:cNvSpPr>
            <p:nvPr/>
          </p:nvSpPr>
          <p:spPr bwMode="auto">
            <a:xfrm>
              <a:off x="2913"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4" name="Line 47">
              <a:extLst>
                <a:ext uri="{FF2B5EF4-FFF2-40B4-BE49-F238E27FC236}">
                  <a16:creationId xmlns:a16="http://schemas.microsoft.com/office/drawing/2014/main" id="{B7C63A3C-CB1F-984D-8F36-AF23FD8F8F1D}"/>
                </a:ext>
              </a:extLst>
            </p:cNvPr>
            <p:cNvSpPr>
              <a:spLocks noChangeShapeType="1"/>
            </p:cNvSpPr>
            <p:nvPr/>
          </p:nvSpPr>
          <p:spPr bwMode="auto">
            <a:xfrm>
              <a:off x="3547" y="1872"/>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65" name="AutoShape 49">
            <a:extLst>
              <a:ext uri="{FF2B5EF4-FFF2-40B4-BE49-F238E27FC236}">
                <a16:creationId xmlns:a16="http://schemas.microsoft.com/office/drawing/2014/main" id="{184FAF9E-3448-3041-AD76-D94826AE0D2F}"/>
              </a:ext>
            </a:extLst>
          </p:cNvPr>
          <p:cNvSpPr>
            <a:spLocks noChangeArrowheads="1"/>
          </p:cNvSpPr>
          <p:nvPr/>
        </p:nvSpPr>
        <p:spPr bwMode="auto">
          <a:xfrm>
            <a:off x="5638800" y="27432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66" name="AutoShape 50">
            <a:extLst>
              <a:ext uri="{FF2B5EF4-FFF2-40B4-BE49-F238E27FC236}">
                <a16:creationId xmlns:a16="http://schemas.microsoft.com/office/drawing/2014/main" id="{CDC252D7-0CFA-7648-8DA0-AD87C1481A19}"/>
              </a:ext>
            </a:extLst>
          </p:cNvPr>
          <p:cNvSpPr>
            <a:spLocks noChangeArrowheads="1"/>
          </p:cNvSpPr>
          <p:nvPr/>
        </p:nvSpPr>
        <p:spPr bwMode="auto">
          <a:xfrm>
            <a:off x="5638800" y="28956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67" name="AutoShape 51">
            <a:extLst>
              <a:ext uri="{FF2B5EF4-FFF2-40B4-BE49-F238E27FC236}">
                <a16:creationId xmlns:a16="http://schemas.microsoft.com/office/drawing/2014/main" id="{18040F29-4913-8441-8EE3-24B1B7859D78}"/>
              </a:ext>
            </a:extLst>
          </p:cNvPr>
          <p:cNvSpPr>
            <a:spLocks noChangeArrowheads="1"/>
          </p:cNvSpPr>
          <p:nvPr/>
        </p:nvSpPr>
        <p:spPr bwMode="auto">
          <a:xfrm>
            <a:off x="5638800" y="3048000"/>
            <a:ext cx="76200" cy="76200"/>
          </a:xfrm>
          <a:prstGeom prst="octagon">
            <a:avLst>
              <a:gd name="adj" fmla="val 29282"/>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nvGrpSpPr>
          <p:cNvPr id="68" name="Group 59">
            <a:extLst>
              <a:ext uri="{FF2B5EF4-FFF2-40B4-BE49-F238E27FC236}">
                <a16:creationId xmlns:a16="http://schemas.microsoft.com/office/drawing/2014/main" id="{C6968A4E-A31A-8847-8107-BA499761FEF6}"/>
              </a:ext>
            </a:extLst>
          </p:cNvPr>
          <p:cNvGrpSpPr>
            <a:grpSpLocks/>
          </p:cNvGrpSpPr>
          <p:nvPr/>
        </p:nvGrpSpPr>
        <p:grpSpPr bwMode="auto">
          <a:xfrm>
            <a:off x="3886200" y="3733800"/>
            <a:ext cx="1066800" cy="431800"/>
            <a:chOff x="1488" y="2160"/>
            <a:chExt cx="672" cy="272"/>
          </a:xfrm>
        </p:grpSpPr>
        <p:sp>
          <p:nvSpPr>
            <p:cNvPr id="69" name="Rectangle 52">
              <a:extLst>
                <a:ext uri="{FF2B5EF4-FFF2-40B4-BE49-F238E27FC236}">
                  <a16:creationId xmlns:a16="http://schemas.microsoft.com/office/drawing/2014/main" id="{95D8ABDD-302B-A140-BB8F-0A5C79D35258}"/>
                </a:ext>
              </a:extLst>
            </p:cNvPr>
            <p:cNvSpPr>
              <a:spLocks noChangeArrowheads="1"/>
            </p:cNvSpPr>
            <p:nvPr/>
          </p:nvSpPr>
          <p:spPr bwMode="auto">
            <a:xfrm>
              <a:off x="1488" y="2160"/>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cr</a:t>
              </a:r>
            </a:p>
          </p:txBody>
        </p:sp>
        <p:sp>
          <p:nvSpPr>
            <p:cNvPr id="70" name="Rectangle 53">
              <a:extLst>
                <a:ext uri="{FF2B5EF4-FFF2-40B4-BE49-F238E27FC236}">
                  <a16:creationId xmlns:a16="http://schemas.microsoft.com/office/drawing/2014/main" id="{52664811-D1DF-134C-97A9-879D5CA13F7D}"/>
                </a:ext>
              </a:extLst>
            </p:cNvPr>
            <p:cNvSpPr>
              <a:spLocks noChangeArrowheads="1"/>
            </p:cNvSpPr>
            <p:nvPr/>
          </p:nvSpPr>
          <p:spPr bwMode="auto">
            <a:xfrm>
              <a:off x="1824" y="2160"/>
              <a:ext cx="336" cy="2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r>
                <a:rPr lang="en-US" altLang="zh-CN" sz="2000" b="1"/>
                <a:t>lf</a:t>
              </a:r>
            </a:p>
          </p:txBody>
        </p:sp>
        <p:sp>
          <p:nvSpPr>
            <p:cNvPr id="71" name="Line 54">
              <a:extLst>
                <a:ext uri="{FF2B5EF4-FFF2-40B4-BE49-F238E27FC236}">
                  <a16:creationId xmlns:a16="http://schemas.microsoft.com/office/drawing/2014/main" id="{12B0D58A-10ED-0448-ACF2-F188822681E9}"/>
                </a:ext>
              </a:extLst>
            </p:cNvPr>
            <p:cNvSpPr>
              <a:spLocks noChangeShapeType="1"/>
            </p:cNvSpPr>
            <p:nvPr/>
          </p:nvSpPr>
          <p:spPr bwMode="auto">
            <a:xfrm>
              <a:off x="1488" y="2160"/>
              <a:ext cx="67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2" name="Line 55">
              <a:extLst>
                <a:ext uri="{FF2B5EF4-FFF2-40B4-BE49-F238E27FC236}">
                  <a16:creationId xmlns:a16="http://schemas.microsoft.com/office/drawing/2014/main" id="{1085AB4F-B138-5846-8453-3842DE87608B}"/>
                </a:ext>
              </a:extLst>
            </p:cNvPr>
            <p:cNvSpPr>
              <a:spLocks noChangeShapeType="1"/>
            </p:cNvSpPr>
            <p:nvPr/>
          </p:nvSpPr>
          <p:spPr bwMode="auto">
            <a:xfrm>
              <a:off x="1488" y="2432"/>
              <a:ext cx="672"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3" name="Line 56">
              <a:extLst>
                <a:ext uri="{FF2B5EF4-FFF2-40B4-BE49-F238E27FC236}">
                  <a16:creationId xmlns:a16="http://schemas.microsoft.com/office/drawing/2014/main" id="{E0BF5F11-316A-424D-9E3A-22498D71AB7F}"/>
                </a:ext>
              </a:extLst>
            </p:cNvPr>
            <p:cNvSpPr>
              <a:spLocks noChangeShapeType="1"/>
            </p:cNvSpPr>
            <p:nvPr/>
          </p:nvSpPr>
          <p:spPr bwMode="auto">
            <a:xfrm>
              <a:off x="1488" y="216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4" name="Line 57">
              <a:extLst>
                <a:ext uri="{FF2B5EF4-FFF2-40B4-BE49-F238E27FC236}">
                  <a16:creationId xmlns:a16="http://schemas.microsoft.com/office/drawing/2014/main" id="{C1390FE9-A713-BC49-8CAB-7D671D153F84}"/>
                </a:ext>
              </a:extLst>
            </p:cNvPr>
            <p:cNvSpPr>
              <a:spLocks noChangeShapeType="1"/>
            </p:cNvSpPr>
            <p:nvPr/>
          </p:nvSpPr>
          <p:spPr bwMode="auto">
            <a:xfrm>
              <a:off x="2160" y="2160"/>
              <a:ext cx="0" cy="27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5" name="Line 58">
              <a:extLst>
                <a:ext uri="{FF2B5EF4-FFF2-40B4-BE49-F238E27FC236}">
                  <a16:creationId xmlns:a16="http://schemas.microsoft.com/office/drawing/2014/main" id="{85A9F8AF-9A56-3649-858D-7E0B79C79086}"/>
                </a:ext>
              </a:extLst>
            </p:cNvPr>
            <p:cNvSpPr>
              <a:spLocks noChangeShapeType="1"/>
            </p:cNvSpPr>
            <p:nvPr/>
          </p:nvSpPr>
          <p:spPr bwMode="auto">
            <a:xfrm>
              <a:off x="1824" y="216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76" name="Group 65">
            <a:extLst>
              <a:ext uri="{FF2B5EF4-FFF2-40B4-BE49-F238E27FC236}">
                <a16:creationId xmlns:a16="http://schemas.microsoft.com/office/drawing/2014/main" id="{DB51FB8A-98F6-2246-B492-0E9883A89021}"/>
              </a:ext>
            </a:extLst>
          </p:cNvPr>
          <p:cNvGrpSpPr>
            <a:grpSpLocks/>
          </p:cNvGrpSpPr>
          <p:nvPr/>
        </p:nvGrpSpPr>
        <p:grpSpPr bwMode="auto">
          <a:xfrm>
            <a:off x="3886200" y="4191000"/>
            <a:ext cx="5791200" cy="990600"/>
            <a:chOff x="1488" y="2448"/>
            <a:chExt cx="3648" cy="624"/>
          </a:xfrm>
        </p:grpSpPr>
        <p:sp>
          <p:nvSpPr>
            <p:cNvPr id="77" name="Rectangle 60">
              <a:extLst>
                <a:ext uri="{FF2B5EF4-FFF2-40B4-BE49-F238E27FC236}">
                  <a16:creationId xmlns:a16="http://schemas.microsoft.com/office/drawing/2014/main" id="{E3D4350E-C574-C14F-893C-BE902C598A0B}"/>
                </a:ext>
              </a:extLst>
            </p:cNvPr>
            <p:cNvSpPr>
              <a:spLocks noChangeArrowheads="1"/>
            </p:cNvSpPr>
            <p:nvPr/>
          </p:nvSpPr>
          <p:spPr bwMode="auto">
            <a:xfrm>
              <a:off x="1488" y="2448"/>
              <a:ext cx="3648" cy="624"/>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endParaRPr lang="zh-CN" altLang="zh-CN" sz="1800"/>
            </a:p>
          </p:txBody>
        </p:sp>
        <p:sp>
          <p:nvSpPr>
            <p:cNvPr id="78" name="Line 61">
              <a:extLst>
                <a:ext uri="{FF2B5EF4-FFF2-40B4-BE49-F238E27FC236}">
                  <a16:creationId xmlns:a16="http://schemas.microsoft.com/office/drawing/2014/main" id="{A1B65D24-08EF-1644-8C0E-7B135FB847C1}"/>
                </a:ext>
              </a:extLst>
            </p:cNvPr>
            <p:cNvSpPr>
              <a:spLocks noChangeShapeType="1"/>
            </p:cNvSpPr>
            <p:nvPr/>
          </p:nvSpPr>
          <p:spPr bwMode="auto">
            <a:xfrm>
              <a:off x="1488" y="2448"/>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79" name="Line 62">
              <a:extLst>
                <a:ext uri="{FF2B5EF4-FFF2-40B4-BE49-F238E27FC236}">
                  <a16:creationId xmlns:a16="http://schemas.microsoft.com/office/drawing/2014/main" id="{2D547C0A-8462-7047-A84F-B9B2A782052F}"/>
                </a:ext>
              </a:extLst>
            </p:cNvPr>
            <p:cNvSpPr>
              <a:spLocks noChangeShapeType="1"/>
            </p:cNvSpPr>
            <p:nvPr/>
          </p:nvSpPr>
          <p:spPr bwMode="auto">
            <a:xfrm>
              <a:off x="1488" y="3072"/>
              <a:ext cx="364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0" name="Line 63">
              <a:extLst>
                <a:ext uri="{FF2B5EF4-FFF2-40B4-BE49-F238E27FC236}">
                  <a16:creationId xmlns:a16="http://schemas.microsoft.com/office/drawing/2014/main" id="{3E184381-5D8F-E845-9D18-B7E0DB498BE4}"/>
                </a:ext>
              </a:extLst>
            </p:cNvPr>
            <p:cNvSpPr>
              <a:spLocks noChangeShapeType="1"/>
            </p:cNvSpPr>
            <p:nvPr/>
          </p:nvSpPr>
          <p:spPr bwMode="auto">
            <a:xfrm>
              <a:off x="1488"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1" name="Line 64">
              <a:extLst>
                <a:ext uri="{FF2B5EF4-FFF2-40B4-BE49-F238E27FC236}">
                  <a16:creationId xmlns:a16="http://schemas.microsoft.com/office/drawing/2014/main" id="{E77DF08D-7F5A-2B4F-A7AD-2FF3FC9D18F3}"/>
                </a:ext>
              </a:extLst>
            </p:cNvPr>
            <p:cNvSpPr>
              <a:spLocks noChangeShapeType="1"/>
            </p:cNvSpPr>
            <p:nvPr/>
          </p:nvSpPr>
          <p:spPr bwMode="auto">
            <a:xfrm>
              <a:off x="5136" y="2448"/>
              <a:ext cx="0" cy="62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82" name="Group 71">
            <a:extLst>
              <a:ext uri="{FF2B5EF4-FFF2-40B4-BE49-F238E27FC236}">
                <a16:creationId xmlns:a16="http://schemas.microsoft.com/office/drawing/2014/main" id="{F8EE57E4-A426-694D-9274-48D3952057BD}"/>
              </a:ext>
            </a:extLst>
          </p:cNvPr>
          <p:cNvGrpSpPr>
            <a:grpSpLocks/>
          </p:cNvGrpSpPr>
          <p:nvPr/>
        </p:nvGrpSpPr>
        <p:grpSpPr bwMode="auto">
          <a:xfrm>
            <a:off x="3886200" y="2667000"/>
            <a:ext cx="4441825" cy="609600"/>
            <a:chOff x="1488" y="1488"/>
            <a:chExt cx="2798" cy="384"/>
          </a:xfrm>
        </p:grpSpPr>
        <p:sp>
          <p:nvSpPr>
            <p:cNvPr id="83" name="Rectangle 66">
              <a:extLst>
                <a:ext uri="{FF2B5EF4-FFF2-40B4-BE49-F238E27FC236}">
                  <a16:creationId xmlns:a16="http://schemas.microsoft.com/office/drawing/2014/main" id="{525150AF-643E-184F-B48B-1883D2BB32EA}"/>
                </a:ext>
              </a:extLst>
            </p:cNvPr>
            <p:cNvSpPr>
              <a:spLocks noChangeArrowheads="1"/>
            </p:cNvSpPr>
            <p:nvPr/>
          </p:nvSpPr>
          <p:spPr bwMode="auto">
            <a:xfrm>
              <a:off x="1488" y="1488"/>
              <a:ext cx="279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FontTx/>
                <a:buNone/>
              </a:pPr>
              <a:endParaRPr lang="zh-CN" altLang="zh-CN" sz="1800"/>
            </a:p>
          </p:txBody>
        </p:sp>
        <p:sp>
          <p:nvSpPr>
            <p:cNvPr id="84" name="Line 67">
              <a:extLst>
                <a:ext uri="{FF2B5EF4-FFF2-40B4-BE49-F238E27FC236}">
                  <a16:creationId xmlns:a16="http://schemas.microsoft.com/office/drawing/2014/main" id="{F479CCCF-EF82-814F-8993-B6BCA6CC6CC8}"/>
                </a:ext>
              </a:extLst>
            </p:cNvPr>
            <p:cNvSpPr>
              <a:spLocks noChangeShapeType="1"/>
            </p:cNvSpPr>
            <p:nvPr/>
          </p:nvSpPr>
          <p:spPr bwMode="auto">
            <a:xfrm>
              <a:off x="1488" y="1488"/>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5" name="Line 68">
              <a:extLst>
                <a:ext uri="{FF2B5EF4-FFF2-40B4-BE49-F238E27FC236}">
                  <a16:creationId xmlns:a16="http://schemas.microsoft.com/office/drawing/2014/main" id="{43538E7B-FE98-DB4F-B1CB-204D93004663}"/>
                </a:ext>
              </a:extLst>
            </p:cNvPr>
            <p:cNvSpPr>
              <a:spLocks noChangeShapeType="1"/>
            </p:cNvSpPr>
            <p:nvPr/>
          </p:nvSpPr>
          <p:spPr bwMode="auto">
            <a:xfrm>
              <a:off x="1488" y="1872"/>
              <a:ext cx="279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6" name="Line 69">
              <a:extLst>
                <a:ext uri="{FF2B5EF4-FFF2-40B4-BE49-F238E27FC236}">
                  <a16:creationId xmlns:a16="http://schemas.microsoft.com/office/drawing/2014/main" id="{4FA35914-DA23-A641-ACAB-9B2F0A2011A5}"/>
                </a:ext>
              </a:extLst>
            </p:cNvPr>
            <p:cNvSpPr>
              <a:spLocks noChangeShapeType="1"/>
            </p:cNvSpPr>
            <p:nvPr/>
          </p:nvSpPr>
          <p:spPr bwMode="auto">
            <a:xfrm>
              <a:off x="1488" y="1488"/>
              <a:ext cx="0" cy="38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7" name="Line 70">
              <a:extLst>
                <a:ext uri="{FF2B5EF4-FFF2-40B4-BE49-F238E27FC236}">
                  <a16:creationId xmlns:a16="http://schemas.microsoft.com/office/drawing/2014/main" id="{F1006B8B-6E97-1042-88FF-2D9ABEEEF939}"/>
                </a:ext>
              </a:extLst>
            </p:cNvPr>
            <p:cNvSpPr>
              <a:spLocks noChangeShapeType="1"/>
            </p:cNvSpPr>
            <p:nvPr/>
          </p:nvSpPr>
          <p:spPr bwMode="auto">
            <a:xfrm>
              <a:off x="4286" y="1488"/>
              <a:ext cx="0" cy="38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88" name="Rectangle 72">
            <a:extLst>
              <a:ext uri="{FF2B5EF4-FFF2-40B4-BE49-F238E27FC236}">
                <a16:creationId xmlns:a16="http://schemas.microsoft.com/office/drawing/2014/main" id="{89E23B1E-CB79-9C4E-9F57-CED0CC465BF3}"/>
              </a:ext>
            </a:extLst>
          </p:cNvPr>
          <p:cNvSpPr>
            <a:spLocks noChangeArrowheads="1"/>
          </p:cNvSpPr>
          <p:nvPr/>
        </p:nvSpPr>
        <p:spPr bwMode="auto">
          <a:xfrm>
            <a:off x="2133600" y="17526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请求行</a:t>
            </a:r>
          </a:p>
        </p:txBody>
      </p:sp>
      <p:sp>
        <p:nvSpPr>
          <p:cNvPr id="89" name="Line 73">
            <a:extLst>
              <a:ext uri="{FF2B5EF4-FFF2-40B4-BE49-F238E27FC236}">
                <a16:creationId xmlns:a16="http://schemas.microsoft.com/office/drawing/2014/main" id="{F817FED7-86BF-4148-8C3A-5835C880AE4F}"/>
              </a:ext>
            </a:extLst>
          </p:cNvPr>
          <p:cNvSpPr>
            <a:spLocks noChangeShapeType="1"/>
          </p:cNvSpPr>
          <p:nvPr/>
        </p:nvSpPr>
        <p:spPr bwMode="auto">
          <a:xfrm>
            <a:off x="3352800" y="1905000"/>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0" name="Freeform 74">
            <a:extLst>
              <a:ext uri="{FF2B5EF4-FFF2-40B4-BE49-F238E27FC236}">
                <a16:creationId xmlns:a16="http://schemas.microsoft.com/office/drawing/2014/main" id="{F8CB286E-A553-7341-8B29-BB90BC5B1FBA}"/>
              </a:ext>
            </a:extLst>
          </p:cNvPr>
          <p:cNvSpPr>
            <a:spLocks/>
          </p:cNvSpPr>
          <p:nvPr/>
        </p:nvSpPr>
        <p:spPr bwMode="auto">
          <a:xfrm>
            <a:off x="3505200" y="2209800"/>
            <a:ext cx="382588" cy="1525588"/>
          </a:xfrm>
          <a:custGeom>
            <a:avLst/>
            <a:gdLst>
              <a:gd name="T0" fmla="*/ 2147483646 w 241"/>
              <a:gd name="T1" fmla="*/ 0 h 961"/>
              <a:gd name="T2" fmla="*/ 2147483646 w 241"/>
              <a:gd name="T3" fmla="*/ 2147483646 h 961"/>
              <a:gd name="T4" fmla="*/ 2147483646 w 241"/>
              <a:gd name="T5" fmla="*/ 2147483646 h 961"/>
              <a:gd name="T6" fmla="*/ 2147483646 w 241"/>
              <a:gd name="T7" fmla="*/ 2147483646 h 961"/>
              <a:gd name="T8" fmla="*/ 2147483646 w 241"/>
              <a:gd name="T9" fmla="*/ 2147483646 h 961"/>
              <a:gd name="T10" fmla="*/ 2147483646 w 241"/>
              <a:gd name="T11" fmla="*/ 2147483646 h 961"/>
              <a:gd name="T12" fmla="*/ 2147483646 w 241"/>
              <a:gd name="T13" fmla="*/ 2147483646 h 961"/>
              <a:gd name="T14" fmla="*/ 2147483646 w 241"/>
              <a:gd name="T15" fmla="*/ 2147483646 h 961"/>
              <a:gd name="T16" fmla="*/ 2147483646 w 241"/>
              <a:gd name="T17" fmla="*/ 2147483646 h 961"/>
              <a:gd name="T18" fmla="*/ 2147483646 w 241"/>
              <a:gd name="T19" fmla="*/ 2147483646 h 961"/>
              <a:gd name="T20" fmla="*/ 2147483646 w 241"/>
              <a:gd name="T21" fmla="*/ 2147483646 h 961"/>
              <a:gd name="T22" fmla="*/ 2147483646 w 241"/>
              <a:gd name="T23" fmla="*/ 2147483646 h 961"/>
              <a:gd name="T24" fmla="*/ 2147483646 w 241"/>
              <a:gd name="T25" fmla="*/ 2147483646 h 961"/>
              <a:gd name="T26" fmla="*/ 2147483646 w 241"/>
              <a:gd name="T27" fmla="*/ 2147483646 h 961"/>
              <a:gd name="T28" fmla="*/ 2147483646 w 241"/>
              <a:gd name="T29" fmla="*/ 2147483646 h 961"/>
              <a:gd name="T30" fmla="*/ 2147483646 w 241"/>
              <a:gd name="T31" fmla="*/ 2147483646 h 961"/>
              <a:gd name="T32" fmla="*/ 2147483646 w 241"/>
              <a:gd name="T33" fmla="*/ 2147483646 h 961"/>
              <a:gd name="T34" fmla="*/ 0 w 241"/>
              <a:gd name="T35" fmla="*/ 2147483646 h 961"/>
              <a:gd name="T36" fmla="*/ 2147483646 w 241"/>
              <a:gd name="T37" fmla="*/ 2147483646 h 961"/>
              <a:gd name="T38" fmla="*/ 2147483646 w 241"/>
              <a:gd name="T39" fmla="*/ 2147483646 h 961"/>
              <a:gd name="T40" fmla="*/ 2147483646 w 241"/>
              <a:gd name="T41" fmla="*/ 2147483646 h 961"/>
              <a:gd name="T42" fmla="*/ 2147483646 w 241"/>
              <a:gd name="T43" fmla="*/ 2147483646 h 961"/>
              <a:gd name="T44" fmla="*/ 2147483646 w 241"/>
              <a:gd name="T45" fmla="*/ 2147483646 h 961"/>
              <a:gd name="T46" fmla="*/ 2147483646 w 241"/>
              <a:gd name="T47" fmla="*/ 2147483646 h 961"/>
              <a:gd name="T48" fmla="*/ 2147483646 w 241"/>
              <a:gd name="T49" fmla="*/ 2147483646 h 961"/>
              <a:gd name="T50" fmla="*/ 2147483646 w 241"/>
              <a:gd name="T51" fmla="*/ 2147483646 h 961"/>
              <a:gd name="T52" fmla="*/ 2147483646 w 241"/>
              <a:gd name="T53" fmla="*/ 2147483646 h 961"/>
              <a:gd name="T54" fmla="*/ 2147483646 w 241"/>
              <a:gd name="T55" fmla="*/ 2147483646 h 961"/>
              <a:gd name="T56" fmla="*/ 2147483646 w 241"/>
              <a:gd name="T57" fmla="*/ 2147483646 h 961"/>
              <a:gd name="T58" fmla="*/ 2147483646 w 241"/>
              <a:gd name="T59" fmla="*/ 2147483646 h 961"/>
              <a:gd name="T60" fmla="*/ 2147483646 w 241"/>
              <a:gd name="T61" fmla="*/ 2147483646 h 961"/>
              <a:gd name="T62" fmla="*/ 2147483646 w 241"/>
              <a:gd name="T63" fmla="*/ 2147483646 h 961"/>
              <a:gd name="T64" fmla="*/ 2147483646 w 241"/>
              <a:gd name="T65" fmla="*/ 2147483646 h 961"/>
              <a:gd name="T66" fmla="*/ 2147483646 w 241"/>
              <a:gd name="T67" fmla="*/ 2147483646 h 961"/>
              <a:gd name="T68" fmla="*/ 2147483646 w 241"/>
              <a:gd name="T69" fmla="*/ 2147483646 h 9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
              <a:gd name="T106" fmla="*/ 0 h 961"/>
              <a:gd name="T107" fmla="*/ 241 w 241"/>
              <a:gd name="T108" fmla="*/ 961 h 9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 h="961">
                <a:moveTo>
                  <a:pt x="240" y="0"/>
                </a:moveTo>
                <a:lnTo>
                  <a:pt x="216" y="2"/>
                </a:lnTo>
                <a:lnTo>
                  <a:pt x="194" y="6"/>
                </a:lnTo>
                <a:lnTo>
                  <a:pt x="173" y="14"/>
                </a:lnTo>
                <a:lnTo>
                  <a:pt x="156" y="23"/>
                </a:lnTo>
                <a:lnTo>
                  <a:pt x="141" y="35"/>
                </a:lnTo>
                <a:lnTo>
                  <a:pt x="130" y="49"/>
                </a:lnTo>
                <a:lnTo>
                  <a:pt x="122" y="64"/>
                </a:lnTo>
                <a:lnTo>
                  <a:pt x="120" y="80"/>
                </a:lnTo>
                <a:lnTo>
                  <a:pt x="120" y="400"/>
                </a:lnTo>
                <a:lnTo>
                  <a:pt x="118" y="416"/>
                </a:lnTo>
                <a:lnTo>
                  <a:pt x="111" y="431"/>
                </a:lnTo>
                <a:lnTo>
                  <a:pt x="100" y="445"/>
                </a:lnTo>
                <a:lnTo>
                  <a:pt x="85" y="457"/>
                </a:lnTo>
                <a:lnTo>
                  <a:pt x="67" y="467"/>
                </a:lnTo>
                <a:lnTo>
                  <a:pt x="47" y="474"/>
                </a:lnTo>
                <a:lnTo>
                  <a:pt x="24" y="478"/>
                </a:lnTo>
                <a:lnTo>
                  <a:pt x="0" y="480"/>
                </a:lnTo>
                <a:lnTo>
                  <a:pt x="24" y="482"/>
                </a:lnTo>
                <a:lnTo>
                  <a:pt x="47" y="486"/>
                </a:lnTo>
                <a:lnTo>
                  <a:pt x="67" y="494"/>
                </a:lnTo>
                <a:lnTo>
                  <a:pt x="85" y="503"/>
                </a:lnTo>
                <a:lnTo>
                  <a:pt x="100" y="515"/>
                </a:lnTo>
                <a:lnTo>
                  <a:pt x="111" y="529"/>
                </a:lnTo>
                <a:lnTo>
                  <a:pt x="118" y="544"/>
                </a:lnTo>
                <a:lnTo>
                  <a:pt x="120" y="560"/>
                </a:lnTo>
                <a:lnTo>
                  <a:pt x="120" y="880"/>
                </a:lnTo>
                <a:lnTo>
                  <a:pt x="122" y="896"/>
                </a:lnTo>
                <a:lnTo>
                  <a:pt x="130" y="911"/>
                </a:lnTo>
                <a:lnTo>
                  <a:pt x="141" y="925"/>
                </a:lnTo>
                <a:lnTo>
                  <a:pt x="156" y="937"/>
                </a:lnTo>
                <a:lnTo>
                  <a:pt x="173" y="947"/>
                </a:lnTo>
                <a:lnTo>
                  <a:pt x="194" y="954"/>
                </a:lnTo>
                <a:lnTo>
                  <a:pt x="216" y="958"/>
                </a:lnTo>
                <a:lnTo>
                  <a:pt x="240" y="960"/>
                </a:lnTo>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Rectangle 75">
            <a:extLst>
              <a:ext uri="{FF2B5EF4-FFF2-40B4-BE49-F238E27FC236}">
                <a16:creationId xmlns:a16="http://schemas.microsoft.com/office/drawing/2014/main" id="{402EB290-6998-524B-BE54-CC8B995BA05E}"/>
              </a:ext>
            </a:extLst>
          </p:cNvPr>
          <p:cNvSpPr>
            <a:spLocks noChangeArrowheads="1"/>
          </p:cNvSpPr>
          <p:nvPr/>
        </p:nvSpPr>
        <p:spPr bwMode="auto">
          <a:xfrm>
            <a:off x="2133600" y="2757488"/>
            <a:ext cx="129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首部行</a:t>
            </a:r>
          </a:p>
        </p:txBody>
      </p:sp>
      <p:sp>
        <p:nvSpPr>
          <p:cNvPr id="92" name="Rectangle 76">
            <a:extLst>
              <a:ext uri="{FF2B5EF4-FFF2-40B4-BE49-F238E27FC236}">
                <a16:creationId xmlns:a16="http://schemas.microsoft.com/office/drawing/2014/main" id="{3F722BBE-F227-4E45-9366-B44A2B63C71C}"/>
              </a:ext>
            </a:extLst>
          </p:cNvPr>
          <p:cNvSpPr>
            <a:spLocks noChangeArrowheads="1"/>
          </p:cNvSpPr>
          <p:nvPr/>
        </p:nvSpPr>
        <p:spPr bwMode="auto">
          <a:xfrm>
            <a:off x="2286000" y="38100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空  行</a:t>
            </a:r>
          </a:p>
        </p:txBody>
      </p:sp>
      <p:sp>
        <p:nvSpPr>
          <p:cNvPr id="93" name="Line 77">
            <a:extLst>
              <a:ext uri="{FF2B5EF4-FFF2-40B4-BE49-F238E27FC236}">
                <a16:creationId xmlns:a16="http://schemas.microsoft.com/office/drawing/2014/main" id="{5A7D687C-B887-274C-9660-000C840C17EE}"/>
              </a:ext>
            </a:extLst>
          </p:cNvPr>
          <p:cNvSpPr>
            <a:spLocks noChangeShapeType="1"/>
          </p:cNvSpPr>
          <p:nvPr/>
        </p:nvSpPr>
        <p:spPr bwMode="auto">
          <a:xfrm>
            <a:off x="3352800" y="3962400"/>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4" name="Rectangle 78">
            <a:extLst>
              <a:ext uri="{FF2B5EF4-FFF2-40B4-BE49-F238E27FC236}">
                <a16:creationId xmlns:a16="http://schemas.microsoft.com/office/drawing/2014/main" id="{1F991577-7DFE-214B-B6A3-1DD2FB8BE27B}"/>
              </a:ext>
            </a:extLst>
          </p:cNvPr>
          <p:cNvSpPr>
            <a:spLocks noChangeArrowheads="1"/>
          </p:cNvSpPr>
          <p:nvPr/>
        </p:nvSpPr>
        <p:spPr bwMode="auto">
          <a:xfrm>
            <a:off x="1771650" y="45132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FontTx/>
              <a:buNone/>
            </a:pPr>
            <a:r>
              <a:rPr lang="zh-CN" altLang="en-US" sz="2400" b="1"/>
              <a:t>实体主体</a:t>
            </a:r>
          </a:p>
        </p:txBody>
      </p:sp>
      <p:sp>
        <p:nvSpPr>
          <p:cNvPr id="95" name="Line 79">
            <a:extLst>
              <a:ext uri="{FF2B5EF4-FFF2-40B4-BE49-F238E27FC236}">
                <a16:creationId xmlns:a16="http://schemas.microsoft.com/office/drawing/2014/main" id="{4CED311C-43FF-904C-AFE0-84B2877D5F8B}"/>
              </a:ext>
            </a:extLst>
          </p:cNvPr>
          <p:cNvSpPr>
            <a:spLocks noChangeShapeType="1"/>
          </p:cNvSpPr>
          <p:nvPr/>
        </p:nvSpPr>
        <p:spPr bwMode="auto">
          <a:xfrm>
            <a:off x="3352800" y="4662488"/>
            <a:ext cx="4572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6" name="Text Box 80">
            <a:extLst>
              <a:ext uri="{FF2B5EF4-FFF2-40B4-BE49-F238E27FC236}">
                <a16:creationId xmlns:a16="http://schemas.microsoft.com/office/drawing/2014/main" id="{EFBFD05D-22E0-2A49-A54D-2F2814DD8653}"/>
              </a:ext>
            </a:extLst>
          </p:cNvPr>
          <p:cNvSpPr txBox="1">
            <a:spLocks noChangeArrowheads="1"/>
          </p:cNvSpPr>
          <p:nvPr/>
        </p:nvSpPr>
        <p:spPr bwMode="auto">
          <a:xfrm>
            <a:off x="2495550" y="5749925"/>
            <a:ext cx="720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800" b="1" dirty="0"/>
              <a:t>注：</a:t>
            </a:r>
            <a:r>
              <a:rPr lang="en-US" altLang="zh-CN" sz="2800" dirty="0"/>
              <a:t>URI=Uniform Resource Identifiers </a:t>
            </a:r>
          </a:p>
        </p:txBody>
      </p:sp>
    </p:spTree>
    <p:extLst>
      <p:ext uri="{BB962C8B-B14F-4D97-AF65-F5344CB8AC3E}">
        <p14:creationId xmlns:p14="http://schemas.microsoft.com/office/powerpoint/2010/main" val="30985867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D687975-7D4C-6E4B-9927-3AC6AA9F8CCF}"/>
              </a:ext>
            </a:extLst>
          </p:cNvPr>
          <p:cNvSpPr/>
          <p:nvPr/>
        </p:nvSpPr>
        <p:spPr>
          <a:xfrm>
            <a:off x="6182096" y="2434442"/>
            <a:ext cx="5106390" cy="3927925"/>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0102E8EB-5A37-3948-9827-DA6376CDA89C}"/>
              </a:ext>
            </a:extLst>
          </p:cNvPr>
          <p:cNvSpPr/>
          <p:nvPr/>
        </p:nvSpPr>
        <p:spPr>
          <a:xfrm>
            <a:off x="771896" y="2434442"/>
            <a:ext cx="5106390" cy="3927926"/>
          </a:xfrm>
          <a:prstGeom prst="roundRect">
            <a:avLst>
              <a:gd name="adj" fmla="val 54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700957" y="723970"/>
            <a:ext cx="2031325" cy="646331"/>
          </a:xfrm>
          <a:prstGeom prst="rect">
            <a:avLst/>
          </a:prstGeom>
        </p:spPr>
        <p:txBody>
          <a:bodyPr wrap="none">
            <a:spAutoFit/>
          </a:bodyPr>
          <a:lstStyle/>
          <a:p>
            <a:pPr algn="ctr"/>
            <a:r>
              <a:rPr lang="zh-CN" altLang="en-US" sz="3600" b="1" dirty="0">
                <a:solidFill>
                  <a:schemeClr val="accent1"/>
                </a:solidFill>
                <a:cs typeface="+mn-ea"/>
                <a:sym typeface="+mn-lt"/>
              </a:rPr>
              <a:t>方法类型</a:t>
            </a:r>
          </a:p>
        </p:txBody>
      </p:sp>
      <p:sp>
        <p:nvSpPr>
          <p:cNvPr id="19" name="Rectangle 3">
            <a:extLst>
              <a:ext uri="{FF2B5EF4-FFF2-40B4-BE49-F238E27FC236}">
                <a16:creationId xmlns:a16="http://schemas.microsoft.com/office/drawing/2014/main" id="{9A34A82A-3DD2-9E49-BBC2-33BE999544CF}"/>
              </a:ext>
            </a:extLst>
          </p:cNvPr>
          <p:cNvSpPr txBox="1">
            <a:spLocks noChangeArrowheads="1"/>
          </p:cNvSpPr>
          <p:nvPr/>
        </p:nvSpPr>
        <p:spPr>
          <a:xfrm>
            <a:off x="914400" y="2268186"/>
            <a:ext cx="4821382" cy="423897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solidFill>
                <a:schemeClr val="bg1"/>
              </a:solidFill>
            </a:endParaRPr>
          </a:p>
          <a:p>
            <a:r>
              <a:rPr lang="en-US" altLang="zh-CN" dirty="0">
                <a:solidFill>
                  <a:schemeClr val="bg1"/>
                </a:solidFill>
                <a:latin typeface="+mn-ea"/>
              </a:rPr>
              <a:t>GET</a:t>
            </a:r>
          </a:p>
          <a:p>
            <a:r>
              <a:rPr lang="en-US" altLang="zh-CN" dirty="0">
                <a:solidFill>
                  <a:schemeClr val="bg1"/>
                </a:solidFill>
                <a:latin typeface="+mn-ea"/>
              </a:rPr>
              <a:t>POST</a:t>
            </a:r>
          </a:p>
          <a:p>
            <a:r>
              <a:rPr lang="en-US" altLang="zh-CN" dirty="0">
                <a:solidFill>
                  <a:schemeClr val="bg1"/>
                </a:solidFill>
                <a:latin typeface="+mn-ea"/>
              </a:rPr>
              <a:t>HEAD</a:t>
            </a:r>
          </a:p>
          <a:p>
            <a:pPr lvl="1">
              <a:lnSpc>
                <a:spcPct val="130000"/>
              </a:lnSpc>
              <a:spcBef>
                <a:spcPts val="0"/>
              </a:spcBef>
            </a:pPr>
            <a:r>
              <a:rPr lang="zh-CN" altLang="en-US" sz="2600" dirty="0">
                <a:solidFill>
                  <a:schemeClr val="bg1"/>
                </a:solidFill>
                <a:latin typeface="+mn-ea"/>
              </a:rPr>
              <a:t>服务器收到请求时，用</a:t>
            </a:r>
            <a:r>
              <a:rPr lang="en-US" altLang="zh-CN" sz="2600" dirty="0">
                <a:solidFill>
                  <a:schemeClr val="bg1"/>
                </a:solidFill>
                <a:latin typeface="+mn-ea"/>
              </a:rPr>
              <a:t>HTTP</a:t>
            </a:r>
            <a:r>
              <a:rPr lang="zh-CN" altLang="en-US" sz="2600" dirty="0">
                <a:solidFill>
                  <a:schemeClr val="bg1"/>
                </a:solidFill>
                <a:latin typeface="+mn-ea"/>
              </a:rPr>
              <a:t>报文进行响应，但不返回请求对象</a:t>
            </a:r>
          </a:p>
        </p:txBody>
      </p:sp>
      <p:sp>
        <p:nvSpPr>
          <p:cNvPr id="20" name="Rectangle 4">
            <a:extLst>
              <a:ext uri="{FF2B5EF4-FFF2-40B4-BE49-F238E27FC236}">
                <a16:creationId xmlns:a16="http://schemas.microsoft.com/office/drawing/2014/main" id="{684228DB-840A-4641-AAF8-F9AB00C3F665}"/>
              </a:ext>
            </a:extLst>
          </p:cNvPr>
          <p:cNvSpPr txBox="1">
            <a:spLocks noChangeArrowheads="1"/>
          </p:cNvSpPr>
          <p:nvPr/>
        </p:nvSpPr>
        <p:spPr>
          <a:xfrm>
            <a:off x="6348350" y="2836223"/>
            <a:ext cx="5041900" cy="46482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GET, POST, HEAD</a:t>
            </a:r>
          </a:p>
          <a:p>
            <a:r>
              <a:rPr lang="en-US" altLang="zh-CN" dirty="0">
                <a:solidFill>
                  <a:schemeClr val="bg1"/>
                </a:solidFill>
              </a:rPr>
              <a:t>PUT</a:t>
            </a:r>
          </a:p>
          <a:p>
            <a:pPr lvl="1">
              <a:lnSpc>
                <a:spcPct val="130000"/>
              </a:lnSpc>
              <a:spcBef>
                <a:spcPts val="0"/>
              </a:spcBef>
            </a:pPr>
            <a:r>
              <a:rPr lang="zh-CN" altLang="en-US" sz="2600" dirty="0">
                <a:solidFill>
                  <a:schemeClr val="bg1"/>
                </a:solidFill>
                <a:latin typeface="+mn-ea"/>
              </a:rPr>
              <a:t>文件在实体主体中被上载到</a:t>
            </a:r>
            <a:r>
              <a:rPr lang="en-US" altLang="zh-CN" sz="2600" dirty="0">
                <a:solidFill>
                  <a:schemeClr val="bg1"/>
                </a:solidFill>
                <a:latin typeface="+mn-ea"/>
              </a:rPr>
              <a:t>URL</a:t>
            </a:r>
            <a:r>
              <a:rPr lang="zh-CN" altLang="en-US" sz="2600" dirty="0">
                <a:solidFill>
                  <a:schemeClr val="bg1"/>
                </a:solidFill>
                <a:latin typeface="+mn-ea"/>
              </a:rPr>
              <a:t>字段指定的路径</a:t>
            </a:r>
          </a:p>
          <a:p>
            <a:r>
              <a:rPr lang="en-US" altLang="zh-CN" dirty="0">
                <a:solidFill>
                  <a:schemeClr val="bg1"/>
                </a:solidFill>
              </a:rPr>
              <a:t>DELETE</a:t>
            </a:r>
          </a:p>
          <a:p>
            <a:pPr lvl="1">
              <a:lnSpc>
                <a:spcPct val="130000"/>
              </a:lnSpc>
              <a:spcBef>
                <a:spcPts val="0"/>
              </a:spcBef>
            </a:pPr>
            <a:r>
              <a:rPr lang="zh-CN" altLang="en-US" sz="2600" dirty="0">
                <a:solidFill>
                  <a:schemeClr val="bg1"/>
                </a:solidFill>
                <a:latin typeface="+mn-ea"/>
              </a:rPr>
              <a:t>删除</a:t>
            </a:r>
            <a:r>
              <a:rPr lang="en-US" altLang="zh-CN" sz="2600" dirty="0">
                <a:solidFill>
                  <a:schemeClr val="bg1"/>
                </a:solidFill>
                <a:latin typeface="+mn-ea"/>
              </a:rPr>
              <a:t>URL</a:t>
            </a:r>
            <a:r>
              <a:rPr lang="zh-CN" altLang="en-US" sz="2600" dirty="0">
                <a:solidFill>
                  <a:schemeClr val="bg1"/>
                </a:solidFill>
                <a:latin typeface="+mn-ea"/>
              </a:rPr>
              <a:t>字段指定的文件</a:t>
            </a:r>
          </a:p>
        </p:txBody>
      </p:sp>
      <p:sp>
        <p:nvSpPr>
          <p:cNvPr id="3" name="TextBox 2">
            <a:extLst>
              <a:ext uri="{FF2B5EF4-FFF2-40B4-BE49-F238E27FC236}">
                <a16:creationId xmlns:a16="http://schemas.microsoft.com/office/drawing/2014/main" id="{59ADC06A-A9F5-F444-A34A-3A0ACBF57FBB}"/>
              </a:ext>
            </a:extLst>
          </p:cNvPr>
          <p:cNvSpPr txBox="1"/>
          <p:nvPr/>
        </p:nvSpPr>
        <p:spPr>
          <a:xfrm>
            <a:off x="914400" y="1725015"/>
            <a:ext cx="2671948" cy="584775"/>
          </a:xfrm>
          <a:prstGeom prst="rect">
            <a:avLst/>
          </a:prstGeom>
          <a:noFill/>
        </p:spPr>
        <p:txBody>
          <a:bodyPr wrap="square" rtlCol="0">
            <a:spAutoFit/>
          </a:bodyPr>
          <a:lstStyle/>
          <a:p>
            <a:pPr>
              <a:buFontTx/>
              <a:buNone/>
            </a:pPr>
            <a:r>
              <a:rPr lang="en-US" altLang="zh-CN" sz="3200" b="1" dirty="0">
                <a:solidFill>
                  <a:schemeClr val="accent2"/>
                </a:solidFill>
              </a:rPr>
              <a:t>HTTP/1.0</a:t>
            </a:r>
          </a:p>
        </p:txBody>
      </p:sp>
      <p:sp>
        <p:nvSpPr>
          <p:cNvPr id="10" name="TextBox 9">
            <a:extLst>
              <a:ext uri="{FF2B5EF4-FFF2-40B4-BE49-F238E27FC236}">
                <a16:creationId xmlns:a16="http://schemas.microsoft.com/office/drawing/2014/main" id="{259B4463-77A7-284D-AF89-C3FBFFFCBC29}"/>
              </a:ext>
            </a:extLst>
          </p:cNvPr>
          <p:cNvSpPr txBox="1"/>
          <p:nvPr/>
        </p:nvSpPr>
        <p:spPr>
          <a:xfrm>
            <a:off x="6198972" y="1641887"/>
            <a:ext cx="2671948" cy="584775"/>
          </a:xfrm>
          <a:prstGeom prst="rect">
            <a:avLst/>
          </a:prstGeom>
          <a:noFill/>
        </p:spPr>
        <p:txBody>
          <a:bodyPr wrap="square" rtlCol="0">
            <a:spAutoFit/>
          </a:bodyPr>
          <a:lstStyle/>
          <a:p>
            <a:pPr>
              <a:buFontTx/>
              <a:buNone/>
            </a:pPr>
            <a:r>
              <a:rPr lang="en-US" altLang="zh-CN" sz="3200" b="1" dirty="0">
                <a:solidFill>
                  <a:schemeClr val="accent2"/>
                </a:solidFill>
              </a:rPr>
              <a:t>HTTP/1.1</a:t>
            </a:r>
          </a:p>
        </p:txBody>
      </p:sp>
    </p:spTree>
    <p:extLst>
      <p:ext uri="{BB962C8B-B14F-4D97-AF65-F5344CB8AC3E}">
        <p14:creationId xmlns:p14="http://schemas.microsoft.com/office/powerpoint/2010/main" val="3725372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C7F95C0-A3F7-2248-9F7E-3A907BA8249B}"/>
              </a:ext>
            </a:extLst>
          </p:cNvPr>
          <p:cNvSpPr/>
          <p:nvPr/>
        </p:nvSpPr>
        <p:spPr>
          <a:xfrm>
            <a:off x="1674421" y="4607796"/>
            <a:ext cx="9345880" cy="169199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42964E1-B051-6D41-8CF8-7D1909C83428}"/>
              </a:ext>
            </a:extLst>
          </p:cNvPr>
          <p:cNvSpPr/>
          <p:nvPr/>
        </p:nvSpPr>
        <p:spPr>
          <a:xfrm>
            <a:off x="1674421" y="2291938"/>
            <a:ext cx="9345880" cy="14250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3233692" y="710268"/>
            <a:ext cx="5724644" cy="646331"/>
          </a:xfrm>
          <a:prstGeom prst="rect">
            <a:avLst/>
          </a:prstGeom>
        </p:spPr>
        <p:txBody>
          <a:bodyPr wrap="none">
            <a:spAutoFit/>
          </a:bodyPr>
          <a:lstStyle/>
          <a:p>
            <a:pPr algn="ctr"/>
            <a:r>
              <a:rPr lang="zh-CN" altLang="en-US" sz="3600" b="1" dirty="0">
                <a:solidFill>
                  <a:schemeClr val="accent1"/>
                </a:solidFill>
                <a:cs typeface="+mn-ea"/>
                <a:sym typeface="+mn-lt"/>
              </a:rPr>
              <a:t>上载表单（各字段）输入值</a:t>
            </a:r>
          </a:p>
        </p:txBody>
      </p:sp>
      <p:sp>
        <p:nvSpPr>
          <p:cNvPr id="8" name="Rectangle 3">
            <a:extLst>
              <a:ext uri="{FF2B5EF4-FFF2-40B4-BE49-F238E27FC236}">
                <a16:creationId xmlns:a16="http://schemas.microsoft.com/office/drawing/2014/main" id="{FDE5C55E-603E-7C44-9F12-6F14E1E5D4CA}"/>
              </a:ext>
            </a:extLst>
          </p:cNvPr>
          <p:cNvSpPr txBox="1">
            <a:spLocks noChangeArrowheads="1"/>
          </p:cNvSpPr>
          <p:nvPr/>
        </p:nvSpPr>
        <p:spPr>
          <a:xfrm>
            <a:off x="1981200" y="1752856"/>
            <a:ext cx="8281988" cy="15843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Tx/>
              <a:buNone/>
            </a:pPr>
            <a:r>
              <a:rPr lang="en-US" altLang="zh-CN" sz="3200" b="1" dirty="0">
                <a:solidFill>
                  <a:schemeClr val="accent1"/>
                </a:solidFill>
              </a:rPr>
              <a:t>Post</a:t>
            </a:r>
            <a:r>
              <a:rPr lang="zh-CN" altLang="en-US" sz="3200" b="1" dirty="0">
                <a:solidFill>
                  <a:schemeClr val="accent1"/>
                </a:solidFill>
              </a:rPr>
              <a:t>方法</a:t>
            </a:r>
            <a:r>
              <a:rPr lang="en-US" altLang="zh-CN" sz="3200" b="1" dirty="0">
                <a:solidFill>
                  <a:schemeClr val="accent1"/>
                </a:solidFill>
              </a:rPr>
              <a:t>:</a:t>
            </a:r>
          </a:p>
          <a:p>
            <a:r>
              <a:rPr lang="zh-CN" altLang="en-US" dirty="0">
                <a:solidFill>
                  <a:schemeClr val="bg1"/>
                </a:solidFill>
              </a:rPr>
              <a:t>网页时常包含表单输入</a:t>
            </a:r>
          </a:p>
          <a:p>
            <a:r>
              <a:rPr lang="zh-CN" altLang="en-US" dirty="0">
                <a:solidFill>
                  <a:schemeClr val="bg1"/>
                </a:solidFill>
              </a:rPr>
              <a:t>输入值在请求报文的实体主体中被上载到服务器</a:t>
            </a:r>
          </a:p>
        </p:txBody>
      </p:sp>
      <p:sp>
        <p:nvSpPr>
          <p:cNvPr id="9" name="Rectangle 4">
            <a:extLst>
              <a:ext uri="{FF2B5EF4-FFF2-40B4-BE49-F238E27FC236}">
                <a16:creationId xmlns:a16="http://schemas.microsoft.com/office/drawing/2014/main" id="{8CC3A934-128A-EC49-9A79-65BD2188600B}"/>
              </a:ext>
            </a:extLst>
          </p:cNvPr>
          <p:cNvSpPr txBox="1">
            <a:spLocks noChangeArrowheads="1"/>
          </p:cNvSpPr>
          <p:nvPr/>
        </p:nvSpPr>
        <p:spPr>
          <a:xfrm>
            <a:off x="1981200" y="4078514"/>
            <a:ext cx="9039101" cy="25193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Tx/>
              <a:buNone/>
            </a:pPr>
            <a:r>
              <a:rPr lang="en-US" altLang="zh-CN" sz="3200" b="1" dirty="0">
                <a:solidFill>
                  <a:schemeClr val="accent1"/>
                </a:solidFill>
              </a:rPr>
              <a:t>URL</a:t>
            </a:r>
            <a:r>
              <a:rPr lang="zh-CN" altLang="en-US" sz="3200" b="1" dirty="0">
                <a:solidFill>
                  <a:schemeClr val="accent1"/>
                </a:solidFill>
              </a:rPr>
              <a:t>方法</a:t>
            </a:r>
            <a:r>
              <a:rPr lang="en-US" altLang="zh-CN" sz="3200" b="1" dirty="0">
                <a:solidFill>
                  <a:schemeClr val="accent1"/>
                </a:solidFill>
              </a:rPr>
              <a:t>:</a:t>
            </a:r>
          </a:p>
          <a:p>
            <a:r>
              <a:rPr lang="zh-CN" altLang="en-US" dirty="0">
                <a:solidFill>
                  <a:schemeClr val="bg1"/>
                </a:solidFill>
              </a:rPr>
              <a:t>使用</a:t>
            </a:r>
            <a:r>
              <a:rPr lang="en-US" altLang="zh-CN" dirty="0">
                <a:solidFill>
                  <a:schemeClr val="bg1"/>
                </a:solidFill>
              </a:rPr>
              <a:t>GET</a:t>
            </a:r>
            <a:r>
              <a:rPr lang="zh-CN" altLang="en-US" dirty="0">
                <a:solidFill>
                  <a:schemeClr val="bg1"/>
                </a:solidFill>
              </a:rPr>
              <a:t>方法</a:t>
            </a:r>
          </a:p>
          <a:p>
            <a:r>
              <a:rPr lang="zh-CN" altLang="en-US" dirty="0">
                <a:solidFill>
                  <a:schemeClr val="bg1"/>
                </a:solidFill>
              </a:rPr>
              <a:t>表单</a:t>
            </a:r>
            <a:r>
              <a:rPr lang="en-US" altLang="zh-CN" dirty="0">
                <a:solidFill>
                  <a:schemeClr val="bg1"/>
                </a:solidFill>
              </a:rPr>
              <a:t>(</a:t>
            </a:r>
            <a:r>
              <a:rPr lang="zh-CN" altLang="en-US" dirty="0">
                <a:solidFill>
                  <a:schemeClr val="bg1"/>
                </a:solidFill>
              </a:rPr>
              <a:t>各字段</a:t>
            </a:r>
            <a:r>
              <a:rPr lang="en-US" altLang="zh-CN" dirty="0">
                <a:solidFill>
                  <a:schemeClr val="bg1"/>
                </a:solidFill>
              </a:rPr>
              <a:t>)</a:t>
            </a:r>
            <a:r>
              <a:rPr lang="zh-CN" altLang="en-US" dirty="0">
                <a:solidFill>
                  <a:schemeClr val="bg1"/>
                </a:solidFill>
              </a:rPr>
              <a:t>输入值被上载</a:t>
            </a:r>
            <a:r>
              <a:rPr lang="en-US" altLang="zh-CN" dirty="0">
                <a:solidFill>
                  <a:schemeClr val="bg1"/>
                </a:solidFill>
              </a:rPr>
              <a:t>,</a:t>
            </a:r>
            <a:r>
              <a:rPr lang="zh-CN" altLang="en-US" dirty="0">
                <a:solidFill>
                  <a:schemeClr val="bg1"/>
                </a:solidFill>
              </a:rPr>
              <a:t>以</a:t>
            </a:r>
            <a:r>
              <a:rPr lang="en-US" altLang="zh-CN" dirty="0">
                <a:solidFill>
                  <a:schemeClr val="bg1"/>
                </a:solidFill>
              </a:rPr>
              <a:t>URL</a:t>
            </a:r>
            <a:r>
              <a:rPr lang="zh-CN" altLang="en-US" dirty="0">
                <a:solidFill>
                  <a:schemeClr val="bg1"/>
                </a:solidFill>
              </a:rPr>
              <a:t>请求行的字段</a:t>
            </a:r>
            <a:r>
              <a:rPr lang="en-US" altLang="zh-CN" dirty="0">
                <a:solidFill>
                  <a:schemeClr val="bg1"/>
                </a:solidFill>
              </a:rPr>
              <a:t>: </a:t>
            </a:r>
            <a:r>
              <a:rPr lang="en-US" altLang="zh-CN" dirty="0" err="1">
                <a:solidFill>
                  <a:schemeClr val="bg1"/>
                </a:solidFill>
              </a:rPr>
              <a:t>www.somesite.com</a:t>
            </a:r>
            <a:r>
              <a:rPr lang="en-US" altLang="zh-CN" dirty="0">
                <a:solidFill>
                  <a:schemeClr val="bg1"/>
                </a:solidFill>
              </a:rPr>
              <a:t>/</a:t>
            </a:r>
            <a:r>
              <a:rPr lang="en-US" altLang="zh-CN" dirty="0" err="1">
                <a:solidFill>
                  <a:schemeClr val="bg1"/>
                </a:solidFill>
              </a:rPr>
              <a:t>animalsearch?monkeys&amp;banana</a:t>
            </a:r>
            <a:endParaRPr lang="en-US" altLang="zh-CN" dirty="0">
              <a:solidFill>
                <a:schemeClr val="bg1"/>
              </a:solidFill>
            </a:endParaRPr>
          </a:p>
        </p:txBody>
      </p:sp>
    </p:spTree>
    <p:extLst>
      <p:ext uri="{BB962C8B-B14F-4D97-AF65-F5344CB8AC3E}">
        <p14:creationId xmlns:p14="http://schemas.microsoft.com/office/powerpoint/2010/main" val="11443944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830420" y="4573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sp>
        <p:nvSpPr>
          <p:cNvPr id="6" name="Title 1"/>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
        <p:nvSpPr>
          <p:cNvPr id="7" name="矩形 6"/>
          <p:cNvSpPr/>
          <p:nvPr/>
        </p:nvSpPr>
        <p:spPr>
          <a:xfrm>
            <a:off x="4477629" y="710268"/>
            <a:ext cx="3236785" cy="646331"/>
          </a:xfrm>
          <a:prstGeom prst="rect">
            <a:avLst/>
          </a:prstGeom>
        </p:spPr>
        <p:txBody>
          <a:bodyPr wrap="none">
            <a:spAutoFit/>
          </a:bodyPr>
          <a:lstStyle/>
          <a:p>
            <a:pPr algn="ctr"/>
            <a:r>
              <a:rPr lang="en-US" altLang="zh-CN" sz="3600" b="1" dirty="0">
                <a:solidFill>
                  <a:schemeClr val="accent1"/>
                </a:solidFill>
                <a:cs typeface="+mn-ea"/>
                <a:sym typeface="+mn-lt"/>
              </a:rPr>
              <a:t>HTTP</a:t>
            </a:r>
            <a:r>
              <a:rPr lang="zh-CN" altLang="en-US" sz="3600" b="1" dirty="0">
                <a:solidFill>
                  <a:schemeClr val="accent1"/>
                </a:solidFill>
                <a:cs typeface="+mn-ea"/>
                <a:sym typeface="+mn-lt"/>
              </a:rPr>
              <a:t>响应消息</a:t>
            </a:r>
          </a:p>
        </p:txBody>
      </p:sp>
      <p:sp>
        <p:nvSpPr>
          <p:cNvPr id="10" name="Rectangle 3">
            <a:extLst>
              <a:ext uri="{FF2B5EF4-FFF2-40B4-BE49-F238E27FC236}">
                <a16:creationId xmlns:a16="http://schemas.microsoft.com/office/drawing/2014/main" id="{E90815E3-21AD-5B4D-96B1-DDF01472D3B0}"/>
              </a:ext>
            </a:extLst>
          </p:cNvPr>
          <p:cNvSpPr>
            <a:spLocks noChangeArrowheads="1"/>
          </p:cNvSpPr>
          <p:nvPr/>
        </p:nvSpPr>
        <p:spPr bwMode="auto">
          <a:xfrm>
            <a:off x="4457700" y="2327275"/>
            <a:ext cx="689610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b="1" dirty="0"/>
              <a:t>HTTP/1.1 200 OK </a:t>
            </a:r>
          </a:p>
          <a:p>
            <a:pPr>
              <a:spcBef>
                <a:spcPct val="0"/>
              </a:spcBef>
              <a:buFontTx/>
              <a:buNone/>
            </a:pPr>
            <a:r>
              <a:rPr lang="en-US" altLang="zh-CN" sz="2400" b="1" dirty="0"/>
              <a:t>Connection</a:t>
            </a:r>
            <a:r>
              <a:rPr lang="zh-CN" altLang="en-US" sz="2400" b="1" dirty="0"/>
              <a:t>：</a:t>
            </a:r>
            <a:r>
              <a:rPr lang="en-US" altLang="zh-CN" sz="2400" b="1" dirty="0"/>
              <a:t>close</a:t>
            </a:r>
          </a:p>
          <a:p>
            <a:pPr>
              <a:spcBef>
                <a:spcPct val="0"/>
              </a:spcBef>
              <a:buFontTx/>
              <a:buNone/>
            </a:pPr>
            <a:r>
              <a:rPr lang="en-US" altLang="zh-CN" sz="2400" b="1" dirty="0"/>
              <a:t>Date: Sat, 06 Aug 2011 12:00:15 GMT </a:t>
            </a:r>
          </a:p>
          <a:p>
            <a:pPr>
              <a:spcBef>
                <a:spcPct val="0"/>
              </a:spcBef>
              <a:buFontTx/>
              <a:buNone/>
            </a:pPr>
            <a:r>
              <a:rPr lang="en-US" altLang="zh-CN" sz="2400" b="1" dirty="0"/>
              <a:t>Server: Apache/1.3.0 (Unix) </a:t>
            </a:r>
          </a:p>
          <a:p>
            <a:pPr>
              <a:spcBef>
                <a:spcPct val="0"/>
              </a:spcBef>
              <a:buFontTx/>
              <a:buNone/>
            </a:pPr>
            <a:r>
              <a:rPr lang="en-US" altLang="zh-CN" sz="2400" b="1" dirty="0"/>
              <a:t>Last-Modified: Thu, 22 Jun 2011 …... </a:t>
            </a:r>
          </a:p>
          <a:p>
            <a:pPr>
              <a:spcBef>
                <a:spcPct val="0"/>
              </a:spcBef>
              <a:buFontTx/>
              <a:buNone/>
            </a:pPr>
            <a:r>
              <a:rPr lang="en-US" altLang="zh-CN" sz="2400" b="1" dirty="0"/>
              <a:t>Content-Length: 6821 </a:t>
            </a:r>
          </a:p>
          <a:p>
            <a:pPr>
              <a:spcBef>
                <a:spcPct val="0"/>
              </a:spcBef>
              <a:buFontTx/>
              <a:buNone/>
            </a:pPr>
            <a:r>
              <a:rPr lang="en-US" altLang="zh-CN" sz="2400" b="1" dirty="0"/>
              <a:t>Content-Type: text/html</a:t>
            </a:r>
          </a:p>
          <a:p>
            <a:pPr>
              <a:spcBef>
                <a:spcPct val="0"/>
              </a:spcBef>
              <a:buFontTx/>
              <a:buNone/>
            </a:pPr>
            <a:r>
              <a:rPr lang="en-US" altLang="zh-CN" sz="2400" b="1" dirty="0"/>
              <a:t> </a:t>
            </a:r>
          </a:p>
          <a:p>
            <a:pPr>
              <a:spcBef>
                <a:spcPct val="0"/>
              </a:spcBef>
              <a:buFontTx/>
              <a:buNone/>
            </a:pPr>
            <a:r>
              <a:rPr lang="en-US" altLang="zh-CN" sz="2400" b="1" dirty="0"/>
              <a:t>data data data data data ... </a:t>
            </a:r>
          </a:p>
        </p:txBody>
      </p:sp>
      <p:sp>
        <p:nvSpPr>
          <p:cNvPr id="11" name="Rectangle 4">
            <a:extLst>
              <a:ext uri="{FF2B5EF4-FFF2-40B4-BE49-F238E27FC236}">
                <a16:creationId xmlns:a16="http://schemas.microsoft.com/office/drawing/2014/main" id="{271B62C5-B7F9-574B-9048-8BD047A2D34E}"/>
              </a:ext>
            </a:extLst>
          </p:cNvPr>
          <p:cNvSpPr>
            <a:spLocks noChangeArrowheads="1"/>
          </p:cNvSpPr>
          <p:nvPr/>
        </p:nvSpPr>
        <p:spPr bwMode="auto">
          <a:xfrm>
            <a:off x="1219200" y="1916113"/>
            <a:ext cx="19002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b="1" dirty="0">
                <a:solidFill>
                  <a:schemeClr val="accent2"/>
                </a:solidFill>
              </a:rPr>
              <a:t>状态行</a:t>
            </a:r>
          </a:p>
          <a:p>
            <a:pPr algn="ctr">
              <a:spcBef>
                <a:spcPct val="0"/>
              </a:spcBef>
              <a:buFontTx/>
              <a:buNone/>
            </a:pPr>
            <a:r>
              <a:rPr lang="en-US" altLang="zh-CN" sz="2000" b="1" dirty="0">
                <a:solidFill>
                  <a:schemeClr val="accent2"/>
                </a:solidFill>
              </a:rPr>
              <a:t>(</a:t>
            </a:r>
            <a:r>
              <a:rPr lang="zh-CN" altLang="en-US" sz="2000" b="1" dirty="0">
                <a:solidFill>
                  <a:schemeClr val="accent2"/>
                </a:solidFill>
              </a:rPr>
              <a:t>版本、状态编码、短语</a:t>
            </a:r>
            <a:r>
              <a:rPr lang="en-US" altLang="zh-CN" sz="2000" b="1" dirty="0">
                <a:solidFill>
                  <a:schemeClr val="accent2"/>
                </a:solidFill>
              </a:rPr>
              <a:t>)</a:t>
            </a:r>
          </a:p>
        </p:txBody>
      </p:sp>
      <p:sp>
        <p:nvSpPr>
          <p:cNvPr id="12" name="Line 5">
            <a:extLst>
              <a:ext uri="{FF2B5EF4-FFF2-40B4-BE49-F238E27FC236}">
                <a16:creationId xmlns:a16="http://schemas.microsoft.com/office/drawing/2014/main" id="{DF17B9C2-9C6E-554E-A498-36C8AA18891C}"/>
              </a:ext>
            </a:extLst>
          </p:cNvPr>
          <p:cNvSpPr>
            <a:spLocks noChangeShapeType="1"/>
          </p:cNvSpPr>
          <p:nvPr/>
        </p:nvSpPr>
        <p:spPr bwMode="auto">
          <a:xfrm>
            <a:off x="3225800" y="2535238"/>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3" name="Freeform 6">
            <a:extLst>
              <a:ext uri="{FF2B5EF4-FFF2-40B4-BE49-F238E27FC236}">
                <a16:creationId xmlns:a16="http://schemas.microsoft.com/office/drawing/2014/main" id="{0A5814E5-C950-3249-B697-9A5A02338DED}"/>
              </a:ext>
            </a:extLst>
          </p:cNvPr>
          <p:cNvSpPr>
            <a:spLocks/>
          </p:cNvSpPr>
          <p:nvPr/>
        </p:nvSpPr>
        <p:spPr bwMode="auto">
          <a:xfrm>
            <a:off x="4025900" y="2970213"/>
            <a:ext cx="258763" cy="1860550"/>
          </a:xfrm>
          <a:custGeom>
            <a:avLst/>
            <a:gdLst>
              <a:gd name="T0" fmla="*/ 2147483646 w 163"/>
              <a:gd name="T1" fmla="*/ 2147483646 h 1172"/>
              <a:gd name="T2" fmla="*/ 0 w 163"/>
              <a:gd name="T3" fmla="*/ 0 h 1172"/>
              <a:gd name="T4" fmla="*/ 0 w 163"/>
              <a:gd name="T5" fmla="*/ 2147483646 h 1172"/>
              <a:gd name="T6" fmla="*/ 2147483646 w 163"/>
              <a:gd name="T7" fmla="*/ 2147483646 h 1172"/>
              <a:gd name="T8" fmla="*/ 0 60000 65536"/>
              <a:gd name="T9" fmla="*/ 0 60000 65536"/>
              <a:gd name="T10" fmla="*/ 0 60000 65536"/>
              <a:gd name="T11" fmla="*/ 0 60000 65536"/>
              <a:gd name="T12" fmla="*/ 0 w 163"/>
              <a:gd name="T13" fmla="*/ 0 h 1172"/>
              <a:gd name="T14" fmla="*/ 163 w 163"/>
              <a:gd name="T15" fmla="*/ 1172 h 1172"/>
            </a:gdLst>
            <a:ahLst/>
            <a:cxnLst>
              <a:cxn ang="T8">
                <a:pos x="T0" y="T1"/>
              </a:cxn>
              <a:cxn ang="T9">
                <a:pos x="T2" y="T3"/>
              </a:cxn>
              <a:cxn ang="T10">
                <a:pos x="T4" y="T5"/>
              </a:cxn>
              <a:cxn ang="T11">
                <a:pos x="T6" y="T7"/>
              </a:cxn>
            </a:cxnLst>
            <a:rect l="T12" t="T13" r="T14" b="T15"/>
            <a:pathLst>
              <a:path w="163" h="1172">
                <a:moveTo>
                  <a:pt x="132" y="7"/>
                </a:moveTo>
                <a:lnTo>
                  <a:pt x="0" y="0"/>
                </a:lnTo>
                <a:lnTo>
                  <a:pt x="0" y="1171"/>
                </a:lnTo>
                <a:lnTo>
                  <a:pt x="162" y="1169"/>
                </a:lnTo>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Rectangle 7">
            <a:extLst>
              <a:ext uri="{FF2B5EF4-FFF2-40B4-BE49-F238E27FC236}">
                <a16:creationId xmlns:a16="http://schemas.microsoft.com/office/drawing/2014/main" id="{9729274E-AE3D-0E44-A97D-3BAEF3F11C51}"/>
              </a:ext>
            </a:extLst>
          </p:cNvPr>
          <p:cNvSpPr>
            <a:spLocks noChangeArrowheads="1"/>
          </p:cNvSpPr>
          <p:nvPr/>
        </p:nvSpPr>
        <p:spPr bwMode="auto">
          <a:xfrm>
            <a:off x="2892425" y="3636963"/>
            <a:ext cx="960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itchFamily="2" charset="2"/>
              <a:buNone/>
            </a:pPr>
            <a:r>
              <a:rPr lang="zh-CN" altLang="en-US" sz="2000" dirty="0">
                <a:solidFill>
                  <a:schemeClr val="accent2"/>
                </a:solidFill>
              </a:rPr>
              <a:t>首部行</a:t>
            </a:r>
          </a:p>
        </p:txBody>
      </p:sp>
      <p:sp>
        <p:nvSpPr>
          <p:cNvPr id="15" name="Line 8">
            <a:extLst>
              <a:ext uri="{FF2B5EF4-FFF2-40B4-BE49-F238E27FC236}">
                <a16:creationId xmlns:a16="http://schemas.microsoft.com/office/drawing/2014/main" id="{8862CE12-C355-F646-A174-5ED49311C5DB}"/>
              </a:ext>
            </a:extLst>
          </p:cNvPr>
          <p:cNvSpPr>
            <a:spLocks noChangeShapeType="1"/>
          </p:cNvSpPr>
          <p:nvPr/>
        </p:nvSpPr>
        <p:spPr bwMode="auto">
          <a:xfrm flipV="1">
            <a:off x="3121025" y="5002213"/>
            <a:ext cx="923925" cy="257175"/>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 name="Rectangle 9">
            <a:extLst>
              <a:ext uri="{FF2B5EF4-FFF2-40B4-BE49-F238E27FC236}">
                <a16:creationId xmlns:a16="http://schemas.microsoft.com/office/drawing/2014/main" id="{97F1AC0B-966B-8C4D-80C6-F9276B07B246}"/>
              </a:ext>
            </a:extLst>
          </p:cNvPr>
          <p:cNvSpPr>
            <a:spLocks noChangeArrowheads="1"/>
          </p:cNvSpPr>
          <p:nvPr/>
        </p:nvSpPr>
        <p:spPr bwMode="auto">
          <a:xfrm>
            <a:off x="1037974" y="4881563"/>
            <a:ext cx="2170896" cy="113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 typeface="Wingdings" pitchFamily="2" charset="2"/>
              <a:buNone/>
            </a:pPr>
            <a:r>
              <a:rPr lang="zh-CN" altLang="en-US" sz="2000" b="1" dirty="0">
                <a:solidFill>
                  <a:schemeClr val="accent2"/>
                </a:solidFill>
              </a:rPr>
              <a:t>数据</a:t>
            </a:r>
            <a:r>
              <a:rPr lang="en-US" altLang="zh-CN" sz="2000" b="1" dirty="0">
                <a:solidFill>
                  <a:schemeClr val="accent2"/>
                </a:solidFill>
              </a:rPr>
              <a:t>, e.g., </a:t>
            </a:r>
          </a:p>
          <a:p>
            <a:pPr algn="ctr">
              <a:buFont typeface="Wingdings" pitchFamily="2" charset="2"/>
              <a:buNone/>
            </a:pPr>
            <a:r>
              <a:rPr lang="zh-CN" altLang="en-US" sz="2000" b="1" dirty="0">
                <a:solidFill>
                  <a:schemeClr val="accent2"/>
                </a:solidFill>
              </a:rPr>
              <a:t>被请求的</a:t>
            </a:r>
          </a:p>
          <a:p>
            <a:pPr algn="ctr">
              <a:buFont typeface="Wingdings" pitchFamily="2" charset="2"/>
              <a:buNone/>
            </a:pPr>
            <a:r>
              <a:rPr lang="en-US" altLang="zh-CN" sz="2000" b="1" dirty="0">
                <a:solidFill>
                  <a:schemeClr val="accent2"/>
                </a:solidFill>
              </a:rPr>
              <a:t>HTML</a:t>
            </a:r>
            <a:r>
              <a:rPr lang="zh-CN" altLang="en-US" sz="2000" b="1" dirty="0">
                <a:solidFill>
                  <a:schemeClr val="accent2"/>
                </a:solidFill>
              </a:rPr>
              <a:t>文件</a:t>
            </a:r>
          </a:p>
        </p:txBody>
      </p:sp>
    </p:spTree>
    <p:extLst>
      <p:ext uri="{BB962C8B-B14F-4D97-AF65-F5344CB8AC3E}">
        <p14:creationId xmlns:p14="http://schemas.microsoft.com/office/powerpoint/2010/main" val="42664016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3" name="矩形 2"/>
          <p:cNvSpPr/>
          <p:nvPr/>
        </p:nvSpPr>
        <p:spPr>
          <a:xfrm>
            <a:off x="4464784" y="710268"/>
            <a:ext cx="3262433" cy="707886"/>
          </a:xfrm>
          <a:prstGeom prst="rect">
            <a:avLst/>
          </a:prstGeom>
        </p:spPr>
        <p:txBody>
          <a:bodyPr wrap="none">
            <a:spAutoFit/>
          </a:bodyPr>
          <a:lstStyle/>
          <a:p>
            <a:pPr algn="ctr"/>
            <a:r>
              <a:rPr lang="zh-CN" altLang="en-US" sz="4000" b="1" dirty="0">
                <a:solidFill>
                  <a:schemeClr val="accent1"/>
                </a:solidFill>
                <a:cs typeface="+mn-ea"/>
                <a:sym typeface="+mn-lt"/>
              </a:rPr>
              <a:t>一些网络应用</a:t>
            </a:r>
          </a:p>
        </p:txBody>
      </p:sp>
      <p:graphicFrame>
        <p:nvGraphicFramePr>
          <p:cNvPr id="6" name="图示 5"/>
          <p:cNvGraphicFramePr/>
          <p:nvPr>
            <p:extLst>
              <p:ext uri="{D42A27DB-BD31-4B8C-83A1-F6EECF244321}">
                <p14:modId xmlns:p14="http://schemas.microsoft.com/office/powerpoint/2010/main" val="82925854"/>
              </p:ext>
            </p:extLst>
          </p:nvPr>
        </p:nvGraphicFramePr>
        <p:xfrm>
          <a:off x="1305057" y="2059395"/>
          <a:ext cx="4209918" cy="3979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图示 9"/>
          <p:cNvGraphicFramePr/>
          <p:nvPr>
            <p:extLst>
              <p:ext uri="{D42A27DB-BD31-4B8C-83A1-F6EECF244321}">
                <p14:modId xmlns:p14="http://schemas.microsoft.com/office/powerpoint/2010/main" val="552945028"/>
              </p:ext>
            </p:extLst>
          </p:nvPr>
        </p:nvGraphicFramePr>
        <p:xfrm>
          <a:off x="6427352" y="2059395"/>
          <a:ext cx="4574024" cy="38957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41083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6" grpId="0">
        <p:bldAsOne/>
      </p:bldGraphic>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9"/>
          <p:cNvSpPr>
            <a:spLocks noGrp="1"/>
          </p:cNvSpPr>
          <p:nvPr>
            <p:ph type="body" sz="quarter" idx="4294967295"/>
          </p:nvPr>
        </p:nvSpPr>
        <p:spPr>
          <a:xfrm>
            <a:off x="6846044" y="1868243"/>
            <a:ext cx="4672445" cy="664797"/>
          </a:xfrm>
          <a:prstGeom prst="rect">
            <a:avLst/>
          </a:prstGeom>
        </p:spPr>
        <p:txBody>
          <a:bodyPr vert="horz" wrap="square" lIns="0" tIns="0" rIns="0" bIns="0" rtlCol="0">
            <a:spAutoFit/>
          </a:bodyPr>
          <a:lstStyle/>
          <a:p>
            <a:pPr marL="457200" lvl="1" indent="0">
              <a:buNone/>
            </a:pPr>
            <a:r>
              <a:rPr lang="zh-CN" altLang="en-US" dirty="0">
                <a:solidFill>
                  <a:schemeClr val="accent2"/>
                </a:solidFill>
              </a:rPr>
              <a:t>请求成功</a:t>
            </a:r>
            <a:r>
              <a:rPr lang="en-US" altLang="zh-CN" dirty="0">
                <a:solidFill>
                  <a:schemeClr val="accent2"/>
                </a:solidFill>
              </a:rPr>
              <a:t>, </a:t>
            </a:r>
            <a:r>
              <a:rPr lang="zh-CN" altLang="en-US" dirty="0">
                <a:solidFill>
                  <a:schemeClr val="accent2"/>
                </a:solidFill>
              </a:rPr>
              <a:t>所请求信息在响应消息中返回</a:t>
            </a:r>
          </a:p>
        </p:txBody>
      </p:sp>
      <p:sp>
        <p:nvSpPr>
          <p:cNvPr id="74" name="Text Placeholder 9"/>
          <p:cNvSpPr>
            <a:spLocks noGrp="1"/>
          </p:cNvSpPr>
          <p:nvPr>
            <p:ph type="body" sz="quarter" idx="4294967295"/>
          </p:nvPr>
        </p:nvSpPr>
        <p:spPr>
          <a:xfrm>
            <a:off x="6823615" y="2732049"/>
            <a:ext cx="5444118" cy="997196"/>
          </a:xfrm>
          <a:prstGeom prst="rect">
            <a:avLst/>
          </a:prstGeom>
        </p:spPr>
        <p:txBody>
          <a:bodyPr vert="horz" wrap="square" lIns="0" tIns="0" rIns="0" bIns="0" rtlCol="0">
            <a:spAutoFit/>
          </a:bodyPr>
          <a:lstStyle/>
          <a:p>
            <a:pPr marL="457200" lvl="1" indent="0">
              <a:buNone/>
            </a:pPr>
            <a:r>
              <a:rPr lang="zh-CN" altLang="en-US" dirty="0">
                <a:solidFill>
                  <a:schemeClr val="accent2"/>
                </a:solidFill>
              </a:rPr>
              <a:t>所请求的对象已永久迁移</a:t>
            </a:r>
            <a:r>
              <a:rPr lang="en-US" altLang="zh-CN" dirty="0">
                <a:solidFill>
                  <a:schemeClr val="accent2"/>
                </a:solidFill>
              </a:rPr>
              <a:t>, </a:t>
            </a:r>
            <a:r>
              <a:rPr lang="zh-CN" altLang="en-US" dirty="0">
                <a:solidFill>
                  <a:schemeClr val="accent2"/>
                </a:solidFill>
              </a:rPr>
              <a:t>新的</a:t>
            </a:r>
            <a:r>
              <a:rPr lang="en-US" altLang="zh-CN" dirty="0">
                <a:solidFill>
                  <a:schemeClr val="accent2"/>
                </a:solidFill>
              </a:rPr>
              <a:t>URL</a:t>
            </a:r>
            <a:r>
              <a:rPr lang="zh-CN" altLang="en-US" dirty="0">
                <a:solidFill>
                  <a:schemeClr val="accent2"/>
                </a:solidFill>
              </a:rPr>
              <a:t>在本响应消息的（</a:t>
            </a:r>
            <a:r>
              <a:rPr lang="en-US" altLang="zh-CN" dirty="0">
                <a:solidFill>
                  <a:schemeClr val="accent2"/>
                </a:solidFill>
              </a:rPr>
              <a:t>location</a:t>
            </a:r>
            <a:r>
              <a:rPr lang="zh-CN" altLang="en-US" dirty="0">
                <a:solidFill>
                  <a:schemeClr val="accent2"/>
                </a:solidFill>
              </a:rPr>
              <a:t>：）头部指出</a:t>
            </a:r>
          </a:p>
        </p:txBody>
      </p:sp>
      <p:sp>
        <p:nvSpPr>
          <p:cNvPr id="75" name="Text Placeholder 9"/>
          <p:cNvSpPr>
            <a:spLocks noGrp="1"/>
          </p:cNvSpPr>
          <p:nvPr>
            <p:ph type="body" sz="quarter" idx="4294967295"/>
          </p:nvPr>
        </p:nvSpPr>
        <p:spPr>
          <a:xfrm>
            <a:off x="6846040" y="3961330"/>
            <a:ext cx="4244358" cy="332399"/>
          </a:xfrm>
          <a:prstGeom prst="rect">
            <a:avLst/>
          </a:prstGeom>
        </p:spPr>
        <p:txBody>
          <a:bodyPr vert="horz" wrap="square" lIns="0" tIns="0" rIns="0" bIns="0" rtlCol="0">
            <a:spAutoFit/>
          </a:bodyPr>
          <a:lstStyle/>
          <a:p>
            <a:pPr marL="457200" lvl="1" indent="0">
              <a:buNone/>
            </a:pPr>
            <a:r>
              <a:rPr lang="zh-CN" altLang="en-US" dirty="0">
                <a:solidFill>
                  <a:schemeClr val="accent2"/>
                </a:solidFill>
              </a:rPr>
              <a:t>该请求不能被服务器解读</a:t>
            </a:r>
          </a:p>
        </p:txBody>
      </p:sp>
      <p:sp>
        <p:nvSpPr>
          <p:cNvPr id="76" name="Text Placeholder 9"/>
          <p:cNvSpPr>
            <a:spLocks noGrp="1"/>
          </p:cNvSpPr>
          <p:nvPr>
            <p:ph type="body" sz="quarter" idx="4294967295"/>
          </p:nvPr>
        </p:nvSpPr>
        <p:spPr>
          <a:xfrm>
            <a:off x="7274131" y="4849862"/>
            <a:ext cx="4244358" cy="577338"/>
          </a:xfrm>
          <a:prstGeom prst="rect">
            <a:avLst/>
          </a:prstGeom>
        </p:spPr>
        <p:txBody>
          <a:bodyPr vert="horz" wrap="square" lIns="0" tIns="0" rIns="0" bIns="0" rtlCol="0">
            <a:spAutoFit/>
          </a:bodyPr>
          <a:lstStyle/>
          <a:p>
            <a:pPr marL="0" indent="0" algn="just">
              <a:lnSpc>
                <a:spcPct val="120000"/>
              </a:lnSpc>
              <a:spcBef>
                <a:spcPts val="0"/>
              </a:spcBef>
              <a:buNone/>
            </a:pPr>
            <a:r>
              <a:rPr lang="zh-CN" altLang="en-US" sz="2400" dirty="0">
                <a:solidFill>
                  <a:schemeClr val="accent2"/>
                </a:solidFill>
              </a:rPr>
              <a:t>服务器上不存在所请求文档</a:t>
            </a:r>
          </a:p>
          <a:p>
            <a:pPr marL="0" indent="0" algn="just">
              <a:lnSpc>
                <a:spcPct val="120000"/>
              </a:lnSpc>
              <a:spcBef>
                <a:spcPts val="0"/>
              </a:spcBef>
              <a:buNone/>
            </a:pPr>
            <a:r>
              <a:rPr lang="en-US" altLang="zh-CN" sz="800" dirty="0">
                <a:solidFill>
                  <a:schemeClr val="bg1">
                    <a:lumMod val="65000"/>
                  </a:schemeClr>
                </a:solidFill>
                <a:cs typeface="+mn-ea"/>
                <a:sym typeface="+mn-lt"/>
              </a:rPr>
              <a:t>.</a:t>
            </a:r>
            <a:endParaRPr lang="en-AU" altLang="zh-CN" sz="800" dirty="0">
              <a:solidFill>
                <a:schemeClr val="bg1">
                  <a:lumMod val="65000"/>
                </a:schemeClr>
              </a:solidFill>
              <a:cs typeface="+mn-ea"/>
              <a:sym typeface="+mn-lt"/>
            </a:endParaRPr>
          </a:p>
        </p:txBody>
      </p:sp>
      <p:grpSp>
        <p:nvGrpSpPr>
          <p:cNvPr id="4" name="Group 33"/>
          <p:cNvGrpSpPr/>
          <p:nvPr/>
        </p:nvGrpSpPr>
        <p:grpSpPr>
          <a:xfrm flipH="1">
            <a:off x="2724545" y="2643840"/>
            <a:ext cx="4121500" cy="1833448"/>
            <a:chOff x="3237996" y="1785939"/>
            <a:chExt cx="4404882" cy="1959402"/>
          </a:xfrm>
        </p:grpSpPr>
        <p:sp>
          <p:nvSpPr>
            <p:cNvPr id="38" name="Rectangle 34"/>
            <p:cNvSpPr>
              <a:spLocks noChangeArrowheads="1"/>
            </p:cNvSpPr>
            <p:nvPr/>
          </p:nvSpPr>
          <p:spPr bwMode="auto">
            <a:xfrm flipH="1">
              <a:off x="3767775" y="1785939"/>
              <a:ext cx="1639995" cy="1035295"/>
            </a:xfrm>
            <a:prstGeom prst="rect">
              <a:avLst/>
            </a:prstGeom>
            <a:solidFill>
              <a:schemeClr val="accent1"/>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39" name="Rectangle 38"/>
            <p:cNvSpPr>
              <a:spLocks noChangeArrowheads="1"/>
            </p:cNvSpPr>
            <p:nvPr/>
          </p:nvSpPr>
          <p:spPr bwMode="auto">
            <a:xfrm flipH="1">
              <a:off x="6398591" y="3589676"/>
              <a:ext cx="1244287" cy="155665"/>
            </a:xfrm>
            <a:prstGeom prst="rect">
              <a:avLst/>
            </a:prstGeom>
            <a:solidFill>
              <a:schemeClr val="accent1"/>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40" name="Freeform 42"/>
            <p:cNvSpPr>
              <a:spLocks/>
            </p:cNvSpPr>
            <p:nvPr/>
          </p:nvSpPr>
          <p:spPr bwMode="auto">
            <a:xfrm flipH="1">
              <a:off x="5407769" y="1785939"/>
              <a:ext cx="990821" cy="1959402"/>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1"/>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41" name="Oval 40"/>
            <p:cNvSpPr/>
            <p:nvPr/>
          </p:nvSpPr>
          <p:spPr>
            <a:xfrm>
              <a:off x="3237996" y="1785939"/>
              <a:ext cx="1035295" cy="1035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grpSp>
        <p:nvGrpSpPr>
          <p:cNvPr id="5" name="Group 4"/>
          <p:cNvGrpSpPr/>
          <p:nvPr/>
        </p:nvGrpSpPr>
        <p:grpSpPr>
          <a:xfrm>
            <a:off x="2724545" y="3654202"/>
            <a:ext cx="4121500" cy="980307"/>
            <a:chOff x="3031241" y="3232838"/>
            <a:chExt cx="4121726" cy="980307"/>
          </a:xfrm>
        </p:grpSpPr>
        <p:grpSp>
          <p:nvGrpSpPr>
            <p:cNvPr id="7" name="Group 41"/>
            <p:cNvGrpSpPr/>
            <p:nvPr/>
          </p:nvGrpSpPr>
          <p:grpSpPr>
            <a:xfrm flipH="1">
              <a:off x="3031241" y="3232838"/>
              <a:ext cx="4121726" cy="980307"/>
              <a:chOff x="3237996" y="2865710"/>
              <a:chExt cx="4404882" cy="1047652"/>
            </a:xfrm>
          </p:grpSpPr>
          <p:sp>
            <p:nvSpPr>
              <p:cNvPr id="48" name="Rectangle 35"/>
              <p:cNvSpPr>
                <a:spLocks noChangeArrowheads="1"/>
              </p:cNvSpPr>
              <p:nvPr/>
            </p:nvSpPr>
            <p:spPr bwMode="auto">
              <a:xfrm flipH="1">
                <a:off x="3767775" y="2865710"/>
                <a:ext cx="1639995" cy="1032825"/>
              </a:xfrm>
              <a:prstGeom prst="rect">
                <a:avLst/>
              </a:prstGeom>
              <a:solidFill>
                <a:schemeClr val="accent2"/>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49" name="Rectangle 39"/>
              <p:cNvSpPr>
                <a:spLocks noChangeArrowheads="1"/>
              </p:cNvSpPr>
              <p:nvPr/>
            </p:nvSpPr>
            <p:spPr bwMode="auto">
              <a:xfrm flipH="1">
                <a:off x="6398591" y="3757697"/>
                <a:ext cx="1244287" cy="155665"/>
              </a:xfrm>
              <a:prstGeom prst="rect">
                <a:avLst/>
              </a:prstGeom>
              <a:solidFill>
                <a:schemeClr val="accent2"/>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50" name="Freeform 43"/>
              <p:cNvSpPr>
                <a:spLocks/>
              </p:cNvSpPr>
              <p:nvPr/>
            </p:nvSpPr>
            <p:spPr bwMode="auto">
              <a:xfrm flipH="1">
                <a:off x="5407769" y="2865710"/>
                <a:ext cx="990821" cy="1047650"/>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51" name="Oval 50"/>
              <p:cNvSpPr/>
              <p:nvPr/>
            </p:nvSpPr>
            <p:spPr>
              <a:xfrm>
                <a:off x="3237996" y="2866143"/>
                <a:ext cx="1035295" cy="1035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0" name="Freeform 28"/>
            <p:cNvSpPr>
              <a:spLocks/>
            </p:cNvSpPr>
            <p:nvPr/>
          </p:nvSpPr>
          <p:spPr bwMode="auto">
            <a:xfrm>
              <a:off x="6529452" y="3525293"/>
              <a:ext cx="278281" cy="39227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accent2"/>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grpSp>
      <p:grpSp>
        <p:nvGrpSpPr>
          <p:cNvPr id="8" name="Group 5"/>
          <p:cNvGrpSpPr/>
          <p:nvPr/>
        </p:nvGrpSpPr>
        <p:grpSpPr>
          <a:xfrm>
            <a:off x="2724545" y="4646067"/>
            <a:ext cx="4121500" cy="985332"/>
            <a:chOff x="3031241" y="4224704"/>
            <a:chExt cx="4121726" cy="985332"/>
          </a:xfrm>
        </p:grpSpPr>
        <p:grpSp>
          <p:nvGrpSpPr>
            <p:cNvPr id="10" name="Group 51"/>
            <p:cNvGrpSpPr/>
            <p:nvPr/>
          </p:nvGrpSpPr>
          <p:grpSpPr>
            <a:xfrm flipH="1">
              <a:off x="3031241" y="4224704"/>
              <a:ext cx="4121726" cy="985332"/>
              <a:chOff x="3237996" y="3925716"/>
              <a:chExt cx="4404882" cy="1053023"/>
            </a:xfrm>
          </p:grpSpPr>
          <p:sp>
            <p:nvSpPr>
              <p:cNvPr id="56" name="Rectangle 36"/>
              <p:cNvSpPr>
                <a:spLocks noChangeArrowheads="1"/>
              </p:cNvSpPr>
              <p:nvPr/>
            </p:nvSpPr>
            <p:spPr bwMode="auto">
              <a:xfrm flipH="1">
                <a:off x="3767775" y="3943011"/>
                <a:ext cx="1639995" cy="1035295"/>
              </a:xfrm>
              <a:prstGeom prst="rect">
                <a:avLst/>
              </a:prstGeom>
              <a:solidFill>
                <a:schemeClr val="accent3"/>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57" name="Rectangle 40"/>
              <p:cNvSpPr>
                <a:spLocks noChangeArrowheads="1"/>
              </p:cNvSpPr>
              <p:nvPr/>
            </p:nvSpPr>
            <p:spPr bwMode="auto">
              <a:xfrm flipH="1">
                <a:off x="6398591" y="3925716"/>
                <a:ext cx="1244287" cy="160606"/>
              </a:xfrm>
              <a:prstGeom prst="rect">
                <a:avLst/>
              </a:prstGeom>
              <a:solidFill>
                <a:schemeClr val="accent3"/>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58" name="Freeform 45"/>
              <p:cNvSpPr>
                <a:spLocks/>
              </p:cNvSpPr>
              <p:nvPr/>
            </p:nvSpPr>
            <p:spPr bwMode="auto">
              <a:xfrm flipH="1">
                <a:off x="5407769" y="3925716"/>
                <a:ext cx="990821" cy="1052592"/>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3"/>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59" name="Oval 58"/>
              <p:cNvSpPr/>
              <p:nvPr/>
            </p:nvSpPr>
            <p:spPr>
              <a:xfrm>
                <a:off x="3237996" y="3943444"/>
                <a:ext cx="1035295" cy="10352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1" name="Freeform 61"/>
            <p:cNvSpPr>
              <a:spLocks noEditPoints="1"/>
            </p:cNvSpPr>
            <p:nvPr/>
          </p:nvSpPr>
          <p:spPr bwMode="auto">
            <a:xfrm>
              <a:off x="6472235" y="4547297"/>
              <a:ext cx="432870" cy="339742"/>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accent3"/>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grpSp>
      <p:grpSp>
        <p:nvGrpSpPr>
          <p:cNvPr id="11" name="Group 6"/>
          <p:cNvGrpSpPr/>
          <p:nvPr/>
        </p:nvGrpSpPr>
        <p:grpSpPr>
          <a:xfrm>
            <a:off x="2724545" y="4807909"/>
            <a:ext cx="4121500" cy="1828824"/>
            <a:chOff x="3031241" y="4386546"/>
            <a:chExt cx="4121726" cy="1828824"/>
          </a:xfrm>
        </p:grpSpPr>
        <p:grpSp>
          <p:nvGrpSpPr>
            <p:cNvPr id="13" name="Group 59"/>
            <p:cNvGrpSpPr/>
            <p:nvPr/>
          </p:nvGrpSpPr>
          <p:grpSpPr>
            <a:xfrm flipH="1">
              <a:off x="3031241" y="4386546"/>
              <a:ext cx="4121726" cy="1828824"/>
              <a:chOff x="3237996" y="4098676"/>
              <a:chExt cx="4404882" cy="1954461"/>
            </a:xfrm>
          </p:grpSpPr>
          <p:sp>
            <p:nvSpPr>
              <p:cNvPr id="62" name="Rectangle 37"/>
              <p:cNvSpPr>
                <a:spLocks noChangeArrowheads="1"/>
              </p:cNvSpPr>
              <p:nvPr/>
            </p:nvSpPr>
            <p:spPr bwMode="auto">
              <a:xfrm flipH="1">
                <a:off x="3767775" y="5017842"/>
                <a:ext cx="1639995" cy="1035295"/>
              </a:xfrm>
              <a:prstGeom prst="rect">
                <a:avLst/>
              </a:prstGeom>
              <a:solidFill>
                <a:schemeClr val="accent4"/>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63" name="Rectangle 41"/>
              <p:cNvSpPr>
                <a:spLocks noChangeArrowheads="1"/>
              </p:cNvSpPr>
              <p:nvPr/>
            </p:nvSpPr>
            <p:spPr bwMode="auto">
              <a:xfrm flipH="1">
                <a:off x="6398591" y="4098676"/>
                <a:ext cx="1244287" cy="155665"/>
              </a:xfrm>
              <a:prstGeom prst="rect">
                <a:avLst/>
              </a:prstGeom>
              <a:solidFill>
                <a:schemeClr val="accent4"/>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64" name="Freeform 44"/>
              <p:cNvSpPr>
                <a:spLocks/>
              </p:cNvSpPr>
              <p:nvPr/>
            </p:nvSpPr>
            <p:spPr bwMode="auto">
              <a:xfrm flipH="1">
                <a:off x="5407769" y="4098676"/>
                <a:ext cx="990821" cy="1954461"/>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4"/>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65" name="Oval 64"/>
              <p:cNvSpPr/>
              <p:nvPr/>
            </p:nvSpPr>
            <p:spPr>
              <a:xfrm>
                <a:off x="3237996" y="5017841"/>
                <a:ext cx="1035295" cy="10352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2" name="Freeform 81"/>
            <p:cNvSpPr>
              <a:spLocks noEditPoints="1"/>
            </p:cNvSpPr>
            <p:nvPr/>
          </p:nvSpPr>
          <p:spPr bwMode="auto">
            <a:xfrm>
              <a:off x="6468227" y="5534859"/>
              <a:ext cx="400730" cy="392275"/>
            </a:xfrm>
            <a:custGeom>
              <a:avLst/>
              <a:gdLst>
                <a:gd name="T0" fmla="*/ 86 w 100"/>
                <a:gd name="T1" fmla="*/ 61 h 98"/>
                <a:gd name="T2" fmla="*/ 100 w 100"/>
                <a:gd name="T3" fmla="*/ 55 h 98"/>
                <a:gd name="T4" fmla="*/ 100 w 100"/>
                <a:gd name="T5" fmla="*/ 44 h 98"/>
                <a:gd name="T6" fmla="*/ 86 w 100"/>
                <a:gd name="T7" fmla="*/ 38 h 98"/>
                <a:gd name="T8" fmla="*/ 84 w 100"/>
                <a:gd name="T9" fmla="*/ 32 h 98"/>
                <a:gd name="T10" fmla="*/ 89 w 100"/>
                <a:gd name="T11" fmla="*/ 18 h 98"/>
                <a:gd name="T12" fmla="*/ 82 w 100"/>
                <a:gd name="T13" fmla="*/ 11 h 98"/>
                <a:gd name="T14" fmla="*/ 68 w 100"/>
                <a:gd name="T15" fmla="*/ 16 h 98"/>
                <a:gd name="T16" fmla="*/ 62 w 100"/>
                <a:gd name="T17" fmla="*/ 14 h 98"/>
                <a:gd name="T18" fmla="*/ 56 w 100"/>
                <a:gd name="T19" fmla="*/ 0 h 98"/>
                <a:gd name="T20" fmla="*/ 45 w 100"/>
                <a:gd name="T21" fmla="*/ 0 h 98"/>
                <a:gd name="T22" fmla="*/ 39 w 100"/>
                <a:gd name="T23" fmla="*/ 14 h 98"/>
                <a:gd name="T24" fmla="*/ 33 w 100"/>
                <a:gd name="T25" fmla="*/ 16 h 98"/>
                <a:gd name="T26" fmla="*/ 19 w 100"/>
                <a:gd name="T27" fmla="*/ 11 h 98"/>
                <a:gd name="T28" fmla="*/ 11 w 100"/>
                <a:gd name="T29" fmla="*/ 18 h 98"/>
                <a:gd name="T30" fmla="*/ 17 w 100"/>
                <a:gd name="T31" fmla="*/ 32 h 98"/>
                <a:gd name="T32" fmla="*/ 15 w 100"/>
                <a:gd name="T33" fmla="*/ 38 h 98"/>
                <a:gd name="T34" fmla="*/ 0 w 100"/>
                <a:gd name="T35" fmla="*/ 45 h 98"/>
                <a:gd name="T36" fmla="*/ 0 w 100"/>
                <a:gd name="T37" fmla="*/ 55 h 98"/>
                <a:gd name="T38" fmla="*/ 15 w 100"/>
                <a:gd name="T39" fmla="*/ 61 h 98"/>
                <a:gd name="T40" fmla="*/ 17 w 100"/>
                <a:gd name="T41" fmla="*/ 67 h 98"/>
                <a:gd name="T42" fmla="*/ 12 w 100"/>
                <a:gd name="T43" fmla="*/ 80 h 98"/>
                <a:gd name="T44" fmla="*/ 19 w 100"/>
                <a:gd name="T45" fmla="*/ 88 h 98"/>
                <a:gd name="T46" fmla="*/ 33 w 100"/>
                <a:gd name="T47" fmla="*/ 83 h 98"/>
                <a:gd name="T48" fmla="*/ 39 w 100"/>
                <a:gd name="T49" fmla="*/ 85 h 98"/>
                <a:gd name="T50" fmla="*/ 45 w 100"/>
                <a:gd name="T51" fmla="*/ 98 h 98"/>
                <a:gd name="T52" fmla="*/ 56 w 100"/>
                <a:gd name="T53" fmla="*/ 98 h 98"/>
                <a:gd name="T54" fmla="*/ 62 w 100"/>
                <a:gd name="T55" fmla="*/ 85 h 98"/>
                <a:gd name="T56" fmla="*/ 68 w 100"/>
                <a:gd name="T57" fmla="*/ 82 h 98"/>
                <a:gd name="T58" fmla="*/ 82 w 100"/>
                <a:gd name="T59" fmla="*/ 88 h 98"/>
                <a:gd name="T60" fmla="*/ 90 w 100"/>
                <a:gd name="T61" fmla="*/ 80 h 98"/>
                <a:gd name="T62" fmla="*/ 84 w 100"/>
                <a:gd name="T63" fmla="*/ 67 h 98"/>
                <a:gd name="T64" fmla="*/ 86 w 100"/>
                <a:gd name="T65" fmla="*/ 61 h 98"/>
                <a:gd name="T66" fmla="*/ 86 w 100"/>
                <a:gd name="T67" fmla="*/ 61 h 98"/>
                <a:gd name="T68" fmla="*/ 50 w 100"/>
                <a:gd name="T69" fmla="*/ 65 h 98"/>
                <a:gd name="T70" fmla="*/ 35 w 100"/>
                <a:gd name="T71" fmla="*/ 50 h 98"/>
                <a:gd name="T72" fmla="*/ 50 w 100"/>
                <a:gd name="T73" fmla="*/ 33 h 98"/>
                <a:gd name="T74" fmla="*/ 66 w 100"/>
                <a:gd name="T75" fmla="*/ 50 h 98"/>
                <a:gd name="T76" fmla="*/ 50 w 100"/>
                <a:gd name="T77" fmla="*/ 6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98">
                  <a:moveTo>
                    <a:pt x="86" y="61"/>
                  </a:moveTo>
                  <a:cubicBezTo>
                    <a:pt x="86" y="61"/>
                    <a:pt x="100" y="56"/>
                    <a:pt x="100" y="55"/>
                  </a:cubicBezTo>
                  <a:cubicBezTo>
                    <a:pt x="100" y="44"/>
                    <a:pt x="100" y="44"/>
                    <a:pt x="100" y="44"/>
                  </a:cubicBezTo>
                  <a:cubicBezTo>
                    <a:pt x="100" y="42"/>
                    <a:pt x="86" y="38"/>
                    <a:pt x="86" y="38"/>
                  </a:cubicBezTo>
                  <a:cubicBezTo>
                    <a:pt x="84" y="32"/>
                    <a:pt x="84" y="32"/>
                    <a:pt x="84" y="32"/>
                  </a:cubicBezTo>
                  <a:cubicBezTo>
                    <a:pt x="84" y="32"/>
                    <a:pt x="90" y="19"/>
                    <a:pt x="89" y="18"/>
                  </a:cubicBezTo>
                  <a:cubicBezTo>
                    <a:pt x="82" y="11"/>
                    <a:pt x="82" y="11"/>
                    <a:pt x="82" y="11"/>
                  </a:cubicBezTo>
                  <a:cubicBezTo>
                    <a:pt x="81" y="10"/>
                    <a:pt x="68" y="16"/>
                    <a:pt x="68" y="16"/>
                  </a:cubicBezTo>
                  <a:cubicBezTo>
                    <a:pt x="62" y="14"/>
                    <a:pt x="62" y="14"/>
                    <a:pt x="62" y="14"/>
                  </a:cubicBezTo>
                  <a:cubicBezTo>
                    <a:pt x="56" y="0"/>
                    <a:pt x="56" y="0"/>
                    <a:pt x="56" y="0"/>
                  </a:cubicBezTo>
                  <a:cubicBezTo>
                    <a:pt x="45" y="0"/>
                    <a:pt x="45" y="0"/>
                    <a:pt x="45" y="0"/>
                  </a:cubicBezTo>
                  <a:cubicBezTo>
                    <a:pt x="44" y="0"/>
                    <a:pt x="39" y="14"/>
                    <a:pt x="39" y="14"/>
                  </a:cubicBezTo>
                  <a:cubicBezTo>
                    <a:pt x="33" y="16"/>
                    <a:pt x="33" y="16"/>
                    <a:pt x="33" y="16"/>
                  </a:cubicBezTo>
                  <a:cubicBezTo>
                    <a:pt x="33" y="16"/>
                    <a:pt x="20" y="10"/>
                    <a:pt x="19" y="11"/>
                  </a:cubicBezTo>
                  <a:cubicBezTo>
                    <a:pt x="11" y="18"/>
                    <a:pt x="11" y="18"/>
                    <a:pt x="11" y="18"/>
                  </a:cubicBezTo>
                  <a:cubicBezTo>
                    <a:pt x="11" y="19"/>
                    <a:pt x="17" y="32"/>
                    <a:pt x="17" y="32"/>
                  </a:cubicBezTo>
                  <a:cubicBezTo>
                    <a:pt x="15" y="38"/>
                    <a:pt x="15" y="38"/>
                    <a:pt x="15" y="38"/>
                  </a:cubicBezTo>
                  <a:cubicBezTo>
                    <a:pt x="15" y="38"/>
                    <a:pt x="0" y="44"/>
                    <a:pt x="0" y="45"/>
                  </a:cubicBezTo>
                  <a:cubicBezTo>
                    <a:pt x="0" y="55"/>
                    <a:pt x="0" y="55"/>
                    <a:pt x="0" y="55"/>
                  </a:cubicBezTo>
                  <a:cubicBezTo>
                    <a:pt x="0" y="56"/>
                    <a:pt x="15" y="61"/>
                    <a:pt x="15" y="61"/>
                  </a:cubicBezTo>
                  <a:cubicBezTo>
                    <a:pt x="17" y="67"/>
                    <a:pt x="17" y="67"/>
                    <a:pt x="17" y="67"/>
                  </a:cubicBezTo>
                  <a:cubicBezTo>
                    <a:pt x="17" y="67"/>
                    <a:pt x="11" y="80"/>
                    <a:pt x="12" y="80"/>
                  </a:cubicBezTo>
                  <a:cubicBezTo>
                    <a:pt x="19" y="88"/>
                    <a:pt x="19" y="88"/>
                    <a:pt x="19" y="88"/>
                  </a:cubicBezTo>
                  <a:cubicBezTo>
                    <a:pt x="20" y="89"/>
                    <a:pt x="33" y="83"/>
                    <a:pt x="33" y="83"/>
                  </a:cubicBezTo>
                  <a:cubicBezTo>
                    <a:pt x="39" y="85"/>
                    <a:pt x="39" y="85"/>
                    <a:pt x="39" y="85"/>
                  </a:cubicBezTo>
                  <a:cubicBezTo>
                    <a:pt x="45" y="98"/>
                    <a:pt x="45" y="98"/>
                    <a:pt x="45" y="98"/>
                  </a:cubicBezTo>
                  <a:cubicBezTo>
                    <a:pt x="56" y="98"/>
                    <a:pt x="56" y="98"/>
                    <a:pt x="56" y="98"/>
                  </a:cubicBezTo>
                  <a:cubicBezTo>
                    <a:pt x="57" y="98"/>
                    <a:pt x="62" y="85"/>
                    <a:pt x="62" y="85"/>
                  </a:cubicBezTo>
                  <a:cubicBezTo>
                    <a:pt x="68" y="82"/>
                    <a:pt x="68" y="82"/>
                    <a:pt x="68" y="82"/>
                  </a:cubicBezTo>
                  <a:cubicBezTo>
                    <a:pt x="68" y="82"/>
                    <a:pt x="81" y="88"/>
                    <a:pt x="82" y="88"/>
                  </a:cubicBezTo>
                  <a:cubicBezTo>
                    <a:pt x="90" y="80"/>
                    <a:pt x="90" y="80"/>
                    <a:pt x="90" y="80"/>
                  </a:cubicBezTo>
                  <a:cubicBezTo>
                    <a:pt x="84" y="67"/>
                    <a:pt x="84" y="67"/>
                    <a:pt x="84" y="67"/>
                  </a:cubicBezTo>
                  <a:cubicBezTo>
                    <a:pt x="86" y="61"/>
                    <a:pt x="86" y="61"/>
                    <a:pt x="86" y="61"/>
                  </a:cubicBezTo>
                  <a:cubicBezTo>
                    <a:pt x="86" y="61"/>
                    <a:pt x="86" y="61"/>
                    <a:pt x="86" y="61"/>
                  </a:cubicBezTo>
                  <a:close/>
                  <a:moveTo>
                    <a:pt x="50" y="65"/>
                  </a:moveTo>
                  <a:cubicBezTo>
                    <a:pt x="42" y="65"/>
                    <a:pt x="35" y="58"/>
                    <a:pt x="35" y="50"/>
                  </a:cubicBezTo>
                  <a:cubicBezTo>
                    <a:pt x="35" y="40"/>
                    <a:pt x="42" y="33"/>
                    <a:pt x="50" y="33"/>
                  </a:cubicBezTo>
                  <a:cubicBezTo>
                    <a:pt x="59" y="33"/>
                    <a:pt x="66" y="40"/>
                    <a:pt x="66" y="50"/>
                  </a:cubicBezTo>
                  <a:cubicBezTo>
                    <a:pt x="66" y="58"/>
                    <a:pt x="59" y="65"/>
                    <a:pt x="50" y="65"/>
                  </a:cubicBezTo>
                  <a:close/>
                </a:path>
              </a:pathLst>
            </a:custGeom>
            <a:solidFill>
              <a:schemeClr val="accent4"/>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grpSp>
      <p:grpSp>
        <p:nvGrpSpPr>
          <p:cNvPr id="14" name="Group 67"/>
          <p:cNvGrpSpPr/>
          <p:nvPr/>
        </p:nvGrpSpPr>
        <p:grpSpPr>
          <a:xfrm>
            <a:off x="398795" y="3358825"/>
            <a:ext cx="2393317" cy="2403461"/>
            <a:chOff x="705364" y="2937461"/>
            <a:chExt cx="2393449" cy="2403462"/>
          </a:xfrm>
        </p:grpSpPr>
        <p:sp>
          <p:nvSpPr>
            <p:cNvPr id="25" name="Freeform 5"/>
            <p:cNvSpPr>
              <a:spLocks/>
            </p:cNvSpPr>
            <p:nvPr/>
          </p:nvSpPr>
          <p:spPr bwMode="auto">
            <a:xfrm flipH="1">
              <a:off x="705364" y="2937461"/>
              <a:ext cx="2393448" cy="2403461"/>
            </a:xfrm>
            <a:custGeom>
              <a:avLst/>
              <a:gdLst>
                <a:gd name="T0" fmla="*/ 252 w 505"/>
                <a:gd name="T1" fmla="*/ 0 h 505"/>
                <a:gd name="T2" fmla="*/ 331 w 505"/>
                <a:gd name="T3" fmla="*/ 78 h 505"/>
                <a:gd name="T4" fmla="*/ 252 w 505"/>
                <a:gd name="T5" fmla="*/ 157 h 505"/>
                <a:gd name="T6" fmla="*/ 157 w 505"/>
                <a:gd name="T7" fmla="*/ 252 h 505"/>
                <a:gd name="T8" fmla="*/ 252 w 505"/>
                <a:gd name="T9" fmla="*/ 348 h 505"/>
                <a:gd name="T10" fmla="*/ 348 w 505"/>
                <a:gd name="T11" fmla="*/ 252 h 505"/>
                <a:gd name="T12" fmla="*/ 427 w 505"/>
                <a:gd name="T13" fmla="*/ 174 h 505"/>
                <a:gd name="T14" fmla="*/ 505 w 505"/>
                <a:gd name="T15" fmla="*/ 252 h 505"/>
                <a:gd name="T16" fmla="*/ 252 w 505"/>
                <a:gd name="T17" fmla="*/ 505 h 505"/>
                <a:gd name="T18" fmla="*/ 0 w 505"/>
                <a:gd name="T19" fmla="*/ 252 h 505"/>
                <a:gd name="T20" fmla="*/ 252 w 505"/>
                <a:gd name="T21"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505">
                  <a:moveTo>
                    <a:pt x="252" y="0"/>
                  </a:moveTo>
                  <a:cubicBezTo>
                    <a:pt x="296" y="0"/>
                    <a:pt x="331" y="35"/>
                    <a:pt x="331" y="78"/>
                  </a:cubicBezTo>
                  <a:cubicBezTo>
                    <a:pt x="331" y="121"/>
                    <a:pt x="296" y="157"/>
                    <a:pt x="252" y="157"/>
                  </a:cubicBezTo>
                  <a:cubicBezTo>
                    <a:pt x="200" y="157"/>
                    <a:pt x="157" y="200"/>
                    <a:pt x="157" y="252"/>
                  </a:cubicBezTo>
                  <a:cubicBezTo>
                    <a:pt x="157" y="305"/>
                    <a:pt x="200" y="348"/>
                    <a:pt x="252" y="348"/>
                  </a:cubicBezTo>
                  <a:cubicBezTo>
                    <a:pt x="305" y="348"/>
                    <a:pt x="348" y="305"/>
                    <a:pt x="348" y="252"/>
                  </a:cubicBezTo>
                  <a:cubicBezTo>
                    <a:pt x="348" y="209"/>
                    <a:pt x="383" y="174"/>
                    <a:pt x="427" y="174"/>
                  </a:cubicBezTo>
                  <a:cubicBezTo>
                    <a:pt x="470" y="174"/>
                    <a:pt x="505" y="209"/>
                    <a:pt x="505" y="252"/>
                  </a:cubicBezTo>
                  <a:cubicBezTo>
                    <a:pt x="505" y="392"/>
                    <a:pt x="392" y="505"/>
                    <a:pt x="252" y="505"/>
                  </a:cubicBezTo>
                  <a:cubicBezTo>
                    <a:pt x="113" y="505"/>
                    <a:pt x="0" y="392"/>
                    <a:pt x="0" y="252"/>
                  </a:cubicBezTo>
                  <a:cubicBezTo>
                    <a:pt x="0" y="113"/>
                    <a:pt x="113" y="0"/>
                    <a:pt x="252" y="0"/>
                  </a:cubicBez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cs typeface="+mn-ea"/>
                <a:sym typeface="+mn-lt"/>
              </a:endParaRPr>
            </a:p>
          </p:txBody>
        </p:sp>
        <p:sp>
          <p:nvSpPr>
            <p:cNvPr id="26" name="Freeform 6"/>
            <p:cNvSpPr>
              <a:spLocks/>
            </p:cNvSpPr>
            <p:nvPr/>
          </p:nvSpPr>
          <p:spPr bwMode="auto">
            <a:xfrm flipH="1">
              <a:off x="705364" y="2937461"/>
              <a:ext cx="1199729" cy="1574266"/>
            </a:xfrm>
            <a:custGeom>
              <a:avLst/>
              <a:gdLst>
                <a:gd name="T0" fmla="*/ 0 w 253"/>
                <a:gd name="T1" fmla="*/ 157 h 331"/>
                <a:gd name="T2" fmla="*/ 96 w 253"/>
                <a:gd name="T3" fmla="*/ 252 h 331"/>
                <a:gd name="T4" fmla="*/ 175 w 253"/>
                <a:gd name="T5" fmla="*/ 331 h 331"/>
                <a:gd name="T6" fmla="*/ 253 w 253"/>
                <a:gd name="T7" fmla="*/ 252 h 331"/>
                <a:gd name="T8" fmla="*/ 0 w 253"/>
                <a:gd name="T9" fmla="*/ 0 h 331"/>
                <a:gd name="T10" fmla="*/ 0 w 253"/>
                <a:gd name="T11" fmla="*/ 157 h 331"/>
              </a:gdLst>
              <a:ahLst/>
              <a:cxnLst>
                <a:cxn ang="0">
                  <a:pos x="T0" y="T1"/>
                </a:cxn>
                <a:cxn ang="0">
                  <a:pos x="T2" y="T3"/>
                </a:cxn>
                <a:cxn ang="0">
                  <a:pos x="T4" y="T5"/>
                </a:cxn>
                <a:cxn ang="0">
                  <a:pos x="T6" y="T7"/>
                </a:cxn>
                <a:cxn ang="0">
                  <a:pos x="T8" y="T9"/>
                </a:cxn>
                <a:cxn ang="0">
                  <a:pos x="T10" y="T11"/>
                </a:cxn>
              </a:cxnLst>
              <a:rect l="0" t="0" r="r" b="b"/>
              <a:pathLst>
                <a:path w="253" h="331">
                  <a:moveTo>
                    <a:pt x="0" y="157"/>
                  </a:moveTo>
                  <a:cubicBezTo>
                    <a:pt x="53" y="157"/>
                    <a:pt x="96" y="200"/>
                    <a:pt x="96" y="252"/>
                  </a:cubicBezTo>
                  <a:cubicBezTo>
                    <a:pt x="96" y="296"/>
                    <a:pt x="131" y="331"/>
                    <a:pt x="175" y="331"/>
                  </a:cubicBezTo>
                  <a:cubicBezTo>
                    <a:pt x="218" y="331"/>
                    <a:pt x="253" y="296"/>
                    <a:pt x="253" y="252"/>
                  </a:cubicBezTo>
                  <a:cubicBezTo>
                    <a:pt x="253" y="113"/>
                    <a:pt x="140" y="0"/>
                    <a:pt x="0" y="0"/>
                  </a:cubicBezTo>
                  <a:lnTo>
                    <a:pt x="0" y="157"/>
                  </a:lnTo>
                  <a:close/>
                </a:path>
              </a:pathLst>
            </a:custGeom>
            <a:solidFill>
              <a:schemeClr val="accent4"/>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cs typeface="+mn-ea"/>
                <a:sym typeface="+mn-lt"/>
              </a:endParaRPr>
            </a:p>
          </p:txBody>
        </p:sp>
        <p:sp>
          <p:nvSpPr>
            <p:cNvPr id="27" name="Oval 7"/>
            <p:cNvSpPr>
              <a:spLocks noChangeArrowheads="1"/>
            </p:cNvSpPr>
            <p:nvPr/>
          </p:nvSpPr>
          <p:spPr bwMode="auto">
            <a:xfrm flipH="1">
              <a:off x="1530552" y="2937461"/>
              <a:ext cx="743071" cy="747076"/>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solidFill>
                  <a:schemeClr val="bg1"/>
                </a:solidFill>
                <a:cs typeface="+mn-ea"/>
                <a:sym typeface="+mn-lt"/>
              </a:endParaRPr>
            </a:p>
          </p:txBody>
        </p:sp>
        <p:sp>
          <p:nvSpPr>
            <p:cNvPr id="28" name="Freeform 8"/>
            <p:cNvSpPr>
              <a:spLocks/>
            </p:cNvSpPr>
            <p:nvPr/>
          </p:nvSpPr>
          <p:spPr bwMode="auto">
            <a:xfrm flipH="1">
              <a:off x="705364" y="4137190"/>
              <a:ext cx="1568259" cy="1203733"/>
            </a:xfrm>
            <a:custGeom>
              <a:avLst/>
              <a:gdLst>
                <a:gd name="T0" fmla="*/ 174 w 331"/>
                <a:gd name="T1" fmla="*/ 0 h 253"/>
                <a:gd name="T2" fmla="*/ 78 w 331"/>
                <a:gd name="T3" fmla="*/ 96 h 253"/>
                <a:gd name="T4" fmla="*/ 0 w 331"/>
                <a:gd name="T5" fmla="*/ 175 h 253"/>
                <a:gd name="T6" fmla="*/ 78 w 331"/>
                <a:gd name="T7" fmla="*/ 253 h 253"/>
                <a:gd name="T8" fmla="*/ 331 w 331"/>
                <a:gd name="T9" fmla="*/ 0 h 253"/>
                <a:gd name="T10" fmla="*/ 174 w 331"/>
                <a:gd name="T11" fmla="*/ 0 h 253"/>
              </a:gdLst>
              <a:ahLst/>
              <a:cxnLst>
                <a:cxn ang="0">
                  <a:pos x="T0" y="T1"/>
                </a:cxn>
                <a:cxn ang="0">
                  <a:pos x="T2" y="T3"/>
                </a:cxn>
                <a:cxn ang="0">
                  <a:pos x="T4" y="T5"/>
                </a:cxn>
                <a:cxn ang="0">
                  <a:pos x="T6" y="T7"/>
                </a:cxn>
                <a:cxn ang="0">
                  <a:pos x="T8" y="T9"/>
                </a:cxn>
                <a:cxn ang="0">
                  <a:pos x="T10" y="T11"/>
                </a:cxn>
              </a:cxnLst>
              <a:rect l="0" t="0" r="r" b="b"/>
              <a:pathLst>
                <a:path w="331" h="253">
                  <a:moveTo>
                    <a:pt x="174" y="0"/>
                  </a:moveTo>
                  <a:cubicBezTo>
                    <a:pt x="174" y="53"/>
                    <a:pt x="131" y="96"/>
                    <a:pt x="78" y="96"/>
                  </a:cubicBezTo>
                  <a:cubicBezTo>
                    <a:pt x="35" y="96"/>
                    <a:pt x="0" y="131"/>
                    <a:pt x="0" y="175"/>
                  </a:cubicBezTo>
                  <a:cubicBezTo>
                    <a:pt x="0" y="218"/>
                    <a:pt x="35" y="253"/>
                    <a:pt x="78" y="253"/>
                  </a:cubicBezTo>
                  <a:cubicBezTo>
                    <a:pt x="218" y="253"/>
                    <a:pt x="331" y="140"/>
                    <a:pt x="331" y="0"/>
                  </a:cubicBezTo>
                  <a:lnTo>
                    <a:pt x="174" y="0"/>
                  </a:lnTo>
                  <a:close/>
                </a:path>
              </a:pathLst>
            </a:custGeom>
            <a:solidFill>
              <a:schemeClr val="accent3"/>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cs typeface="+mn-ea"/>
                <a:sym typeface="+mn-lt"/>
              </a:endParaRPr>
            </a:p>
          </p:txBody>
        </p:sp>
        <p:sp>
          <p:nvSpPr>
            <p:cNvPr id="29" name="Oval 9"/>
            <p:cNvSpPr>
              <a:spLocks noChangeArrowheads="1"/>
            </p:cNvSpPr>
            <p:nvPr/>
          </p:nvSpPr>
          <p:spPr bwMode="auto">
            <a:xfrm flipH="1">
              <a:off x="705364" y="3764652"/>
              <a:ext cx="745073" cy="747076"/>
            </a:xfrm>
            <a:prstGeom prst="ellipse">
              <a:avLst/>
            </a:prstGeom>
            <a:solidFill>
              <a:schemeClr val="accent4"/>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solidFill>
                  <a:schemeClr val="bg1"/>
                </a:solidFill>
                <a:cs typeface="+mn-ea"/>
                <a:sym typeface="+mn-lt"/>
              </a:endParaRPr>
            </a:p>
          </p:txBody>
        </p:sp>
        <p:sp>
          <p:nvSpPr>
            <p:cNvPr id="30" name="Freeform 10"/>
            <p:cNvSpPr>
              <a:spLocks/>
            </p:cNvSpPr>
            <p:nvPr/>
          </p:nvSpPr>
          <p:spPr bwMode="auto">
            <a:xfrm flipH="1">
              <a:off x="1905093" y="3764652"/>
              <a:ext cx="1193719" cy="1576271"/>
            </a:xfrm>
            <a:custGeom>
              <a:avLst/>
              <a:gdLst>
                <a:gd name="T0" fmla="*/ 252 w 252"/>
                <a:gd name="T1" fmla="*/ 174 h 331"/>
                <a:gd name="T2" fmla="*/ 157 w 252"/>
                <a:gd name="T3" fmla="*/ 78 h 331"/>
                <a:gd name="T4" fmla="*/ 78 w 252"/>
                <a:gd name="T5" fmla="*/ 0 h 331"/>
                <a:gd name="T6" fmla="*/ 0 w 252"/>
                <a:gd name="T7" fmla="*/ 78 h 331"/>
                <a:gd name="T8" fmla="*/ 252 w 252"/>
                <a:gd name="T9" fmla="*/ 331 h 331"/>
                <a:gd name="T10" fmla="*/ 252 w 252"/>
                <a:gd name="T11" fmla="*/ 174 h 331"/>
              </a:gdLst>
              <a:ahLst/>
              <a:cxnLst>
                <a:cxn ang="0">
                  <a:pos x="T0" y="T1"/>
                </a:cxn>
                <a:cxn ang="0">
                  <a:pos x="T2" y="T3"/>
                </a:cxn>
                <a:cxn ang="0">
                  <a:pos x="T4" y="T5"/>
                </a:cxn>
                <a:cxn ang="0">
                  <a:pos x="T6" y="T7"/>
                </a:cxn>
                <a:cxn ang="0">
                  <a:pos x="T8" y="T9"/>
                </a:cxn>
                <a:cxn ang="0">
                  <a:pos x="T10" y="T11"/>
                </a:cxn>
              </a:cxnLst>
              <a:rect l="0" t="0" r="r" b="b"/>
              <a:pathLst>
                <a:path w="252" h="331">
                  <a:moveTo>
                    <a:pt x="252" y="174"/>
                  </a:moveTo>
                  <a:cubicBezTo>
                    <a:pt x="200" y="174"/>
                    <a:pt x="157" y="131"/>
                    <a:pt x="157" y="78"/>
                  </a:cubicBezTo>
                  <a:cubicBezTo>
                    <a:pt x="157" y="35"/>
                    <a:pt x="122" y="0"/>
                    <a:pt x="78" y="0"/>
                  </a:cubicBezTo>
                  <a:cubicBezTo>
                    <a:pt x="35" y="0"/>
                    <a:pt x="0" y="35"/>
                    <a:pt x="0" y="78"/>
                  </a:cubicBezTo>
                  <a:cubicBezTo>
                    <a:pt x="0" y="218"/>
                    <a:pt x="113" y="331"/>
                    <a:pt x="252" y="331"/>
                  </a:cubicBezTo>
                  <a:lnTo>
                    <a:pt x="252" y="174"/>
                  </a:lnTo>
                  <a:close/>
                </a:path>
              </a:pathLst>
            </a:custGeom>
            <a:solidFill>
              <a:schemeClr val="accent2"/>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cs typeface="+mn-ea"/>
                <a:sym typeface="+mn-lt"/>
              </a:endParaRPr>
            </a:p>
          </p:txBody>
        </p:sp>
        <p:sp>
          <p:nvSpPr>
            <p:cNvPr id="31" name="Oval 11"/>
            <p:cNvSpPr>
              <a:spLocks noChangeArrowheads="1"/>
            </p:cNvSpPr>
            <p:nvPr/>
          </p:nvSpPr>
          <p:spPr bwMode="auto">
            <a:xfrm flipH="1">
              <a:off x="1530552" y="4593847"/>
              <a:ext cx="743071" cy="747076"/>
            </a:xfrm>
            <a:prstGeom prst="ellipse">
              <a:avLst/>
            </a:prstGeom>
            <a:solidFill>
              <a:schemeClr val="accent3"/>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solidFill>
                  <a:schemeClr val="bg1"/>
                </a:solidFill>
                <a:cs typeface="+mn-ea"/>
                <a:sym typeface="+mn-lt"/>
              </a:endParaRPr>
            </a:p>
          </p:txBody>
        </p:sp>
        <p:sp>
          <p:nvSpPr>
            <p:cNvPr id="32" name="Oval 7"/>
            <p:cNvSpPr>
              <a:spLocks noChangeArrowheads="1"/>
            </p:cNvSpPr>
            <p:nvPr/>
          </p:nvSpPr>
          <p:spPr bwMode="auto">
            <a:xfrm flipH="1">
              <a:off x="2273623" y="3763651"/>
              <a:ext cx="825190" cy="747076"/>
            </a:xfrm>
            <a:prstGeom prst="ellipse">
              <a:avLst/>
            </a:prstGeom>
            <a:solidFill>
              <a:schemeClr val="accent2"/>
            </a:solidFill>
            <a:ln>
              <a:noFill/>
            </a:ln>
          </p:spPr>
          <p:txBody>
            <a:bodyPr vert="horz" wrap="square" lIns="0" tIns="0" rIns="0" bIns="0" numCol="1" anchor="ctr" anchorCtr="0" compatLnSpc="1">
              <a:prstTxWarp prst="textNoShape">
                <a:avLst/>
              </a:prstTxWarp>
            </a:bodyPr>
            <a:lstStyle/>
            <a:p>
              <a:pPr algn="just">
                <a:lnSpc>
                  <a:spcPct val="120000"/>
                </a:lnSpc>
              </a:pPr>
              <a:endParaRPr lang="en-US" sz="800" dirty="0">
                <a:solidFill>
                  <a:schemeClr val="bg1"/>
                </a:solidFill>
                <a:cs typeface="+mn-ea"/>
                <a:sym typeface="+mn-lt"/>
              </a:endParaRPr>
            </a:p>
          </p:txBody>
        </p:sp>
        <p:sp>
          <p:nvSpPr>
            <p:cNvPr id="33" name="Oval 32"/>
            <p:cNvSpPr/>
            <p:nvPr/>
          </p:nvSpPr>
          <p:spPr>
            <a:xfrm flipH="1">
              <a:off x="1446432" y="3684537"/>
              <a:ext cx="909310" cy="90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lnSpc>
                  <a:spcPct val="120000"/>
                </a:lnSpc>
              </a:pPr>
              <a:endParaRPr lang="en-US" sz="800" dirty="0">
                <a:solidFill>
                  <a:schemeClr val="tx1">
                    <a:lumMod val="75000"/>
                    <a:lumOff val="25000"/>
                  </a:schemeClr>
                </a:solidFill>
                <a:cs typeface="+mn-ea"/>
                <a:sym typeface="+mn-lt"/>
              </a:endParaRPr>
            </a:p>
          </p:txBody>
        </p:sp>
      </p:grpSp>
      <p:grpSp>
        <p:nvGrpSpPr>
          <p:cNvPr id="60" name="Group 33">
            <a:extLst>
              <a:ext uri="{FF2B5EF4-FFF2-40B4-BE49-F238E27FC236}">
                <a16:creationId xmlns:a16="http://schemas.microsoft.com/office/drawing/2014/main" id="{542CE890-ABA9-804F-B026-0F9510969A9E}"/>
              </a:ext>
            </a:extLst>
          </p:cNvPr>
          <p:cNvGrpSpPr/>
          <p:nvPr/>
        </p:nvGrpSpPr>
        <p:grpSpPr>
          <a:xfrm flipH="1">
            <a:off x="2758328" y="1701977"/>
            <a:ext cx="4143933" cy="2643219"/>
            <a:chOff x="3250127" y="2017480"/>
            <a:chExt cx="4428857" cy="2824802"/>
          </a:xfrm>
        </p:grpSpPr>
        <p:sp>
          <p:nvSpPr>
            <p:cNvPr id="67" name="Rectangle 34">
              <a:extLst>
                <a:ext uri="{FF2B5EF4-FFF2-40B4-BE49-F238E27FC236}">
                  <a16:creationId xmlns:a16="http://schemas.microsoft.com/office/drawing/2014/main" id="{EDE33D8B-A4A7-A24C-AE14-5740471BD3F3}"/>
                </a:ext>
              </a:extLst>
            </p:cNvPr>
            <p:cNvSpPr>
              <a:spLocks noChangeArrowheads="1"/>
            </p:cNvSpPr>
            <p:nvPr/>
          </p:nvSpPr>
          <p:spPr bwMode="auto">
            <a:xfrm flipH="1">
              <a:off x="3779907" y="2042417"/>
              <a:ext cx="1599265" cy="1038198"/>
            </a:xfrm>
            <a:prstGeom prst="rect">
              <a:avLst/>
            </a:prstGeom>
            <a:solidFill>
              <a:schemeClr val="accent5">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68" name="Rectangle 67">
              <a:extLst>
                <a:ext uri="{FF2B5EF4-FFF2-40B4-BE49-F238E27FC236}">
                  <a16:creationId xmlns:a16="http://schemas.microsoft.com/office/drawing/2014/main" id="{F823FECC-819A-D94D-89A0-4E90D01E61B6}"/>
                </a:ext>
              </a:extLst>
            </p:cNvPr>
            <p:cNvSpPr>
              <a:spLocks noChangeArrowheads="1"/>
            </p:cNvSpPr>
            <p:nvPr/>
          </p:nvSpPr>
          <p:spPr bwMode="auto">
            <a:xfrm flipH="1">
              <a:off x="6431608" y="4671097"/>
              <a:ext cx="1247376" cy="163249"/>
            </a:xfrm>
            <a:prstGeom prst="rect">
              <a:avLst/>
            </a:prstGeom>
            <a:solidFill>
              <a:schemeClr val="accent5">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77" name="Freeform 42">
              <a:extLst>
                <a:ext uri="{FF2B5EF4-FFF2-40B4-BE49-F238E27FC236}">
                  <a16:creationId xmlns:a16="http://schemas.microsoft.com/office/drawing/2014/main" id="{25A3D5E1-7B51-7D4C-88A5-E27C40BF6D0C}"/>
                </a:ext>
              </a:extLst>
            </p:cNvPr>
            <p:cNvSpPr>
              <a:spLocks/>
            </p:cNvSpPr>
            <p:nvPr/>
          </p:nvSpPr>
          <p:spPr bwMode="auto">
            <a:xfrm flipH="1">
              <a:off x="5361996" y="2017480"/>
              <a:ext cx="1069612" cy="2824802"/>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5">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pPr>
              <a:endParaRPr lang="en-US" sz="800" dirty="0">
                <a:cs typeface="+mn-ea"/>
                <a:sym typeface="+mn-lt"/>
              </a:endParaRPr>
            </a:p>
          </p:txBody>
        </p:sp>
        <p:sp>
          <p:nvSpPr>
            <p:cNvPr id="78" name="Oval 77">
              <a:extLst>
                <a:ext uri="{FF2B5EF4-FFF2-40B4-BE49-F238E27FC236}">
                  <a16:creationId xmlns:a16="http://schemas.microsoft.com/office/drawing/2014/main" id="{E2B53C7C-E7BC-EB44-95FD-B7580792ADBC}"/>
                </a:ext>
              </a:extLst>
            </p:cNvPr>
            <p:cNvSpPr/>
            <p:nvPr/>
          </p:nvSpPr>
          <p:spPr>
            <a:xfrm>
              <a:off x="3250127" y="2032629"/>
              <a:ext cx="1035295" cy="103529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800" dirty="0">
                <a:cs typeface="+mn-ea"/>
                <a:sym typeface="+mn-lt"/>
              </a:endParaRPr>
            </a:p>
          </p:txBody>
        </p:sp>
      </p:grpSp>
      <p:sp>
        <p:nvSpPr>
          <p:cNvPr id="79" name="Rectangle 2">
            <a:extLst>
              <a:ext uri="{FF2B5EF4-FFF2-40B4-BE49-F238E27FC236}">
                <a16:creationId xmlns:a16="http://schemas.microsoft.com/office/drawing/2014/main" id="{6C2A384A-D083-0447-9CF8-F7A56B45979B}"/>
              </a:ext>
            </a:extLst>
          </p:cNvPr>
          <p:cNvSpPr txBox="1">
            <a:spLocks noChangeArrowheads="1"/>
          </p:cNvSpPr>
          <p:nvPr/>
        </p:nvSpPr>
        <p:spPr>
          <a:xfrm>
            <a:off x="2118297" y="263704"/>
            <a:ext cx="8229600" cy="8509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chemeClr val="accent1"/>
                </a:solidFill>
                <a:latin typeface="+mn-lt"/>
                <a:ea typeface="+mn-ea"/>
                <a:cs typeface="+mn-ea"/>
              </a:rPr>
              <a:t>HTTP </a:t>
            </a:r>
            <a:r>
              <a:rPr lang="zh-CN" altLang="en-US" sz="3600" b="1" dirty="0">
                <a:solidFill>
                  <a:schemeClr val="accent1"/>
                </a:solidFill>
                <a:latin typeface="+mn-lt"/>
                <a:ea typeface="+mn-ea"/>
                <a:cs typeface="+mn-ea"/>
              </a:rPr>
              <a:t>响应的状态码</a:t>
            </a:r>
          </a:p>
        </p:txBody>
      </p:sp>
      <p:sp>
        <p:nvSpPr>
          <p:cNvPr id="15" name="TextBox 14">
            <a:extLst>
              <a:ext uri="{FF2B5EF4-FFF2-40B4-BE49-F238E27FC236}">
                <a16:creationId xmlns:a16="http://schemas.microsoft.com/office/drawing/2014/main" id="{6C249295-5ED9-4546-BF57-B2FEC0DF7E73}"/>
              </a:ext>
            </a:extLst>
          </p:cNvPr>
          <p:cNvSpPr txBox="1"/>
          <p:nvPr/>
        </p:nvSpPr>
        <p:spPr>
          <a:xfrm>
            <a:off x="5165362" y="1946233"/>
            <a:ext cx="1536416" cy="738664"/>
          </a:xfrm>
          <a:prstGeom prst="rect">
            <a:avLst/>
          </a:prstGeom>
          <a:noFill/>
        </p:spPr>
        <p:txBody>
          <a:bodyPr wrap="square" rtlCol="0">
            <a:spAutoFit/>
          </a:bodyPr>
          <a:lstStyle/>
          <a:p>
            <a:r>
              <a:rPr lang="en-US" altLang="zh-CN" sz="2400" b="1" dirty="0">
                <a:solidFill>
                  <a:schemeClr val="bg1"/>
                </a:solidFill>
              </a:rPr>
              <a:t>200 OK</a:t>
            </a:r>
          </a:p>
          <a:p>
            <a:endParaRPr lang="en-US" dirty="0"/>
          </a:p>
        </p:txBody>
      </p:sp>
      <p:sp>
        <p:nvSpPr>
          <p:cNvPr id="81" name="TextBox 80">
            <a:extLst>
              <a:ext uri="{FF2B5EF4-FFF2-40B4-BE49-F238E27FC236}">
                <a16:creationId xmlns:a16="http://schemas.microsoft.com/office/drawing/2014/main" id="{DF187E9E-40D3-4B47-80E0-EC8022A38C4E}"/>
              </a:ext>
            </a:extLst>
          </p:cNvPr>
          <p:cNvSpPr txBox="1"/>
          <p:nvPr/>
        </p:nvSpPr>
        <p:spPr>
          <a:xfrm>
            <a:off x="5144323" y="2838459"/>
            <a:ext cx="1701721" cy="923330"/>
          </a:xfrm>
          <a:prstGeom prst="rect">
            <a:avLst/>
          </a:prstGeom>
          <a:noFill/>
        </p:spPr>
        <p:txBody>
          <a:bodyPr wrap="square" rtlCol="0">
            <a:spAutoFit/>
          </a:bodyPr>
          <a:lstStyle/>
          <a:p>
            <a:r>
              <a:rPr lang="en-US" altLang="zh-CN" b="1" dirty="0">
                <a:solidFill>
                  <a:schemeClr val="bg1"/>
                </a:solidFill>
              </a:rPr>
              <a:t>301 Moved Permanently</a:t>
            </a:r>
          </a:p>
          <a:p>
            <a:endParaRPr lang="en-US" dirty="0"/>
          </a:p>
        </p:txBody>
      </p:sp>
      <p:sp>
        <p:nvSpPr>
          <p:cNvPr id="82" name="TextBox 81">
            <a:extLst>
              <a:ext uri="{FF2B5EF4-FFF2-40B4-BE49-F238E27FC236}">
                <a16:creationId xmlns:a16="http://schemas.microsoft.com/office/drawing/2014/main" id="{22B9F8E8-EE54-AA47-9910-3BAC7A1739BE}"/>
              </a:ext>
            </a:extLst>
          </p:cNvPr>
          <p:cNvSpPr txBox="1"/>
          <p:nvPr/>
        </p:nvSpPr>
        <p:spPr>
          <a:xfrm>
            <a:off x="5069132" y="3720567"/>
            <a:ext cx="1536416" cy="1107996"/>
          </a:xfrm>
          <a:prstGeom prst="rect">
            <a:avLst/>
          </a:prstGeom>
          <a:noFill/>
        </p:spPr>
        <p:txBody>
          <a:bodyPr wrap="square" rtlCol="0">
            <a:spAutoFit/>
          </a:bodyPr>
          <a:lstStyle/>
          <a:p>
            <a:r>
              <a:rPr lang="en-US" altLang="zh-CN" sz="2400" b="1" dirty="0">
                <a:solidFill>
                  <a:schemeClr val="bg1"/>
                </a:solidFill>
              </a:rPr>
              <a:t>400 Bad Request</a:t>
            </a:r>
          </a:p>
          <a:p>
            <a:endParaRPr lang="en-US" dirty="0"/>
          </a:p>
        </p:txBody>
      </p:sp>
      <p:sp>
        <p:nvSpPr>
          <p:cNvPr id="83" name="TextBox 82">
            <a:extLst>
              <a:ext uri="{FF2B5EF4-FFF2-40B4-BE49-F238E27FC236}">
                <a16:creationId xmlns:a16="http://schemas.microsoft.com/office/drawing/2014/main" id="{85F573D5-57DE-1F4D-970F-6872832463EE}"/>
              </a:ext>
            </a:extLst>
          </p:cNvPr>
          <p:cNvSpPr txBox="1"/>
          <p:nvPr/>
        </p:nvSpPr>
        <p:spPr>
          <a:xfrm>
            <a:off x="5116422" y="4754404"/>
            <a:ext cx="1536416" cy="1107996"/>
          </a:xfrm>
          <a:prstGeom prst="rect">
            <a:avLst/>
          </a:prstGeom>
          <a:noFill/>
        </p:spPr>
        <p:txBody>
          <a:bodyPr wrap="square" rtlCol="0">
            <a:spAutoFit/>
          </a:bodyPr>
          <a:lstStyle/>
          <a:p>
            <a:pPr>
              <a:buNone/>
            </a:pPr>
            <a:r>
              <a:rPr lang="en-US" altLang="zh-CN" sz="2400" b="1" dirty="0">
                <a:solidFill>
                  <a:schemeClr val="bg1"/>
                </a:solidFill>
              </a:rPr>
              <a:t>404 Not Found</a:t>
            </a:r>
          </a:p>
          <a:p>
            <a:endParaRPr lang="en-US" dirty="0"/>
          </a:p>
        </p:txBody>
      </p:sp>
      <p:sp>
        <p:nvSpPr>
          <p:cNvPr id="84" name="TextBox 83">
            <a:extLst>
              <a:ext uri="{FF2B5EF4-FFF2-40B4-BE49-F238E27FC236}">
                <a16:creationId xmlns:a16="http://schemas.microsoft.com/office/drawing/2014/main" id="{B2F9CE06-657B-1242-B4F5-57EFEBF679D4}"/>
              </a:ext>
            </a:extLst>
          </p:cNvPr>
          <p:cNvSpPr txBox="1"/>
          <p:nvPr/>
        </p:nvSpPr>
        <p:spPr>
          <a:xfrm>
            <a:off x="5092777" y="5691620"/>
            <a:ext cx="1536416" cy="1200329"/>
          </a:xfrm>
          <a:prstGeom prst="rect">
            <a:avLst/>
          </a:prstGeom>
          <a:noFill/>
        </p:spPr>
        <p:txBody>
          <a:bodyPr wrap="square" rtlCol="0">
            <a:spAutoFit/>
          </a:bodyPr>
          <a:lstStyle/>
          <a:p>
            <a:pPr>
              <a:buNone/>
            </a:pPr>
            <a:r>
              <a:rPr lang="en-US" altLang="zh-CN" b="1" dirty="0">
                <a:solidFill>
                  <a:schemeClr val="bg1"/>
                </a:solidFill>
              </a:rPr>
              <a:t>505 HTTP Version Not Supported</a:t>
            </a:r>
          </a:p>
          <a:p>
            <a:endParaRPr lang="en-US" dirty="0"/>
          </a:p>
        </p:txBody>
      </p:sp>
      <p:sp>
        <p:nvSpPr>
          <p:cNvPr id="16" name="Rectangle 15">
            <a:extLst>
              <a:ext uri="{FF2B5EF4-FFF2-40B4-BE49-F238E27FC236}">
                <a16:creationId xmlns:a16="http://schemas.microsoft.com/office/drawing/2014/main" id="{A6CFC0E7-1CDC-0D46-82D4-0D9D9A971457}"/>
              </a:ext>
            </a:extLst>
          </p:cNvPr>
          <p:cNvSpPr/>
          <p:nvPr/>
        </p:nvSpPr>
        <p:spPr>
          <a:xfrm>
            <a:off x="398795" y="874455"/>
            <a:ext cx="9697011" cy="129266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位于服务器响应客户的响应消息的第一行</a:t>
            </a:r>
            <a:endParaRPr lang="en-US" altLang="zh-CN" sz="2800" dirty="0"/>
          </a:p>
          <a:p>
            <a:pPr marL="457200" indent="-457200">
              <a:lnSpc>
                <a:spcPct val="150000"/>
              </a:lnSpc>
              <a:buFont typeface="Arial" panose="020B0604020202020204" pitchFamily="34" charset="0"/>
              <a:buChar char="•"/>
            </a:pPr>
            <a:r>
              <a:rPr lang="zh-CN" altLang="en-US" sz="2400" dirty="0"/>
              <a:t>几个常见的样本状态码：</a:t>
            </a:r>
            <a:endParaRPr lang="en-US" altLang="zh-CN" sz="1600" dirty="0"/>
          </a:p>
        </p:txBody>
      </p:sp>
      <p:sp>
        <p:nvSpPr>
          <p:cNvPr id="85" name="Title 1">
            <a:extLst>
              <a:ext uri="{FF2B5EF4-FFF2-40B4-BE49-F238E27FC236}">
                <a16:creationId xmlns:a16="http://schemas.microsoft.com/office/drawing/2014/main" id="{5791056F-516C-364E-B4F5-A179752C3FC6}"/>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14168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3">
                                            <p:txEl>
                                              <p:pRg st="0" end="0"/>
                                            </p:txEl>
                                          </p:spTgt>
                                        </p:tgtEl>
                                        <p:attrNameLst>
                                          <p:attrName>style.visibility</p:attrName>
                                        </p:attrNameLst>
                                      </p:cBhvr>
                                      <p:to>
                                        <p:strVal val="visible"/>
                                      </p:to>
                                    </p:set>
                                    <p:animEffect transition="in" filter="fade">
                                      <p:cBhvr>
                                        <p:cTn id="14" dur="500"/>
                                        <p:tgtEl>
                                          <p:spTgt spid="73">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4">
                                            <p:txEl>
                                              <p:pRg st="0" end="0"/>
                                            </p:txEl>
                                          </p:spTgt>
                                        </p:tgtEl>
                                        <p:attrNameLst>
                                          <p:attrName>style.visibility</p:attrName>
                                        </p:attrNameLst>
                                      </p:cBhvr>
                                      <p:to>
                                        <p:strVal val="visible"/>
                                      </p:to>
                                    </p:set>
                                    <p:animEffect transition="in" filter="fade">
                                      <p:cBhvr>
                                        <p:cTn id="22" dur="500"/>
                                        <p:tgtEl>
                                          <p:spTgt spid="74">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5">
                                            <p:txEl>
                                              <p:pRg st="0" end="0"/>
                                            </p:txEl>
                                          </p:spTgt>
                                        </p:tgtEl>
                                        <p:attrNameLst>
                                          <p:attrName>style.visibility</p:attrName>
                                        </p:attrNameLst>
                                      </p:cBhvr>
                                      <p:to>
                                        <p:strVal val="visible"/>
                                      </p:to>
                                    </p:set>
                                    <p:animEffect transition="in" filter="fade">
                                      <p:cBhvr>
                                        <p:cTn id="30" dur="500"/>
                                        <p:tgtEl>
                                          <p:spTgt spid="75">
                                            <p:txEl>
                                              <p:pRg st="0" end="0"/>
                                            </p:txEl>
                                          </p:spTgt>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6">
                                            <p:txEl>
                                              <p:pRg st="0" end="0"/>
                                            </p:txEl>
                                          </p:spTgt>
                                        </p:tgtEl>
                                        <p:attrNameLst>
                                          <p:attrName>style.visibility</p:attrName>
                                        </p:attrNameLst>
                                      </p:cBhvr>
                                      <p:to>
                                        <p:strVal val="visible"/>
                                      </p:to>
                                    </p:set>
                                    <p:animEffect transition="in" filter="fade">
                                      <p:cBhvr>
                                        <p:cTn id="38" dur="500"/>
                                        <p:tgtEl>
                                          <p:spTgt spid="7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6">
                                            <p:txEl>
                                              <p:pRg st="1" end="1"/>
                                            </p:txEl>
                                          </p:spTgt>
                                        </p:tgtEl>
                                        <p:attrNameLst>
                                          <p:attrName>style.visibility</p:attrName>
                                        </p:attrNameLst>
                                      </p:cBhvr>
                                      <p:to>
                                        <p:strVal val="visible"/>
                                      </p:to>
                                    </p:set>
                                    <p:animEffect transition="in" filter="fade">
                                      <p:cBhvr>
                                        <p:cTn id="43" dur="500"/>
                                        <p:tgtEl>
                                          <p:spTgt spid="7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500" fill="hold"/>
                                        <p:tgtEl>
                                          <p:spTgt spid="85"/>
                                        </p:tgtEl>
                                        <p:attrNameLst>
                                          <p:attrName>ppt_x</p:attrName>
                                        </p:attrNameLst>
                                      </p:cBhvr>
                                      <p:tavLst>
                                        <p:tav tm="0">
                                          <p:val>
                                            <p:strVal val="0-#ppt_w/2"/>
                                          </p:val>
                                        </p:tav>
                                        <p:tav tm="100000">
                                          <p:val>
                                            <p:strVal val="#ppt_x"/>
                                          </p:val>
                                        </p:tav>
                                      </p:tavLst>
                                    </p:anim>
                                    <p:anim calcmode="lin" valueType="num">
                                      <p:cBhvr additive="base">
                                        <p:cTn id="49"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P spid="74" grpId="0" build="p"/>
      <p:bldP spid="75" grpId="0" build="p"/>
      <p:bldP spid="76" grpId="0" build="p"/>
      <p:bldP spid="8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a:extLst>
              <a:ext uri="{FF2B5EF4-FFF2-40B4-BE49-F238E27FC236}">
                <a16:creationId xmlns:a16="http://schemas.microsoft.com/office/drawing/2014/main" id="{59455655-A883-0E43-82D8-B2BCECC5C2C1}"/>
              </a:ext>
            </a:extLst>
          </p:cNvPr>
          <p:cNvSpPr>
            <a:spLocks noGrp="1" noChangeArrowheads="1"/>
          </p:cNvSpPr>
          <p:nvPr>
            <p:ph type="body" sz="half" idx="2"/>
          </p:nvPr>
        </p:nvSpPr>
        <p:spPr>
          <a:xfrm>
            <a:off x="1567886" y="1766331"/>
            <a:ext cx="9717429" cy="3429000"/>
          </a:xfrm>
          <a:noFill/>
        </p:spPr>
        <p:txBody>
          <a:bodyPr/>
          <a:lstStyle/>
          <a:p>
            <a:pPr eaLnBrk="1" hangingPunct="1">
              <a:lnSpc>
                <a:spcPct val="150000"/>
              </a:lnSpc>
              <a:spcBef>
                <a:spcPts val="0"/>
              </a:spcBef>
              <a:buFont typeface="Wingdings" pitchFamily="2" charset="2"/>
              <a:buNone/>
            </a:pPr>
            <a:r>
              <a:rPr lang="zh-CN" altLang="en-US" sz="2800" dirty="0">
                <a:solidFill>
                  <a:schemeClr val="accent2"/>
                </a:solidFill>
                <a:latin typeface="+mn-ea"/>
              </a:rPr>
              <a:t>举例</a:t>
            </a:r>
            <a:r>
              <a:rPr lang="en-US" altLang="zh-CN" sz="2800" dirty="0">
                <a:solidFill>
                  <a:schemeClr val="accent2"/>
                </a:solidFill>
                <a:latin typeface="+mn-ea"/>
              </a:rPr>
              <a:t>:</a:t>
            </a:r>
          </a:p>
          <a:p>
            <a:pPr eaLnBrk="1" hangingPunct="1">
              <a:lnSpc>
                <a:spcPct val="150000"/>
              </a:lnSpc>
              <a:spcBef>
                <a:spcPts val="0"/>
              </a:spcBef>
              <a:buFont typeface="Wingdings" pitchFamily="2" charset="2"/>
              <a:buChar char="m"/>
            </a:pPr>
            <a:r>
              <a:rPr lang="zh-CN" altLang="en-US" sz="2800" dirty="0">
                <a:latin typeface="+mn-ea"/>
              </a:rPr>
              <a:t>李四总是使用同台</a:t>
            </a:r>
            <a:r>
              <a:rPr lang="en-US" altLang="zh-CN" sz="2800" dirty="0">
                <a:latin typeface="+mn-ea"/>
              </a:rPr>
              <a:t>PC</a:t>
            </a:r>
            <a:r>
              <a:rPr lang="zh-CN" altLang="en-US" sz="2800" dirty="0">
                <a:latin typeface="+mn-ea"/>
              </a:rPr>
              <a:t>访问</a:t>
            </a:r>
            <a:r>
              <a:rPr lang="en-US" altLang="zh-CN" sz="2800" dirty="0">
                <a:latin typeface="+mn-ea"/>
              </a:rPr>
              <a:t>Internet</a:t>
            </a:r>
          </a:p>
          <a:p>
            <a:pPr eaLnBrk="1" hangingPunct="1">
              <a:lnSpc>
                <a:spcPct val="150000"/>
              </a:lnSpc>
              <a:spcBef>
                <a:spcPts val="0"/>
              </a:spcBef>
              <a:buFont typeface="Wingdings" pitchFamily="2" charset="2"/>
              <a:buChar char="m"/>
            </a:pPr>
            <a:r>
              <a:rPr lang="zh-CN" altLang="en-US" sz="2800" dirty="0">
                <a:latin typeface="+mn-ea"/>
              </a:rPr>
              <a:t>他首次访问</a:t>
            </a:r>
            <a:r>
              <a:rPr lang="en-US" altLang="zh-CN" sz="2800" dirty="0">
                <a:latin typeface="+mn-ea"/>
              </a:rPr>
              <a:t>1</a:t>
            </a:r>
            <a:r>
              <a:rPr lang="zh-CN" altLang="en-US" sz="2800" dirty="0">
                <a:latin typeface="+mn-ea"/>
              </a:rPr>
              <a:t>个电子商务网站</a:t>
            </a:r>
          </a:p>
          <a:p>
            <a:pPr eaLnBrk="1" hangingPunct="1">
              <a:lnSpc>
                <a:spcPct val="150000"/>
              </a:lnSpc>
              <a:spcBef>
                <a:spcPts val="0"/>
              </a:spcBef>
              <a:buFont typeface="Wingdings" pitchFamily="2" charset="2"/>
              <a:buChar char="m"/>
            </a:pPr>
            <a:r>
              <a:rPr lang="zh-CN" altLang="en-US" sz="2800" dirty="0">
                <a:latin typeface="+mn-ea"/>
              </a:rPr>
              <a:t>当他最初发出</a:t>
            </a:r>
            <a:r>
              <a:rPr lang="en-US" altLang="zh-CN" sz="2800" dirty="0">
                <a:latin typeface="+mn-ea"/>
              </a:rPr>
              <a:t>HTTP</a:t>
            </a:r>
            <a:r>
              <a:rPr lang="zh-CN" altLang="en-US" sz="2800" dirty="0">
                <a:latin typeface="+mn-ea"/>
              </a:rPr>
              <a:t>请求访问该站点时</a:t>
            </a:r>
            <a:r>
              <a:rPr lang="en-US" altLang="zh-CN" sz="2800" dirty="0">
                <a:latin typeface="+mn-ea"/>
              </a:rPr>
              <a:t>,</a:t>
            </a:r>
            <a:r>
              <a:rPr lang="zh-CN" altLang="en-US" sz="2800" dirty="0">
                <a:latin typeface="+mn-ea"/>
              </a:rPr>
              <a:t>该站点创建一个唯一的 </a:t>
            </a:r>
            <a:r>
              <a:rPr lang="en-US" altLang="zh-CN" sz="2800" dirty="0">
                <a:latin typeface="+mn-ea"/>
              </a:rPr>
              <a:t>ID,</a:t>
            </a:r>
            <a:r>
              <a:rPr lang="zh-CN" altLang="en-US" sz="2800" dirty="0">
                <a:latin typeface="+mn-ea"/>
              </a:rPr>
              <a:t>并在后端数据库创建一个对应于该</a:t>
            </a:r>
            <a:r>
              <a:rPr lang="en-US" altLang="zh-CN" sz="2800" dirty="0">
                <a:latin typeface="+mn-ea"/>
              </a:rPr>
              <a:t>ID</a:t>
            </a:r>
            <a:r>
              <a:rPr lang="zh-CN" altLang="en-US" sz="2800" dirty="0">
                <a:latin typeface="+mn-ea"/>
              </a:rPr>
              <a:t>的表项</a:t>
            </a:r>
          </a:p>
        </p:txBody>
      </p:sp>
      <p:sp>
        <p:nvSpPr>
          <p:cNvPr id="6" name="Rectangle 2">
            <a:extLst>
              <a:ext uri="{FF2B5EF4-FFF2-40B4-BE49-F238E27FC236}">
                <a16:creationId xmlns:a16="http://schemas.microsoft.com/office/drawing/2014/main" id="{DAA286ED-F5E7-7043-AE09-00A70859C745}"/>
              </a:ext>
            </a:extLst>
          </p:cNvPr>
          <p:cNvSpPr>
            <a:spLocks noGrp="1" noChangeArrowheads="1"/>
          </p:cNvSpPr>
          <p:nvPr>
            <p:ph type="title"/>
          </p:nvPr>
        </p:nvSpPr>
        <p:spPr>
          <a:xfrm>
            <a:off x="1981200" y="915431"/>
            <a:ext cx="8229600" cy="850900"/>
          </a:xfrm>
        </p:spPr>
        <p:txBody>
          <a:bodyPr wrap="none">
            <a:spAutoFit/>
          </a:bodyPr>
          <a:lstStyle/>
          <a:p>
            <a:pPr algn="ctr"/>
            <a:r>
              <a:rPr lang="en-US" altLang="zh-CN" sz="3600" b="1" dirty="0">
                <a:solidFill>
                  <a:schemeClr val="accent1"/>
                </a:solidFill>
                <a:cs typeface="+mn-ea"/>
              </a:rPr>
              <a:t>Cookies: </a:t>
            </a:r>
            <a:r>
              <a:rPr lang="zh-CN" altLang="en-US" sz="3600" b="1" dirty="0">
                <a:solidFill>
                  <a:schemeClr val="accent1"/>
                </a:solidFill>
                <a:cs typeface="+mn-ea"/>
              </a:rPr>
              <a:t>跟踪用户</a:t>
            </a:r>
            <a:endParaRPr lang="zh-CN" altLang="en-US" sz="3600" b="1" dirty="0">
              <a:solidFill>
                <a:schemeClr val="accent1"/>
              </a:solidFill>
              <a:latin typeface="+mn-lt"/>
              <a:ea typeface="+mn-ea"/>
              <a:cs typeface="+mn-ea"/>
            </a:endParaRPr>
          </a:p>
        </p:txBody>
      </p:sp>
      <p:sp>
        <p:nvSpPr>
          <p:cNvPr id="7" name="Title 1">
            <a:extLst>
              <a:ext uri="{FF2B5EF4-FFF2-40B4-BE49-F238E27FC236}">
                <a16:creationId xmlns:a16="http://schemas.microsoft.com/office/drawing/2014/main" id="{C1711F73-1D3E-5D46-9444-0D239F03A835}"/>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9484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A2AF4858-E854-4E45-B13B-9B8047DB3833}"/>
              </a:ext>
            </a:extLst>
          </p:cNvPr>
          <p:cNvSpPr>
            <a:spLocks noGrp="1" noChangeArrowheads="1"/>
          </p:cNvSpPr>
          <p:nvPr>
            <p:ph type="title"/>
          </p:nvPr>
        </p:nvSpPr>
        <p:spPr>
          <a:xfrm>
            <a:off x="914400" y="5746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跟踪用户</a:t>
            </a:r>
            <a:r>
              <a:rPr lang="en-US" altLang="zh-CN" sz="3600" b="1" dirty="0">
                <a:solidFill>
                  <a:schemeClr val="accent1"/>
                </a:solidFill>
                <a:latin typeface="+mn-lt"/>
                <a:ea typeface="+mn-ea"/>
                <a:cs typeface="+mn-ea"/>
              </a:rPr>
              <a:t>(</a:t>
            </a:r>
            <a:r>
              <a:rPr lang="zh-CN" altLang="en-US" sz="3600" b="1" dirty="0">
                <a:solidFill>
                  <a:schemeClr val="accent1"/>
                </a:solidFill>
                <a:latin typeface="+mn-lt"/>
                <a:ea typeface="+mn-ea"/>
                <a:cs typeface="+mn-ea"/>
              </a:rPr>
              <a:t>续</a:t>
            </a:r>
            <a:r>
              <a:rPr lang="en-US" altLang="zh-CN" sz="3600" b="1" dirty="0">
                <a:solidFill>
                  <a:schemeClr val="accent1"/>
                </a:solidFill>
                <a:latin typeface="+mn-lt"/>
                <a:ea typeface="+mn-ea"/>
                <a:cs typeface="+mn-ea"/>
              </a:rPr>
              <a:t>.)</a:t>
            </a:r>
          </a:p>
        </p:txBody>
      </p:sp>
      <p:grpSp>
        <p:nvGrpSpPr>
          <p:cNvPr id="99330" name="Group 29">
            <a:extLst>
              <a:ext uri="{FF2B5EF4-FFF2-40B4-BE49-F238E27FC236}">
                <a16:creationId xmlns:a16="http://schemas.microsoft.com/office/drawing/2014/main" id="{CA9F2003-A4F0-6846-96FF-B691A42F94A9}"/>
              </a:ext>
            </a:extLst>
          </p:cNvPr>
          <p:cNvGrpSpPr>
            <a:grpSpLocks/>
          </p:cNvGrpSpPr>
          <p:nvPr/>
        </p:nvGrpSpPr>
        <p:grpSpPr bwMode="auto">
          <a:xfrm>
            <a:off x="3662363" y="1408113"/>
            <a:ext cx="4911725" cy="4837112"/>
            <a:chOff x="1362" y="897"/>
            <a:chExt cx="3094" cy="3047"/>
          </a:xfrm>
        </p:grpSpPr>
        <p:sp>
          <p:nvSpPr>
            <p:cNvPr id="99358" name="Line 3">
              <a:extLst>
                <a:ext uri="{FF2B5EF4-FFF2-40B4-BE49-F238E27FC236}">
                  <a16:creationId xmlns:a16="http://schemas.microsoft.com/office/drawing/2014/main" id="{5C0F2207-C48C-9C4B-923A-5CA84417D1C7}"/>
                </a:ext>
              </a:extLst>
            </p:cNvPr>
            <p:cNvSpPr>
              <a:spLocks noChangeShapeType="1"/>
            </p:cNvSpPr>
            <p:nvPr/>
          </p:nvSpPr>
          <p:spPr bwMode="auto">
            <a:xfrm>
              <a:off x="1611" y="126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59" name="Rectangle 4">
              <a:extLst>
                <a:ext uri="{FF2B5EF4-FFF2-40B4-BE49-F238E27FC236}">
                  <a16:creationId xmlns:a16="http://schemas.microsoft.com/office/drawing/2014/main" id="{72CE79A9-A549-9245-A9B7-1979FAE7CAD4}"/>
                </a:ext>
              </a:extLst>
            </p:cNvPr>
            <p:cNvSpPr>
              <a:spLocks noChangeArrowheads="1"/>
            </p:cNvSpPr>
            <p:nvPr/>
          </p:nvSpPr>
          <p:spPr bwMode="auto">
            <a:xfrm>
              <a:off x="1362" y="897"/>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dirty="0"/>
                <a:t>client</a:t>
              </a:r>
            </a:p>
          </p:txBody>
        </p:sp>
        <p:sp>
          <p:nvSpPr>
            <p:cNvPr id="99360" name="Rectangle 5">
              <a:extLst>
                <a:ext uri="{FF2B5EF4-FFF2-40B4-BE49-F238E27FC236}">
                  <a16:creationId xmlns:a16="http://schemas.microsoft.com/office/drawing/2014/main" id="{B8613022-AF82-B944-BB55-7276B584167F}"/>
                </a:ext>
              </a:extLst>
            </p:cNvPr>
            <p:cNvSpPr>
              <a:spLocks noChangeArrowheads="1"/>
            </p:cNvSpPr>
            <p:nvPr/>
          </p:nvSpPr>
          <p:spPr bwMode="auto">
            <a:xfrm>
              <a:off x="3532" y="910"/>
              <a:ext cx="7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u="sng"/>
                <a:t>server</a:t>
              </a:r>
            </a:p>
          </p:txBody>
        </p:sp>
        <p:sp>
          <p:nvSpPr>
            <p:cNvPr id="99361" name="Rectangle 6">
              <a:extLst>
                <a:ext uri="{FF2B5EF4-FFF2-40B4-BE49-F238E27FC236}">
                  <a16:creationId xmlns:a16="http://schemas.microsoft.com/office/drawing/2014/main" id="{53DA8A16-D3BF-7A4E-AF65-998AEB45B25F}"/>
                </a:ext>
              </a:extLst>
            </p:cNvPr>
            <p:cNvSpPr>
              <a:spLocks noChangeArrowheads="1"/>
            </p:cNvSpPr>
            <p:nvPr/>
          </p:nvSpPr>
          <p:spPr bwMode="auto">
            <a:xfrm>
              <a:off x="1762" y="1266"/>
              <a:ext cx="1690" cy="196"/>
            </a:xfrm>
            <a:prstGeom prst="rect">
              <a:avLst/>
            </a:prstGeom>
            <a:solidFill>
              <a:schemeClr val="accent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62" name="Rectangle 7">
              <a:extLst>
                <a:ext uri="{FF2B5EF4-FFF2-40B4-BE49-F238E27FC236}">
                  <a16:creationId xmlns:a16="http://schemas.microsoft.com/office/drawing/2014/main" id="{A93168A0-A901-4244-B397-779C8E648640}"/>
                </a:ext>
              </a:extLst>
            </p:cNvPr>
            <p:cNvSpPr>
              <a:spLocks noChangeArrowheads="1"/>
            </p:cNvSpPr>
            <p:nvPr/>
          </p:nvSpPr>
          <p:spPr bwMode="auto">
            <a:xfrm>
              <a:off x="1766" y="1256"/>
              <a:ext cx="1687"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request msg</a:t>
              </a:r>
            </a:p>
          </p:txBody>
        </p:sp>
        <p:sp>
          <p:nvSpPr>
            <p:cNvPr id="99363" name="Line 8">
              <a:extLst>
                <a:ext uri="{FF2B5EF4-FFF2-40B4-BE49-F238E27FC236}">
                  <a16:creationId xmlns:a16="http://schemas.microsoft.com/office/drawing/2014/main" id="{5E0CFB7D-45FE-D14C-86FA-9D82149D187A}"/>
                </a:ext>
              </a:extLst>
            </p:cNvPr>
            <p:cNvSpPr>
              <a:spLocks noChangeShapeType="1"/>
            </p:cNvSpPr>
            <p:nvPr/>
          </p:nvSpPr>
          <p:spPr bwMode="auto">
            <a:xfrm flipH="1">
              <a:off x="1629" y="154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64" name="Rectangle 9">
              <a:extLst>
                <a:ext uri="{FF2B5EF4-FFF2-40B4-BE49-F238E27FC236}">
                  <a16:creationId xmlns:a16="http://schemas.microsoft.com/office/drawing/2014/main" id="{AA2C7EC1-16DE-E94A-A53C-C743433F35D0}"/>
                </a:ext>
              </a:extLst>
            </p:cNvPr>
            <p:cNvSpPr>
              <a:spLocks noChangeArrowheads="1"/>
            </p:cNvSpPr>
            <p:nvPr/>
          </p:nvSpPr>
          <p:spPr bwMode="auto">
            <a:xfrm>
              <a:off x="1840" y="1531"/>
              <a:ext cx="1576" cy="349"/>
            </a:xfrm>
            <a:prstGeom prst="rect">
              <a:avLst/>
            </a:prstGeom>
            <a:solidFill>
              <a:schemeClr val="accent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65" name="Rectangle 10">
              <a:extLst>
                <a:ext uri="{FF2B5EF4-FFF2-40B4-BE49-F238E27FC236}">
                  <a16:creationId xmlns:a16="http://schemas.microsoft.com/office/drawing/2014/main" id="{FB941D04-7D21-9144-A53F-1316A7A34393}"/>
                </a:ext>
              </a:extLst>
            </p:cNvPr>
            <p:cNvSpPr>
              <a:spLocks noChangeArrowheads="1"/>
            </p:cNvSpPr>
            <p:nvPr/>
          </p:nvSpPr>
          <p:spPr bwMode="auto">
            <a:xfrm>
              <a:off x="1789" y="1522"/>
              <a:ext cx="1663"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response +</a:t>
              </a:r>
            </a:p>
            <a:p>
              <a:pPr algn="ctr">
                <a:spcBef>
                  <a:spcPct val="0"/>
                </a:spcBef>
                <a:buFontTx/>
                <a:buNone/>
              </a:pPr>
              <a:r>
                <a:rPr lang="en-US" altLang="zh-CN" sz="1800" b="1"/>
                <a:t>Set-cookie: 1678 </a:t>
              </a:r>
            </a:p>
          </p:txBody>
        </p:sp>
        <p:sp>
          <p:nvSpPr>
            <p:cNvPr id="99366" name="Line 11">
              <a:extLst>
                <a:ext uri="{FF2B5EF4-FFF2-40B4-BE49-F238E27FC236}">
                  <a16:creationId xmlns:a16="http://schemas.microsoft.com/office/drawing/2014/main" id="{466FAB71-F492-4049-8E80-6C3AA32F54C7}"/>
                </a:ext>
              </a:extLst>
            </p:cNvPr>
            <p:cNvSpPr>
              <a:spLocks noChangeShapeType="1"/>
            </p:cNvSpPr>
            <p:nvPr/>
          </p:nvSpPr>
          <p:spPr bwMode="auto">
            <a:xfrm>
              <a:off x="1617" y="226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7" name="Group 14">
              <a:extLst>
                <a:ext uri="{FF2B5EF4-FFF2-40B4-BE49-F238E27FC236}">
                  <a16:creationId xmlns:a16="http://schemas.microsoft.com/office/drawing/2014/main" id="{70709173-51E9-AF4A-87C4-E81764E9A2D0}"/>
                </a:ext>
              </a:extLst>
            </p:cNvPr>
            <p:cNvGrpSpPr>
              <a:grpSpLocks/>
            </p:cNvGrpSpPr>
            <p:nvPr/>
          </p:nvGrpSpPr>
          <p:grpSpPr bwMode="auto">
            <a:xfrm>
              <a:off x="1784" y="2144"/>
              <a:ext cx="1687" cy="388"/>
              <a:chOff x="1784" y="2144"/>
              <a:chExt cx="1687" cy="388"/>
            </a:xfrm>
          </p:grpSpPr>
          <p:sp>
            <p:nvSpPr>
              <p:cNvPr id="99382" name="Rectangle 12">
                <a:extLst>
                  <a:ext uri="{FF2B5EF4-FFF2-40B4-BE49-F238E27FC236}">
                    <a16:creationId xmlns:a16="http://schemas.microsoft.com/office/drawing/2014/main" id="{685FEA1F-A9F2-0A45-9E7A-112C7A22F2D7}"/>
                  </a:ext>
                </a:extLst>
              </p:cNvPr>
              <p:cNvSpPr>
                <a:spLocks noChangeArrowheads="1"/>
              </p:cNvSpPr>
              <p:nvPr/>
            </p:nvSpPr>
            <p:spPr bwMode="auto">
              <a:xfrm>
                <a:off x="1846" y="2173"/>
                <a:ext cx="1576" cy="349"/>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83" name="Rectangle 13">
                <a:extLst>
                  <a:ext uri="{FF2B5EF4-FFF2-40B4-BE49-F238E27FC236}">
                    <a16:creationId xmlns:a16="http://schemas.microsoft.com/office/drawing/2014/main" id="{3EAC03E6-1281-3242-BB61-52BF0E686DA8}"/>
                  </a:ext>
                </a:extLst>
              </p:cNvPr>
              <p:cNvSpPr>
                <a:spLocks noChangeArrowheads="1"/>
              </p:cNvSpPr>
              <p:nvPr/>
            </p:nvSpPr>
            <p:spPr bwMode="auto">
              <a:xfrm>
                <a:off x="1784" y="2144"/>
                <a:ext cx="1687"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p>
              <a:p>
                <a:pPr algn="ctr">
                  <a:spcBef>
                    <a:spcPct val="0"/>
                  </a:spcBef>
                  <a:buFontTx/>
                  <a:buNone/>
                </a:pPr>
                <a:r>
                  <a:rPr lang="en-US" altLang="zh-CN" sz="1800" b="1"/>
                  <a:t>cookie: 1678</a:t>
                </a:r>
              </a:p>
            </p:txBody>
          </p:sp>
        </p:grpSp>
        <p:sp>
          <p:nvSpPr>
            <p:cNvPr id="99368" name="Line 15">
              <a:extLst>
                <a:ext uri="{FF2B5EF4-FFF2-40B4-BE49-F238E27FC236}">
                  <a16:creationId xmlns:a16="http://schemas.microsoft.com/office/drawing/2014/main" id="{31280A79-0165-2B4A-A8F9-331273743C56}"/>
                </a:ext>
              </a:extLst>
            </p:cNvPr>
            <p:cNvSpPr>
              <a:spLocks noChangeShapeType="1"/>
            </p:cNvSpPr>
            <p:nvPr/>
          </p:nvSpPr>
          <p:spPr bwMode="auto">
            <a:xfrm flipH="1">
              <a:off x="1611" y="257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69" name="Group 18">
              <a:extLst>
                <a:ext uri="{FF2B5EF4-FFF2-40B4-BE49-F238E27FC236}">
                  <a16:creationId xmlns:a16="http://schemas.microsoft.com/office/drawing/2014/main" id="{0236520D-883E-2C4D-9766-2FD2EEA5E857}"/>
                </a:ext>
              </a:extLst>
            </p:cNvPr>
            <p:cNvGrpSpPr>
              <a:grpSpLocks/>
            </p:cNvGrpSpPr>
            <p:nvPr/>
          </p:nvGrpSpPr>
          <p:grpSpPr bwMode="auto">
            <a:xfrm>
              <a:off x="1748" y="2594"/>
              <a:ext cx="1741" cy="408"/>
              <a:chOff x="1748" y="2594"/>
              <a:chExt cx="1741" cy="408"/>
            </a:xfrm>
          </p:grpSpPr>
          <p:sp>
            <p:nvSpPr>
              <p:cNvPr id="99380" name="Rectangle 16">
                <a:extLst>
                  <a:ext uri="{FF2B5EF4-FFF2-40B4-BE49-F238E27FC236}">
                    <a16:creationId xmlns:a16="http://schemas.microsoft.com/office/drawing/2014/main" id="{8BE4883D-EE89-9547-B93F-66238654485C}"/>
                  </a:ext>
                </a:extLst>
              </p:cNvPr>
              <p:cNvSpPr>
                <a:spLocks noChangeArrowheads="1"/>
              </p:cNvSpPr>
              <p:nvPr/>
            </p:nvSpPr>
            <p:spPr bwMode="auto">
              <a:xfrm>
                <a:off x="1762" y="2604"/>
                <a:ext cx="1690" cy="196"/>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81" name="Rectangle 17">
                <a:extLst>
                  <a:ext uri="{FF2B5EF4-FFF2-40B4-BE49-F238E27FC236}">
                    <a16:creationId xmlns:a16="http://schemas.microsoft.com/office/drawing/2014/main" id="{7005F337-A36D-DA45-8312-4DF60BECBC13}"/>
                  </a:ext>
                </a:extLst>
              </p:cNvPr>
              <p:cNvSpPr>
                <a:spLocks noChangeArrowheads="1"/>
              </p:cNvSpPr>
              <p:nvPr/>
            </p:nvSpPr>
            <p:spPr bwMode="auto">
              <a:xfrm>
                <a:off x="1748" y="2594"/>
                <a:ext cx="1741"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p>
            </p:txBody>
          </p:sp>
        </p:grpSp>
        <p:sp>
          <p:nvSpPr>
            <p:cNvPr id="99370" name="Line 19">
              <a:extLst>
                <a:ext uri="{FF2B5EF4-FFF2-40B4-BE49-F238E27FC236}">
                  <a16:creationId xmlns:a16="http://schemas.microsoft.com/office/drawing/2014/main" id="{103B0B18-5AD3-1143-9458-FBFB535CEDD1}"/>
                </a:ext>
              </a:extLst>
            </p:cNvPr>
            <p:cNvSpPr>
              <a:spLocks noChangeShapeType="1"/>
            </p:cNvSpPr>
            <p:nvPr/>
          </p:nvSpPr>
          <p:spPr bwMode="auto">
            <a:xfrm>
              <a:off x="1599" y="320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1" name="Group 22">
              <a:extLst>
                <a:ext uri="{FF2B5EF4-FFF2-40B4-BE49-F238E27FC236}">
                  <a16:creationId xmlns:a16="http://schemas.microsoft.com/office/drawing/2014/main" id="{B69C6588-947E-7F4F-B59C-3B57913C0ADA}"/>
                </a:ext>
              </a:extLst>
            </p:cNvPr>
            <p:cNvGrpSpPr>
              <a:grpSpLocks/>
            </p:cNvGrpSpPr>
            <p:nvPr/>
          </p:nvGrpSpPr>
          <p:grpSpPr bwMode="auto">
            <a:xfrm>
              <a:off x="1772" y="3092"/>
              <a:ext cx="1687" cy="388"/>
              <a:chOff x="1772" y="3092"/>
              <a:chExt cx="1687" cy="388"/>
            </a:xfrm>
          </p:grpSpPr>
          <p:sp>
            <p:nvSpPr>
              <p:cNvPr id="99378" name="Rectangle 20">
                <a:extLst>
                  <a:ext uri="{FF2B5EF4-FFF2-40B4-BE49-F238E27FC236}">
                    <a16:creationId xmlns:a16="http://schemas.microsoft.com/office/drawing/2014/main" id="{7C3226E0-5FEF-1048-AEF0-8ACBA1377543}"/>
                  </a:ext>
                </a:extLst>
              </p:cNvPr>
              <p:cNvSpPr>
                <a:spLocks noChangeArrowheads="1"/>
              </p:cNvSpPr>
              <p:nvPr/>
            </p:nvSpPr>
            <p:spPr bwMode="auto">
              <a:xfrm>
                <a:off x="1834" y="3121"/>
                <a:ext cx="1576" cy="349"/>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79" name="Rectangle 21">
                <a:extLst>
                  <a:ext uri="{FF2B5EF4-FFF2-40B4-BE49-F238E27FC236}">
                    <a16:creationId xmlns:a16="http://schemas.microsoft.com/office/drawing/2014/main" id="{FD6591A4-2035-9844-A01A-76FCA4F0778A}"/>
                  </a:ext>
                </a:extLst>
              </p:cNvPr>
              <p:cNvSpPr>
                <a:spLocks noChangeArrowheads="1"/>
              </p:cNvSpPr>
              <p:nvPr/>
            </p:nvSpPr>
            <p:spPr bwMode="auto">
              <a:xfrm>
                <a:off x="1772" y="3092"/>
                <a:ext cx="1687" cy="38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a:t>usual http request msg</a:t>
                </a:r>
              </a:p>
              <a:p>
                <a:pPr algn="ctr">
                  <a:spcBef>
                    <a:spcPct val="0"/>
                  </a:spcBef>
                  <a:buFontTx/>
                  <a:buNone/>
                </a:pPr>
                <a:r>
                  <a:rPr lang="en-US" altLang="zh-CN" sz="1800" b="1"/>
                  <a:t>cookie: 1678</a:t>
                </a:r>
              </a:p>
            </p:txBody>
          </p:sp>
        </p:grpSp>
        <p:sp>
          <p:nvSpPr>
            <p:cNvPr id="99372" name="Line 23">
              <a:extLst>
                <a:ext uri="{FF2B5EF4-FFF2-40B4-BE49-F238E27FC236}">
                  <a16:creationId xmlns:a16="http://schemas.microsoft.com/office/drawing/2014/main" id="{BC03FBA5-2C84-5549-9CB2-6034DD144460}"/>
                </a:ext>
              </a:extLst>
            </p:cNvPr>
            <p:cNvSpPr>
              <a:spLocks noChangeShapeType="1"/>
            </p:cNvSpPr>
            <p:nvPr/>
          </p:nvSpPr>
          <p:spPr bwMode="auto">
            <a:xfrm flipH="1">
              <a:off x="1617" y="351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99373" name="Group 26">
              <a:extLst>
                <a:ext uri="{FF2B5EF4-FFF2-40B4-BE49-F238E27FC236}">
                  <a16:creationId xmlns:a16="http://schemas.microsoft.com/office/drawing/2014/main" id="{855A99B5-FDB6-834C-B769-E1B8524E8853}"/>
                </a:ext>
              </a:extLst>
            </p:cNvPr>
            <p:cNvGrpSpPr>
              <a:grpSpLocks/>
            </p:cNvGrpSpPr>
            <p:nvPr/>
          </p:nvGrpSpPr>
          <p:grpSpPr bwMode="auto">
            <a:xfrm>
              <a:off x="1754" y="3536"/>
              <a:ext cx="1741" cy="408"/>
              <a:chOff x="1754" y="3536"/>
              <a:chExt cx="1741" cy="408"/>
            </a:xfrm>
          </p:grpSpPr>
          <p:sp>
            <p:nvSpPr>
              <p:cNvPr id="99376" name="Rectangle 24">
                <a:extLst>
                  <a:ext uri="{FF2B5EF4-FFF2-40B4-BE49-F238E27FC236}">
                    <a16:creationId xmlns:a16="http://schemas.microsoft.com/office/drawing/2014/main" id="{FDC0E0E2-A500-B346-83AC-429CD254B25A}"/>
                  </a:ext>
                </a:extLst>
              </p:cNvPr>
              <p:cNvSpPr>
                <a:spLocks noChangeArrowheads="1"/>
              </p:cNvSpPr>
              <p:nvPr/>
            </p:nvSpPr>
            <p:spPr bwMode="auto">
              <a:xfrm>
                <a:off x="1768" y="3546"/>
                <a:ext cx="1690" cy="196"/>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77" name="Rectangle 25">
                <a:extLst>
                  <a:ext uri="{FF2B5EF4-FFF2-40B4-BE49-F238E27FC236}">
                    <a16:creationId xmlns:a16="http://schemas.microsoft.com/office/drawing/2014/main" id="{3AC335CA-CB2F-A346-BBDE-5A09D540175F}"/>
                  </a:ext>
                </a:extLst>
              </p:cNvPr>
              <p:cNvSpPr>
                <a:spLocks noChangeArrowheads="1"/>
              </p:cNvSpPr>
              <p:nvPr/>
            </p:nvSpPr>
            <p:spPr bwMode="auto">
              <a:xfrm>
                <a:off x="1754" y="3536"/>
                <a:ext cx="1741" cy="408"/>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t>usual http response msg</a:t>
                </a:r>
              </a:p>
            </p:txBody>
          </p:sp>
        </p:grpSp>
        <p:sp>
          <p:nvSpPr>
            <p:cNvPr id="89134" name="Rectangle 27">
              <a:extLst>
                <a:ext uri="{FF2B5EF4-FFF2-40B4-BE49-F238E27FC236}">
                  <a16:creationId xmlns:a16="http://schemas.microsoft.com/office/drawing/2014/main" id="{BBDFF37D-8480-7746-ABD5-9E2701CC5359}"/>
                </a:ext>
              </a:extLst>
            </p:cNvPr>
            <p:cNvSpPr>
              <a:spLocks noChangeArrowheads="1"/>
            </p:cNvSpPr>
            <p:nvPr/>
          </p:nvSpPr>
          <p:spPr bwMode="auto">
            <a:xfrm>
              <a:off x="3723" y="2242"/>
              <a:ext cx="71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p>
            <a:p>
              <a:pPr algn="ctr">
                <a:spcBef>
                  <a:spcPct val="0"/>
                </a:spcBef>
                <a:buFontTx/>
                <a:buNone/>
                <a:defRPr/>
              </a:pPr>
              <a:r>
                <a:rPr lang="en-US" altLang="zh-CN" sz="2000" dirty="0">
                  <a:solidFill>
                    <a:schemeClr val="accent2">
                      <a:lumMod val="50000"/>
                    </a:schemeClr>
                  </a:solidFill>
                </a:rPr>
                <a:t>specific</a:t>
              </a:r>
            </a:p>
            <a:p>
              <a:pPr algn="ctr">
                <a:spcBef>
                  <a:spcPct val="0"/>
                </a:spcBef>
                <a:buFontTx/>
                <a:buNone/>
                <a:defRPr/>
              </a:pPr>
              <a:r>
                <a:rPr lang="en-US" altLang="zh-CN" sz="2000" dirty="0">
                  <a:solidFill>
                    <a:schemeClr val="accent2">
                      <a:lumMod val="50000"/>
                    </a:schemeClr>
                  </a:solidFill>
                </a:rPr>
                <a:t>action</a:t>
              </a:r>
            </a:p>
          </p:txBody>
        </p:sp>
        <p:sp>
          <p:nvSpPr>
            <p:cNvPr id="89135" name="Rectangle 28">
              <a:extLst>
                <a:ext uri="{FF2B5EF4-FFF2-40B4-BE49-F238E27FC236}">
                  <a16:creationId xmlns:a16="http://schemas.microsoft.com/office/drawing/2014/main" id="{EA5D31A7-0DEC-8E41-BE5C-CEF594C75A29}"/>
                </a:ext>
              </a:extLst>
            </p:cNvPr>
            <p:cNvSpPr>
              <a:spLocks noChangeArrowheads="1"/>
            </p:cNvSpPr>
            <p:nvPr/>
          </p:nvSpPr>
          <p:spPr bwMode="auto">
            <a:xfrm>
              <a:off x="3759" y="3172"/>
              <a:ext cx="69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cookie-</a:t>
              </a:r>
            </a:p>
            <a:p>
              <a:pPr algn="ctr">
                <a:spcBef>
                  <a:spcPct val="0"/>
                </a:spcBef>
                <a:buFontTx/>
                <a:buNone/>
                <a:defRPr/>
              </a:pPr>
              <a:r>
                <a:rPr lang="en-US" altLang="zh-CN" sz="2000">
                  <a:solidFill>
                    <a:schemeClr val="accent2">
                      <a:lumMod val="50000"/>
                    </a:schemeClr>
                  </a:solidFill>
                </a:rPr>
                <a:t>specific</a:t>
              </a:r>
              <a:endParaRPr lang="en-US" altLang="zh-CN" sz="2000" dirty="0">
                <a:solidFill>
                  <a:schemeClr val="accent2">
                    <a:lumMod val="50000"/>
                  </a:schemeClr>
                </a:solidFill>
              </a:endParaRPr>
            </a:p>
            <a:p>
              <a:pPr algn="ctr">
                <a:spcBef>
                  <a:spcPct val="0"/>
                </a:spcBef>
                <a:buFontTx/>
                <a:buNone/>
                <a:defRPr/>
              </a:pPr>
              <a:r>
                <a:rPr lang="en-US" altLang="zh-CN" sz="2000" dirty="0">
                  <a:solidFill>
                    <a:schemeClr val="accent2">
                      <a:lumMod val="50000"/>
                    </a:schemeClr>
                  </a:solidFill>
                </a:rPr>
                <a:t>action</a:t>
              </a:r>
            </a:p>
          </p:txBody>
        </p:sp>
      </p:grpSp>
      <p:sp>
        <p:nvSpPr>
          <p:cNvPr id="89091" name="Rectangle 30">
            <a:extLst>
              <a:ext uri="{FF2B5EF4-FFF2-40B4-BE49-F238E27FC236}">
                <a16:creationId xmlns:a16="http://schemas.microsoft.com/office/drawing/2014/main" id="{C9BF2443-1E82-2F4F-A6A5-8A3B5A69A21C}"/>
              </a:ext>
            </a:extLst>
          </p:cNvPr>
          <p:cNvSpPr>
            <a:spLocks noChangeArrowheads="1"/>
          </p:cNvSpPr>
          <p:nvPr/>
        </p:nvSpPr>
        <p:spPr bwMode="auto">
          <a:xfrm>
            <a:off x="7126288" y="2063750"/>
            <a:ext cx="1838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000" dirty="0">
                <a:solidFill>
                  <a:schemeClr val="accent2">
                    <a:lumMod val="50000"/>
                  </a:schemeClr>
                </a:solidFill>
              </a:rPr>
              <a:t>server</a:t>
            </a:r>
          </a:p>
          <a:p>
            <a:pPr algn="ctr">
              <a:spcBef>
                <a:spcPct val="0"/>
              </a:spcBef>
              <a:buFontTx/>
              <a:buNone/>
              <a:defRPr/>
            </a:pPr>
            <a:r>
              <a:rPr lang="en-US" altLang="zh-CN" sz="2000" dirty="0">
                <a:solidFill>
                  <a:schemeClr val="accent2">
                    <a:lumMod val="50000"/>
                  </a:schemeClr>
                </a:solidFill>
              </a:rPr>
              <a:t>creates ID</a:t>
            </a:r>
          </a:p>
          <a:p>
            <a:pPr algn="ctr">
              <a:spcBef>
                <a:spcPct val="0"/>
              </a:spcBef>
              <a:buFontTx/>
              <a:buNone/>
              <a:defRPr/>
            </a:pPr>
            <a:r>
              <a:rPr lang="en-US" altLang="zh-CN" sz="2000" dirty="0">
                <a:solidFill>
                  <a:schemeClr val="accent2">
                    <a:lumMod val="50000"/>
                  </a:schemeClr>
                </a:solidFill>
              </a:rPr>
              <a:t>1678 for user</a:t>
            </a:r>
          </a:p>
        </p:txBody>
      </p:sp>
      <p:grpSp>
        <p:nvGrpSpPr>
          <p:cNvPr id="99332" name="Group 35">
            <a:extLst>
              <a:ext uri="{FF2B5EF4-FFF2-40B4-BE49-F238E27FC236}">
                <a16:creationId xmlns:a16="http://schemas.microsoft.com/office/drawing/2014/main" id="{1C2B6665-B1DA-374C-BE02-9164B612D600}"/>
              </a:ext>
            </a:extLst>
          </p:cNvPr>
          <p:cNvGrpSpPr>
            <a:grpSpLocks/>
          </p:cNvGrpSpPr>
          <p:nvPr/>
        </p:nvGrpSpPr>
        <p:grpSpPr bwMode="auto">
          <a:xfrm>
            <a:off x="9912350" y="3321050"/>
            <a:ext cx="293688" cy="392113"/>
            <a:chOff x="5284" y="2092"/>
            <a:chExt cx="185" cy="247"/>
          </a:xfrm>
        </p:grpSpPr>
        <p:sp>
          <p:nvSpPr>
            <p:cNvPr id="99354" name="Oval 31">
              <a:extLst>
                <a:ext uri="{FF2B5EF4-FFF2-40B4-BE49-F238E27FC236}">
                  <a16:creationId xmlns:a16="http://schemas.microsoft.com/office/drawing/2014/main" id="{50051BB5-292C-2643-A772-45537677AB83}"/>
                </a:ext>
              </a:extLst>
            </p:cNvPr>
            <p:cNvSpPr>
              <a:spLocks noChangeArrowheads="1"/>
            </p:cNvSpPr>
            <p:nvPr/>
          </p:nvSpPr>
          <p:spPr bwMode="auto">
            <a:xfrm>
              <a:off x="5285" y="2092"/>
              <a:ext cx="175" cy="67"/>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55" name="Oval 32">
              <a:extLst>
                <a:ext uri="{FF2B5EF4-FFF2-40B4-BE49-F238E27FC236}">
                  <a16:creationId xmlns:a16="http://schemas.microsoft.com/office/drawing/2014/main" id="{51120D16-1D07-1C47-8F69-6ACD83043286}"/>
                </a:ext>
              </a:extLst>
            </p:cNvPr>
            <p:cNvSpPr>
              <a:spLocks noChangeArrowheads="1"/>
            </p:cNvSpPr>
            <p:nvPr/>
          </p:nvSpPr>
          <p:spPr bwMode="auto">
            <a:xfrm>
              <a:off x="5289" y="2272"/>
              <a:ext cx="175" cy="67"/>
            </a:xfrm>
            <a:prstGeom prst="ellipse">
              <a:avLst/>
            </a:prstGeom>
            <a:solidFill>
              <a:schemeClr val="accent1"/>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99356" name="Line 33">
              <a:extLst>
                <a:ext uri="{FF2B5EF4-FFF2-40B4-BE49-F238E27FC236}">
                  <a16:creationId xmlns:a16="http://schemas.microsoft.com/office/drawing/2014/main" id="{9C441A02-8A70-B04E-B6D1-36354A7F3403}"/>
                </a:ext>
              </a:extLst>
            </p:cNvPr>
            <p:cNvSpPr>
              <a:spLocks noChangeShapeType="1"/>
            </p:cNvSpPr>
            <p:nvPr/>
          </p:nvSpPr>
          <p:spPr bwMode="auto">
            <a:xfrm>
              <a:off x="5469" y="2114"/>
              <a:ext cx="0" cy="19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99357" name="Line 34">
              <a:extLst>
                <a:ext uri="{FF2B5EF4-FFF2-40B4-BE49-F238E27FC236}">
                  <a16:creationId xmlns:a16="http://schemas.microsoft.com/office/drawing/2014/main" id="{95A8EF87-D368-2941-AFCB-A65B5A2EA715}"/>
                </a:ext>
              </a:extLst>
            </p:cNvPr>
            <p:cNvSpPr>
              <a:spLocks noChangeShapeType="1"/>
            </p:cNvSpPr>
            <p:nvPr/>
          </p:nvSpPr>
          <p:spPr bwMode="auto">
            <a:xfrm>
              <a:off x="5284" y="2130"/>
              <a:ext cx="0" cy="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99333" name="Line 36">
            <a:extLst>
              <a:ext uri="{FF2B5EF4-FFF2-40B4-BE49-F238E27FC236}">
                <a16:creationId xmlns:a16="http://schemas.microsoft.com/office/drawing/2014/main" id="{2490409C-F108-0D4C-AEEC-998DD290A51F}"/>
              </a:ext>
            </a:extLst>
          </p:cNvPr>
          <p:cNvSpPr>
            <a:spLocks noChangeShapeType="1"/>
          </p:cNvSpPr>
          <p:nvPr/>
        </p:nvSpPr>
        <p:spPr bwMode="auto">
          <a:xfrm>
            <a:off x="9009063" y="2686050"/>
            <a:ext cx="866775" cy="57467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4" name="Rectangle 37">
            <a:extLst>
              <a:ext uri="{FF2B5EF4-FFF2-40B4-BE49-F238E27FC236}">
                <a16:creationId xmlns:a16="http://schemas.microsoft.com/office/drawing/2014/main" id="{740CD3C7-C5B5-A049-8A12-1D6B1E575D25}"/>
              </a:ext>
            </a:extLst>
          </p:cNvPr>
          <p:cNvSpPr>
            <a:spLocks noChangeArrowheads="1"/>
          </p:cNvSpPr>
          <p:nvPr/>
        </p:nvSpPr>
        <p:spPr bwMode="auto">
          <a:xfrm rot="2220000">
            <a:off x="8532813" y="2389188"/>
            <a:ext cx="2205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entry in backend </a:t>
            </a:r>
          </a:p>
          <a:p>
            <a:pPr>
              <a:spcBef>
                <a:spcPct val="0"/>
              </a:spcBef>
              <a:buFontTx/>
              <a:buNone/>
            </a:pPr>
            <a:r>
              <a:rPr lang="en-US" altLang="zh-CN" sz="1800" b="1"/>
              <a:t>database</a:t>
            </a:r>
          </a:p>
        </p:txBody>
      </p:sp>
      <p:sp>
        <p:nvSpPr>
          <p:cNvPr id="99335" name="Line 38">
            <a:extLst>
              <a:ext uri="{FF2B5EF4-FFF2-40B4-BE49-F238E27FC236}">
                <a16:creationId xmlns:a16="http://schemas.microsoft.com/office/drawing/2014/main" id="{5B1A9B0D-54A1-A24A-9976-A61BB09E2AD2}"/>
              </a:ext>
            </a:extLst>
          </p:cNvPr>
          <p:cNvSpPr>
            <a:spLocks noChangeShapeType="1"/>
          </p:cNvSpPr>
          <p:nvPr/>
        </p:nvSpPr>
        <p:spPr bwMode="auto">
          <a:xfrm flipV="1">
            <a:off x="8631238" y="3613150"/>
            <a:ext cx="1098550" cy="427038"/>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6" name="Rectangle 39">
            <a:extLst>
              <a:ext uri="{FF2B5EF4-FFF2-40B4-BE49-F238E27FC236}">
                <a16:creationId xmlns:a16="http://schemas.microsoft.com/office/drawing/2014/main" id="{31B1F606-4CF7-5141-8BAE-973341862C74}"/>
              </a:ext>
            </a:extLst>
          </p:cNvPr>
          <p:cNvSpPr>
            <a:spLocks noChangeArrowheads="1"/>
          </p:cNvSpPr>
          <p:nvPr/>
        </p:nvSpPr>
        <p:spPr bwMode="auto">
          <a:xfrm rot="-1200000">
            <a:off x="8828088" y="3754438"/>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p>
        </p:txBody>
      </p:sp>
      <p:sp>
        <p:nvSpPr>
          <p:cNvPr id="99337" name="Line 40">
            <a:extLst>
              <a:ext uri="{FF2B5EF4-FFF2-40B4-BE49-F238E27FC236}">
                <a16:creationId xmlns:a16="http://schemas.microsoft.com/office/drawing/2014/main" id="{862D017A-983F-0F44-98FE-587F319A8C60}"/>
              </a:ext>
            </a:extLst>
          </p:cNvPr>
          <p:cNvSpPr>
            <a:spLocks noChangeShapeType="1"/>
          </p:cNvSpPr>
          <p:nvPr/>
        </p:nvSpPr>
        <p:spPr bwMode="auto">
          <a:xfrm flipV="1">
            <a:off x="8751888" y="3870325"/>
            <a:ext cx="1195387" cy="128270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9338" name="Rectangle 41">
            <a:extLst>
              <a:ext uri="{FF2B5EF4-FFF2-40B4-BE49-F238E27FC236}">
                <a16:creationId xmlns:a16="http://schemas.microsoft.com/office/drawing/2014/main" id="{4C419002-C103-EE45-8A89-D9BCE888AED9}"/>
              </a:ext>
            </a:extLst>
          </p:cNvPr>
          <p:cNvSpPr>
            <a:spLocks noChangeArrowheads="1"/>
          </p:cNvSpPr>
          <p:nvPr/>
        </p:nvSpPr>
        <p:spPr bwMode="auto">
          <a:xfrm rot="-2760000">
            <a:off x="9090820" y="4437856"/>
            <a:ext cx="9191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800" b="1"/>
              <a:t>access</a:t>
            </a:r>
          </a:p>
        </p:txBody>
      </p:sp>
      <p:grpSp>
        <p:nvGrpSpPr>
          <p:cNvPr id="99339" name="Group 46">
            <a:extLst>
              <a:ext uri="{FF2B5EF4-FFF2-40B4-BE49-F238E27FC236}">
                <a16:creationId xmlns:a16="http://schemas.microsoft.com/office/drawing/2014/main" id="{E878BEDB-018C-7345-8028-0DA66B436BCF}"/>
              </a:ext>
            </a:extLst>
          </p:cNvPr>
          <p:cNvGrpSpPr>
            <a:grpSpLocks/>
          </p:cNvGrpSpPr>
          <p:nvPr/>
        </p:nvGrpSpPr>
        <p:grpSpPr bwMode="auto">
          <a:xfrm>
            <a:off x="1746250" y="3309938"/>
            <a:ext cx="1798638" cy="938212"/>
            <a:chOff x="140" y="2085"/>
            <a:chExt cx="1133" cy="591"/>
          </a:xfrm>
        </p:grpSpPr>
        <p:sp>
          <p:nvSpPr>
            <p:cNvPr id="99350" name="AutoShape 42">
              <a:extLst>
                <a:ext uri="{FF2B5EF4-FFF2-40B4-BE49-F238E27FC236}">
                  <a16:creationId xmlns:a16="http://schemas.microsoft.com/office/drawing/2014/main" id="{59355C31-3208-A040-A2D2-771ECBABF1A8}"/>
                </a:ext>
              </a:extLst>
            </p:cNvPr>
            <p:cNvSpPr>
              <a:spLocks noChangeArrowheads="1"/>
            </p:cNvSpPr>
            <p:nvPr/>
          </p:nvSpPr>
          <p:spPr bwMode="auto">
            <a:xfrm>
              <a:off x="140" y="2093"/>
              <a:ext cx="1124" cy="574"/>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51" name="Group 45">
              <a:extLst>
                <a:ext uri="{FF2B5EF4-FFF2-40B4-BE49-F238E27FC236}">
                  <a16:creationId xmlns:a16="http://schemas.microsoft.com/office/drawing/2014/main" id="{B720F6B5-B959-E544-BAE8-7648CBB42FA8}"/>
                </a:ext>
              </a:extLst>
            </p:cNvPr>
            <p:cNvGrpSpPr>
              <a:grpSpLocks/>
            </p:cNvGrpSpPr>
            <p:nvPr/>
          </p:nvGrpSpPr>
          <p:grpSpPr bwMode="auto">
            <a:xfrm>
              <a:off x="250" y="2085"/>
              <a:ext cx="1023" cy="591"/>
              <a:chOff x="250" y="2085"/>
              <a:chExt cx="1023" cy="591"/>
            </a:xfrm>
          </p:grpSpPr>
          <p:sp>
            <p:nvSpPr>
              <p:cNvPr id="99352" name="Rectangle 43">
                <a:extLst>
                  <a:ext uri="{FF2B5EF4-FFF2-40B4-BE49-F238E27FC236}">
                    <a16:creationId xmlns:a16="http://schemas.microsoft.com/office/drawing/2014/main" id="{ABE41655-B2F6-8B47-A442-7DE31C73D1F4}"/>
                  </a:ext>
                </a:extLst>
              </p:cNvPr>
              <p:cNvSpPr>
                <a:spLocks noChangeArrowheads="1"/>
              </p:cNvSpPr>
              <p:nvPr/>
            </p:nvSpPr>
            <p:spPr bwMode="auto">
              <a:xfrm>
                <a:off x="465" y="2085"/>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p>
            </p:txBody>
          </p:sp>
          <p:sp>
            <p:nvSpPr>
              <p:cNvPr id="99353" name="Rectangle 44">
                <a:extLst>
                  <a:ext uri="{FF2B5EF4-FFF2-40B4-BE49-F238E27FC236}">
                    <a16:creationId xmlns:a16="http://schemas.microsoft.com/office/drawing/2014/main" id="{E8DBBFC2-646D-BA4E-B707-CDC4D3D22952}"/>
                  </a:ext>
                </a:extLst>
              </p:cNvPr>
              <p:cNvSpPr>
                <a:spLocks noChangeArrowheads="1"/>
              </p:cNvSpPr>
              <p:nvPr/>
            </p:nvSpPr>
            <p:spPr bwMode="auto">
              <a:xfrm>
                <a:off x="250" y="2307"/>
                <a:ext cx="77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600" b="1"/>
                  <a:t>李四</a:t>
                </a:r>
                <a:r>
                  <a:rPr lang="en-US" altLang="zh-CN" sz="1600" b="1"/>
                  <a:t>: 1678</a:t>
                </a:r>
              </a:p>
              <a:p>
                <a:pPr>
                  <a:spcBef>
                    <a:spcPct val="0"/>
                  </a:spcBef>
                  <a:buFontTx/>
                  <a:buNone/>
                </a:pPr>
                <a:endParaRPr lang="en-US" altLang="zh-CN" sz="1600" b="1"/>
              </a:p>
            </p:txBody>
          </p:sp>
        </p:grpSp>
      </p:grpSp>
      <p:sp>
        <p:nvSpPr>
          <p:cNvPr id="99340" name="AutoShape 47">
            <a:extLst>
              <a:ext uri="{FF2B5EF4-FFF2-40B4-BE49-F238E27FC236}">
                <a16:creationId xmlns:a16="http://schemas.microsoft.com/office/drawing/2014/main" id="{F963D429-E4CB-DD4E-8503-951503E2F607}"/>
              </a:ext>
            </a:extLst>
          </p:cNvPr>
          <p:cNvSpPr>
            <a:spLocks noChangeArrowheads="1"/>
          </p:cNvSpPr>
          <p:nvPr/>
        </p:nvSpPr>
        <p:spPr bwMode="auto">
          <a:xfrm>
            <a:off x="1812925" y="2058988"/>
            <a:ext cx="1784350" cy="911225"/>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1" name="Group 50">
            <a:extLst>
              <a:ext uri="{FF2B5EF4-FFF2-40B4-BE49-F238E27FC236}">
                <a16:creationId xmlns:a16="http://schemas.microsoft.com/office/drawing/2014/main" id="{26ADB503-4C17-A441-ADC6-7E1345EFBBA8}"/>
              </a:ext>
            </a:extLst>
          </p:cNvPr>
          <p:cNvGrpSpPr>
            <a:grpSpLocks/>
          </p:cNvGrpSpPr>
          <p:nvPr/>
        </p:nvGrpSpPr>
        <p:grpSpPr bwMode="auto">
          <a:xfrm>
            <a:off x="1987550" y="2327275"/>
            <a:ext cx="1441450" cy="644525"/>
            <a:chOff x="292" y="1466"/>
            <a:chExt cx="908" cy="406"/>
          </a:xfrm>
        </p:grpSpPr>
        <p:sp>
          <p:nvSpPr>
            <p:cNvPr id="99348" name="Rectangle 48">
              <a:extLst>
                <a:ext uri="{FF2B5EF4-FFF2-40B4-BE49-F238E27FC236}">
                  <a16:creationId xmlns:a16="http://schemas.microsoft.com/office/drawing/2014/main" id="{081C24A6-AC97-F14B-AB50-1F33FC3B5FDC}"/>
                </a:ext>
              </a:extLst>
            </p:cNvPr>
            <p:cNvSpPr>
              <a:spLocks noChangeArrowheads="1"/>
            </p:cNvSpPr>
            <p:nvPr/>
          </p:nvSpPr>
          <p:spPr bwMode="auto">
            <a:xfrm>
              <a:off x="392" y="1466"/>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p>
          </p:txBody>
        </p:sp>
        <p:sp>
          <p:nvSpPr>
            <p:cNvPr id="99349" name="Rectangle 49">
              <a:extLst>
                <a:ext uri="{FF2B5EF4-FFF2-40B4-BE49-F238E27FC236}">
                  <a16:creationId xmlns:a16="http://schemas.microsoft.com/office/drawing/2014/main" id="{8BDE63C4-41A3-B149-B229-CEB20396CDB8}"/>
                </a:ext>
              </a:extLst>
            </p:cNvPr>
            <p:cNvSpPr>
              <a:spLocks noChangeArrowheads="1"/>
            </p:cNvSpPr>
            <p:nvPr/>
          </p:nvSpPr>
          <p:spPr bwMode="auto">
            <a:xfrm>
              <a:off x="292" y="1503"/>
              <a:ext cx="117"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1600"/>
            </a:p>
            <a:p>
              <a:pPr>
                <a:spcBef>
                  <a:spcPct val="0"/>
                </a:spcBef>
                <a:buFontTx/>
                <a:buNone/>
              </a:pPr>
              <a:endParaRPr lang="en-US" altLang="zh-CN" sz="1600"/>
            </a:p>
          </p:txBody>
        </p:sp>
      </p:grpSp>
      <p:grpSp>
        <p:nvGrpSpPr>
          <p:cNvPr id="99342" name="Group 55">
            <a:extLst>
              <a:ext uri="{FF2B5EF4-FFF2-40B4-BE49-F238E27FC236}">
                <a16:creationId xmlns:a16="http://schemas.microsoft.com/office/drawing/2014/main" id="{8F64790F-33A5-174A-AB7F-9E180470ADF8}"/>
              </a:ext>
            </a:extLst>
          </p:cNvPr>
          <p:cNvGrpSpPr>
            <a:grpSpLocks/>
          </p:cNvGrpSpPr>
          <p:nvPr/>
        </p:nvGrpSpPr>
        <p:grpSpPr bwMode="auto">
          <a:xfrm>
            <a:off x="1787525" y="4989513"/>
            <a:ext cx="1798638" cy="938212"/>
            <a:chOff x="166" y="3143"/>
            <a:chExt cx="1133" cy="591"/>
          </a:xfrm>
        </p:grpSpPr>
        <p:sp>
          <p:nvSpPr>
            <p:cNvPr id="99344" name="AutoShape 51">
              <a:extLst>
                <a:ext uri="{FF2B5EF4-FFF2-40B4-BE49-F238E27FC236}">
                  <a16:creationId xmlns:a16="http://schemas.microsoft.com/office/drawing/2014/main" id="{CC2FBEC4-1C0B-A342-8133-08C6849E4EDC}"/>
                </a:ext>
              </a:extLst>
            </p:cNvPr>
            <p:cNvSpPr>
              <a:spLocks noChangeArrowheads="1"/>
            </p:cNvSpPr>
            <p:nvPr/>
          </p:nvSpPr>
          <p:spPr bwMode="auto">
            <a:xfrm>
              <a:off x="166" y="3151"/>
              <a:ext cx="1124" cy="574"/>
            </a:xfrm>
            <a:prstGeom prst="parallelogram">
              <a:avLst>
                <a:gd name="adj" fmla="val 48937"/>
              </a:avLst>
            </a:prstGeom>
            <a:solidFill>
              <a:srgbClr val="FFFF00"/>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nvGrpSpPr>
            <p:cNvPr id="99345" name="Group 54">
              <a:extLst>
                <a:ext uri="{FF2B5EF4-FFF2-40B4-BE49-F238E27FC236}">
                  <a16:creationId xmlns:a16="http://schemas.microsoft.com/office/drawing/2014/main" id="{00A2C181-77D1-B94F-91DE-A55985F57531}"/>
                </a:ext>
              </a:extLst>
            </p:cNvPr>
            <p:cNvGrpSpPr>
              <a:grpSpLocks/>
            </p:cNvGrpSpPr>
            <p:nvPr/>
          </p:nvGrpSpPr>
          <p:grpSpPr bwMode="auto">
            <a:xfrm>
              <a:off x="276" y="3143"/>
              <a:ext cx="1023" cy="591"/>
              <a:chOff x="276" y="3143"/>
              <a:chExt cx="1023" cy="591"/>
            </a:xfrm>
          </p:grpSpPr>
          <p:sp>
            <p:nvSpPr>
              <p:cNvPr id="99346" name="Rectangle 52">
                <a:extLst>
                  <a:ext uri="{FF2B5EF4-FFF2-40B4-BE49-F238E27FC236}">
                    <a16:creationId xmlns:a16="http://schemas.microsoft.com/office/drawing/2014/main" id="{1206E051-0273-D54D-BB8B-745050B4AC05}"/>
                  </a:ext>
                </a:extLst>
              </p:cNvPr>
              <p:cNvSpPr>
                <a:spLocks noChangeArrowheads="1"/>
              </p:cNvSpPr>
              <p:nvPr/>
            </p:nvSpPr>
            <p:spPr bwMode="auto">
              <a:xfrm>
                <a:off x="491" y="3143"/>
                <a:ext cx="8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600" b="1"/>
                  <a:t>Cookie file</a:t>
                </a:r>
              </a:p>
            </p:txBody>
          </p:sp>
          <p:sp>
            <p:nvSpPr>
              <p:cNvPr id="99347" name="Rectangle 53">
                <a:extLst>
                  <a:ext uri="{FF2B5EF4-FFF2-40B4-BE49-F238E27FC236}">
                    <a16:creationId xmlns:a16="http://schemas.microsoft.com/office/drawing/2014/main" id="{9BBC0DF1-5385-AB4B-A17C-11909312579B}"/>
                  </a:ext>
                </a:extLst>
              </p:cNvPr>
              <p:cNvSpPr>
                <a:spLocks noChangeArrowheads="1"/>
              </p:cNvSpPr>
              <p:nvPr/>
            </p:nvSpPr>
            <p:spPr bwMode="auto">
              <a:xfrm>
                <a:off x="276" y="3365"/>
                <a:ext cx="770"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600" b="1"/>
                  <a:t>李四</a:t>
                </a:r>
                <a:r>
                  <a:rPr lang="en-US" altLang="zh-CN" sz="1600" b="1"/>
                  <a:t>: 1678</a:t>
                </a:r>
              </a:p>
              <a:p>
                <a:pPr>
                  <a:spcBef>
                    <a:spcPct val="0"/>
                  </a:spcBef>
                  <a:buFontTx/>
                  <a:buNone/>
                </a:pPr>
                <a:endParaRPr lang="en-US" altLang="zh-CN" sz="1600" b="1"/>
              </a:p>
            </p:txBody>
          </p:sp>
        </p:grpSp>
      </p:grpSp>
      <p:sp>
        <p:nvSpPr>
          <p:cNvPr id="99343" name="Rectangle 56">
            <a:extLst>
              <a:ext uri="{FF2B5EF4-FFF2-40B4-BE49-F238E27FC236}">
                <a16:creationId xmlns:a16="http://schemas.microsoft.com/office/drawing/2014/main" id="{33FF7A78-C4C5-534D-B67B-A2AF3A1F5EC4}"/>
              </a:ext>
            </a:extLst>
          </p:cNvPr>
          <p:cNvSpPr>
            <a:spLocks noChangeArrowheads="1"/>
          </p:cNvSpPr>
          <p:nvPr/>
        </p:nvSpPr>
        <p:spPr bwMode="auto">
          <a:xfrm>
            <a:off x="2057400" y="4484688"/>
            <a:ext cx="94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1800" b="1"/>
              <a:t>一周后</a:t>
            </a:r>
            <a:r>
              <a:rPr lang="en-US" altLang="zh-CN" sz="1800" b="1"/>
              <a:t>:</a:t>
            </a:r>
          </a:p>
        </p:txBody>
      </p:sp>
      <p:sp>
        <p:nvSpPr>
          <p:cNvPr id="57" name="Title 1">
            <a:extLst>
              <a:ext uri="{FF2B5EF4-FFF2-40B4-BE49-F238E27FC236}">
                <a16:creationId xmlns:a16="http://schemas.microsoft.com/office/drawing/2014/main" id="{734EB4BB-1B7D-4A4A-BEA7-5D48463E327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256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32"/>
          <p:cNvSpPr/>
          <p:nvPr/>
        </p:nvSpPr>
        <p:spPr>
          <a:xfrm flipH="1">
            <a:off x="3651613" y="4275477"/>
            <a:ext cx="5017599" cy="2226399"/>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noAutofit/>
          </a:bodyPr>
          <a:lstStyle/>
          <a:p>
            <a:endParaRPr lang="zh-CN" altLang="en-US" sz="2400">
              <a:solidFill>
                <a:schemeClr val="bg1"/>
              </a:solidFill>
              <a:cs typeface="+mn-ea"/>
              <a:sym typeface="+mn-lt"/>
            </a:endParaRPr>
          </a:p>
        </p:txBody>
      </p:sp>
      <p:grpSp>
        <p:nvGrpSpPr>
          <p:cNvPr id="2" name="组合 33"/>
          <p:cNvGrpSpPr/>
          <p:nvPr/>
        </p:nvGrpSpPr>
        <p:grpSpPr>
          <a:xfrm>
            <a:off x="4374934" y="2427389"/>
            <a:ext cx="1278621" cy="1278621"/>
            <a:chOff x="4359833" y="2713220"/>
            <a:chExt cx="1278621" cy="1278621"/>
          </a:xfrm>
        </p:grpSpPr>
        <p:sp>
          <p:nvSpPr>
            <p:cNvPr id="35" name="椭圆 34"/>
            <p:cNvSpPr/>
            <p:nvPr/>
          </p:nvSpPr>
          <p:spPr>
            <a:xfrm>
              <a:off x="4359833" y="2713220"/>
              <a:ext cx="1278621" cy="12786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36" name="矩形 35"/>
            <p:cNvSpPr/>
            <p:nvPr/>
          </p:nvSpPr>
          <p:spPr>
            <a:xfrm>
              <a:off x="4569664" y="2883379"/>
              <a:ext cx="858958" cy="769441"/>
            </a:xfrm>
            <a:prstGeom prst="rect">
              <a:avLst/>
            </a:prstGeom>
          </p:spPr>
          <p:txBody>
            <a:bodyPr wrap="square">
              <a:spAutoFit/>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grpSp>
      <p:grpSp>
        <p:nvGrpSpPr>
          <p:cNvPr id="3" name="组合 36"/>
          <p:cNvGrpSpPr/>
          <p:nvPr/>
        </p:nvGrpSpPr>
        <p:grpSpPr>
          <a:xfrm>
            <a:off x="3325871" y="3797406"/>
            <a:ext cx="1278621" cy="1278621"/>
            <a:chOff x="3310770" y="4083237"/>
            <a:chExt cx="1278621" cy="1278621"/>
          </a:xfrm>
        </p:grpSpPr>
        <p:sp>
          <p:nvSpPr>
            <p:cNvPr id="65" name="椭圆 64"/>
            <p:cNvSpPr/>
            <p:nvPr/>
          </p:nvSpPr>
          <p:spPr>
            <a:xfrm>
              <a:off x="3310770" y="4083237"/>
              <a:ext cx="1278621" cy="12786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66" name="矩形 65"/>
            <p:cNvSpPr/>
            <p:nvPr/>
          </p:nvSpPr>
          <p:spPr>
            <a:xfrm>
              <a:off x="3490799" y="4281516"/>
              <a:ext cx="858958" cy="769441"/>
            </a:xfrm>
            <a:prstGeom prst="rect">
              <a:avLst/>
            </a:prstGeom>
          </p:spPr>
          <p:txBody>
            <a:bodyPr wrap="square">
              <a:spAutoFit/>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grpSp>
      <p:grpSp>
        <p:nvGrpSpPr>
          <p:cNvPr id="4" name="组合 66"/>
          <p:cNvGrpSpPr/>
          <p:nvPr/>
        </p:nvGrpSpPr>
        <p:grpSpPr>
          <a:xfrm>
            <a:off x="6557603" y="2427389"/>
            <a:ext cx="1278621" cy="1278621"/>
            <a:chOff x="6542502" y="2713220"/>
            <a:chExt cx="1278621" cy="1278621"/>
          </a:xfrm>
        </p:grpSpPr>
        <p:sp>
          <p:nvSpPr>
            <p:cNvPr id="68" name="椭圆 67"/>
            <p:cNvSpPr/>
            <p:nvPr/>
          </p:nvSpPr>
          <p:spPr>
            <a:xfrm>
              <a:off x="6542502" y="2713220"/>
              <a:ext cx="1278621" cy="12786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69" name="矩形 68"/>
            <p:cNvSpPr/>
            <p:nvPr/>
          </p:nvSpPr>
          <p:spPr>
            <a:xfrm>
              <a:off x="6734069" y="2883379"/>
              <a:ext cx="858958" cy="769441"/>
            </a:xfrm>
            <a:prstGeom prst="rect">
              <a:avLst/>
            </a:prstGeom>
          </p:spPr>
          <p:txBody>
            <a:bodyPr wrap="square">
              <a:spAutoFit/>
            </a:bodyPr>
            <a:lstStyle/>
            <a:p>
              <a:pPr algn="ctr"/>
              <a:r>
                <a:rPr lang="en-US" altLang="zh-CN" sz="4400" dirty="0">
                  <a:solidFill>
                    <a:schemeClr val="bg1"/>
                  </a:solidFill>
                  <a:cs typeface="+mn-ea"/>
                  <a:sym typeface="+mn-lt"/>
                </a:rPr>
                <a:t>03</a:t>
              </a:r>
              <a:endParaRPr lang="zh-CN" altLang="en-US" sz="4400" dirty="0">
                <a:solidFill>
                  <a:schemeClr val="bg1"/>
                </a:solidFill>
                <a:cs typeface="+mn-ea"/>
                <a:sym typeface="+mn-lt"/>
              </a:endParaRPr>
            </a:p>
          </p:txBody>
        </p:sp>
      </p:grpSp>
      <p:grpSp>
        <p:nvGrpSpPr>
          <p:cNvPr id="5" name="组合 69"/>
          <p:cNvGrpSpPr/>
          <p:nvPr/>
        </p:nvGrpSpPr>
        <p:grpSpPr>
          <a:xfrm>
            <a:off x="7685992" y="3797406"/>
            <a:ext cx="1278621" cy="1278621"/>
            <a:chOff x="7670891" y="4083237"/>
            <a:chExt cx="1278621" cy="1278621"/>
          </a:xfrm>
        </p:grpSpPr>
        <p:sp>
          <p:nvSpPr>
            <p:cNvPr id="71" name="椭圆 70"/>
            <p:cNvSpPr/>
            <p:nvPr/>
          </p:nvSpPr>
          <p:spPr>
            <a:xfrm>
              <a:off x="7670891" y="4083237"/>
              <a:ext cx="1278621" cy="12786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72" name="矩形 71"/>
            <p:cNvSpPr/>
            <p:nvPr/>
          </p:nvSpPr>
          <p:spPr>
            <a:xfrm>
              <a:off x="7880722" y="4281516"/>
              <a:ext cx="858958" cy="769441"/>
            </a:xfrm>
            <a:prstGeom prst="rect">
              <a:avLst/>
            </a:prstGeom>
          </p:spPr>
          <p:txBody>
            <a:bodyPr wrap="square">
              <a:spAutoFit/>
            </a:bodyPr>
            <a:lstStyle/>
            <a:p>
              <a:pPr algn="ctr"/>
              <a:r>
                <a:rPr lang="en-US" altLang="zh-CN" sz="4400" dirty="0">
                  <a:solidFill>
                    <a:schemeClr val="bg1"/>
                  </a:solidFill>
                  <a:cs typeface="+mn-ea"/>
                  <a:sym typeface="+mn-lt"/>
                </a:rPr>
                <a:t>04</a:t>
              </a:r>
              <a:endParaRPr lang="zh-CN" altLang="en-US" sz="4400" dirty="0">
                <a:solidFill>
                  <a:schemeClr val="bg1"/>
                </a:solidFill>
                <a:cs typeface="+mn-ea"/>
                <a:sym typeface="+mn-lt"/>
              </a:endParaRPr>
            </a:p>
          </p:txBody>
        </p:sp>
      </p:grpSp>
      <p:sp>
        <p:nvSpPr>
          <p:cNvPr id="73" name="矩形 47"/>
          <p:cNvSpPr>
            <a:spLocks noChangeArrowheads="1"/>
          </p:cNvSpPr>
          <p:nvPr/>
        </p:nvSpPr>
        <p:spPr bwMode="auto">
          <a:xfrm>
            <a:off x="641828" y="4015067"/>
            <a:ext cx="2684043" cy="95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90000"/>
              </a:lnSpc>
              <a:buNone/>
            </a:pPr>
            <a:r>
              <a:rPr lang="en-US" altLang="zh-CN" sz="2400" dirty="0"/>
              <a:t>cookie</a:t>
            </a:r>
            <a:r>
              <a:rPr lang="zh-CN" altLang="en-US" sz="2400" dirty="0"/>
              <a:t>头部行在</a:t>
            </a:r>
            <a:r>
              <a:rPr lang="en-US" altLang="zh-CN" sz="2400" dirty="0"/>
              <a:t>HTTP</a:t>
            </a:r>
            <a:r>
              <a:rPr lang="zh-CN" altLang="en-US" sz="2400" dirty="0"/>
              <a:t>响应消息中</a:t>
            </a:r>
          </a:p>
          <a:p>
            <a:pPr>
              <a:buNone/>
            </a:pPr>
            <a:endParaRPr lang="en-US" altLang="zh-CN" sz="1067" dirty="0">
              <a:solidFill>
                <a:schemeClr val="bg1">
                  <a:lumMod val="50000"/>
                </a:schemeClr>
              </a:solidFill>
              <a:latin typeface="+mn-lt"/>
              <a:ea typeface="+mn-ea"/>
              <a:cs typeface="+mn-ea"/>
              <a:sym typeface="+mn-lt"/>
            </a:endParaRPr>
          </a:p>
        </p:txBody>
      </p:sp>
      <p:sp>
        <p:nvSpPr>
          <p:cNvPr id="74" name="矩形 73"/>
          <p:cNvSpPr>
            <a:spLocks noChangeArrowheads="1"/>
          </p:cNvSpPr>
          <p:nvPr/>
        </p:nvSpPr>
        <p:spPr bwMode="auto">
          <a:xfrm>
            <a:off x="1745720" y="2276872"/>
            <a:ext cx="2684043" cy="7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90000"/>
              </a:lnSpc>
              <a:buNone/>
            </a:pPr>
            <a:r>
              <a:rPr lang="en-US" altLang="zh-CN" sz="2400" dirty="0"/>
              <a:t>cookie</a:t>
            </a:r>
            <a:r>
              <a:rPr lang="zh-CN" altLang="en-US" sz="2400" dirty="0"/>
              <a:t>头部行在</a:t>
            </a:r>
            <a:r>
              <a:rPr lang="en-US" altLang="zh-CN" sz="2400" dirty="0"/>
              <a:t>HTTP</a:t>
            </a:r>
            <a:r>
              <a:rPr lang="zh-CN" altLang="en-US" sz="2400" dirty="0"/>
              <a:t>请求消息中</a:t>
            </a:r>
          </a:p>
        </p:txBody>
      </p:sp>
      <p:sp>
        <p:nvSpPr>
          <p:cNvPr id="75" name="矩形 47"/>
          <p:cNvSpPr>
            <a:spLocks noChangeArrowheads="1"/>
          </p:cNvSpPr>
          <p:nvPr/>
        </p:nvSpPr>
        <p:spPr bwMode="auto">
          <a:xfrm>
            <a:off x="8154397" y="2276872"/>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dirty="0"/>
              <a:t>cookie</a:t>
            </a:r>
            <a:r>
              <a:rPr lang="zh-CN" altLang="en-US" sz="2400" dirty="0"/>
              <a:t>文件 保存在用户主机中并被用户浏览器管理</a:t>
            </a:r>
            <a:endParaRPr lang="en-US" altLang="zh-CN" sz="1100" dirty="0">
              <a:solidFill>
                <a:schemeClr val="bg1">
                  <a:lumMod val="50000"/>
                </a:schemeClr>
              </a:solidFill>
              <a:latin typeface="+mn-lt"/>
              <a:ea typeface="+mn-ea"/>
              <a:cs typeface="+mn-ea"/>
              <a:sym typeface="+mn-lt"/>
            </a:endParaRPr>
          </a:p>
        </p:txBody>
      </p:sp>
      <p:sp>
        <p:nvSpPr>
          <p:cNvPr id="76" name="矩形 47"/>
          <p:cNvSpPr>
            <a:spLocks noChangeArrowheads="1"/>
          </p:cNvSpPr>
          <p:nvPr/>
        </p:nvSpPr>
        <p:spPr bwMode="auto">
          <a:xfrm>
            <a:off x="9268608" y="4016332"/>
            <a:ext cx="2684043" cy="120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dirty="0"/>
              <a:t>cookie</a:t>
            </a:r>
            <a:r>
              <a:rPr lang="zh-CN" altLang="en-US" sz="2400" dirty="0"/>
              <a:t>也保存在</a:t>
            </a:r>
            <a:r>
              <a:rPr lang="en-US" altLang="zh-CN" sz="2400" dirty="0"/>
              <a:t>Web</a:t>
            </a:r>
            <a:r>
              <a:rPr lang="zh-CN" altLang="en-US" sz="2400" dirty="0"/>
              <a:t>站点的后端数据库</a:t>
            </a:r>
            <a:endParaRPr lang="en-US" altLang="zh-CN" sz="1100" dirty="0">
              <a:solidFill>
                <a:schemeClr val="bg1">
                  <a:lumMod val="50000"/>
                </a:schemeClr>
              </a:solidFill>
              <a:latin typeface="+mn-lt"/>
              <a:ea typeface="+mn-ea"/>
              <a:cs typeface="+mn-ea"/>
              <a:sym typeface="+mn-lt"/>
            </a:endParaRPr>
          </a:p>
        </p:txBody>
      </p:sp>
      <p:sp>
        <p:nvSpPr>
          <p:cNvPr id="19" name="Rectangle 2">
            <a:extLst>
              <a:ext uri="{FF2B5EF4-FFF2-40B4-BE49-F238E27FC236}">
                <a16:creationId xmlns:a16="http://schemas.microsoft.com/office/drawing/2014/main" id="{EA35EF5A-930C-B846-8670-EF5E704A906E}"/>
              </a:ext>
            </a:extLst>
          </p:cNvPr>
          <p:cNvSpPr txBox="1">
            <a:spLocks noChangeArrowheads="1"/>
          </p:cNvSpPr>
          <p:nvPr/>
        </p:nvSpPr>
        <p:spPr>
          <a:xfrm>
            <a:off x="685800" y="875805"/>
            <a:ext cx="10363200" cy="6858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chemeClr val="accent1"/>
                </a:solidFill>
                <a:latin typeface="+mn-lt"/>
                <a:ea typeface="+mn-ea"/>
                <a:cs typeface="+mn-ea"/>
              </a:rPr>
              <a:t>Cookies</a:t>
            </a:r>
            <a:r>
              <a:rPr lang="zh-CN" altLang="en-US" sz="3600" b="1" dirty="0">
                <a:solidFill>
                  <a:schemeClr val="accent1"/>
                </a:solidFill>
                <a:latin typeface="+mn-lt"/>
                <a:ea typeface="+mn-ea"/>
                <a:cs typeface="+mn-ea"/>
              </a:rPr>
              <a:t>的 </a:t>
            </a:r>
            <a:r>
              <a:rPr lang="en-US" altLang="zh-CN" sz="3600" b="1" dirty="0">
                <a:solidFill>
                  <a:schemeClr val="accent1"/>
                </a:solidFill>
                <a:latin typeface="+mn-lt"/>
                <a:ea typeface="+mn-ea"/>
                <a:cs typeface="+mn-ea"/>
              </a:rPr>
              <a:t>4</a:t>
            </a:r>
            <a:r>
              <a:rPr lang="zh-CN" altLang="en-US" sz="3600" b="1" dirty="0">
                <a:solidFill>
                  <a:schemeClr val="accent1"/>
                </a:solidFill>
                <a:latin typeface="+mn-lt"/>
                <a:ea typeface="+mn-ea"/>
                <a:cs typeface="+mn-ea"/>
              </a:rPr>
              <a:t> 个重要方面</a:t>
            </a:r>
            <a:endParaRPr lang="en-US" altLang="zh-CN" sz="3600" b="1" dirty="0">
              <a:solidFill>
                <a:schemeClr val="accent1"/>
              </a:solidFill>
              <a:latin typeface="+mn-lt"/>
              <a:ea typeface="+mn-ea"/>
              <a:cs typeface="+mn-ea"/>
            </a:endParaRPr>
          </a:p>
        </p:txBody>
      </p:sp>
      <p:sp>
        <p:nvSpPr>
          <p:cNvPr id="20" name="Title 1">
            <a:extLst>
              <a:ext uri="{FF2B5EF4-FFF2-40B4-BE49-F238E27FC236}">
                <a16:creationId xmlns:a16="http://schemas.microsoft.com/office/drawing/2014/main" id="{202B6A16-DD04-5C46-9B02-CD8CCB3E9654}"/>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33723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strVal val="4*#ppt_w"/>
                                          </p:val>
                                        </p:tav>
                                        <p:tav tm="100000">
                                          <p:val>
                                            <p:strVal val="#ppt_w"/>
                                          </p:val>
                                        </p:tav>
                                      </p:tavLst>
                                    </p:anim>
                                    <p:anim calcmode="lin" valueType="num">
                                      <p:cBhvr>
                                        <p:cTn id="14" dur="750" fill="hold"/>
                                        <p:tgtEl>
                                          <p:spTgt spid="3"/>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strVal val="4*#ppt_w"/>
                                          </p:val>
                                        </p:tav>
                                        <p:tav tm="100000">
                                          <p:val>
                                            <p:strVal val="#ppt_w"/>
                                          </p:val>
                                        </p:tav>
                                      </p:tavLst>
                                    </p:anim>
                                    <p:anim calcmode="lin" valueType="num">
                                      <p:cBhvr>
                                        <p:cTn id="18" dur="750" fill="hold"/>
                                        <p:tgtEl>
                                          <p:spTgt spid="2"/>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strVal val="4*#ppt_w"/>
                                          </p:val>
                                        </p:tav>
                                        <p:tav tm="100000">
                                          <p:val>
                                            <p:strVal val="#ppt_w"/>
                                          </p:val>
                                        </p:tav>
                                      </p:tavLst>
                                    </p:anim>
                                    <p:anim calcmode="lin" valueType="num">
                                      <p:cBhvr>
                                        <p:cTn id="22" dur="750" fill="hold"/>
                                        <p:tgtEl>
                                          <p:spTgt spid="4"/>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750"/>
                                  </p:stCondLst>
                                  <p:childTnLst>
                                    <p:set>
                                      <p:cBhvr>
                                        <p:cTn id="24" dur="1" fill="hold">
                                          <p:stCondLst>
                                            <p:cond delay="0"/>
                                          </p:stCondLst>
                                        </p:cTn>
                                        <p:tgtEl>
                                          <p:spTgt spid="5"/>
                                        </p:tgtEl>
                                        <p:attrNameLst>
                                          <p:attrName>style.visibility</p:attrName>
                                        </p:attrNameLst>
                                      </p:cBhvr>
                                      <p:to>
                                        <p:strVal val="visible"/>
                                      </p:to>
                                    </p:set>
                                    <p:anim calcmode="lin" valueType="num">
                                      <p:cBhvr>
                                        <p:cTn id="25" dur="750" fill="hold"/>
                                        <p:tgtEl>
                                          <p:spTgt spid="5"/>
                                        </p:tgtEl>
                                        <p:attrNameLst>
                                          <p:attrName>ppt_w</p:attrName>
                                        </p:attrNameLst>
                                      </p:cBhvr>
                                      <p:tavLst>
                                        <p:tav tm="0">
                                          <p:val>
                                            <p:strVal val="4*#ppt_w"/>
                                          </p:val>
                                        </p:tav>
                                        <p:tav tm="100000">
                                          <p:val>
                                            <p:strVal val="#ppt_w"/>
                                          </p:val>
                                        </p:tav>
                                      </p:tavLst>
                                    </p:anim>
                                    <p:anim calcmode="lin" valueType="num">
                                      <p:cBhvr>
                                        <p:cTn id="26" dur="750" fill="hold"/>
                                        <p:tgtEl>
                                          <p:spTgt spid="5"/>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26" presetClass="emph" presetSubtype="0" fill="hold" nodeType="after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par>
                                <p:cTn id="31" presetID="26" presetClass="emph" presetSubtype="0" fill="hold" nodeType="withEffect">
                                  <p:stCondLst>
                                    <p:cond delay="250"/>
                                  </p:stCondLst>
                                  <p:childTnLst>
                                    <p:animEffect transition="out" filter="fade">
                                      <p:cBhvr>
                                        <p:cTn id="32" dur="500" tmFilter="0, 0; .2, .5; .8, .5; 1, 0"/>
                                        <p:tgtEl>
                                          <p:spTgt spid="2"/>
                                        </p:tgtEl>
                                      </p:cBhvr>
                                    </p:animEffect>
                                    <p:animScale>
                                      <p:cBhvr>
                                        <p:cTn id="33" dur="250" autoRev="1" fill="hold"/>
                                        <p:tgtEl>
                                          <p:spTgt spid="2"/>
                                        </p:tgtEl>
                                      </p:cBhvr>
                                      <p:by x="105000" y="105000"/>
                                    </p:animScale>
                                  </p:childTnLst>
                                </p:cTn>
                              </p:par>
                              <p:par>
                                <p:cTn id="34" presetID="26" presetClass="emph" presetSubtype="0" fill="hold" nodeType="withEffect">
                                  <p:stCondLst>
                                    <p:cond delay="500"/>
                                  </p:stCondLst>
                                  <p:childTnLst>
                                    <p:animEffect transition="out" filter="fade">
                                      <p:cBhvr>
                                        <p:cTn id="35" dur="500" tmFilter="0, 0; .2, .5; .8, .5; 1, 0"/>
                                        <p:tgtEl>
                                          <p:spTgt spid="4"/>
                                        </p:tgtEl>
                                      </p:cBhvr>
                                    </p:animEffect>
                                    <p:animScale>
                                      <p:cBhvr>
                                        <p:cTn id="36" dur="250" autoRev="1" fill="hold"/>
                                        <p:tgtEl>
                                          <p:spTgt spid="4"/>
                                        </p:tgtEl>
                                      </p:cBhvr>
                                      <p:by x="105000" y="105000"/>
                                    </p:animScale>
                                  </p:childTnLst>
                                </p:cTn>
                              </p:par>
                              <p:par>
                                <p:cTn id="37" presetID="26" presetClass="emph" presetSubtype="0" fill="hold" nodeType="withEffect">
                                  <p:stCondLst>
                                    <p:cond delay="750"/>
                                  </p:stCondLst>
                                  <p:childTnLst>
                                    <p:animEffect transition="out" filter="fade">
                                      <p:cBhvr>
                                        <p:cTn id="38" dur="500" tmFilter="0, 0; .2, .5; .8, .5; 1, 0"/>
                                        <p:tgtEl>
                                          <p:spTgt spid="5"/>
                                        </p:tgtEl>
                                      </p:cBhvr>
                                    </p:animEffect>
                                    <p:animScale>
                                      <p:cBhvr>
                                        <p:cTn id="39" dur="250" autoRev="1" fill="hold"/>
                                        <p:tgtEl>
                                          <p:spTgt spid="5"/>
                                        </p:tgtEl>
                                      </p:cBhvr>
                                      <p:by x="105000" y="105000"/>
                                    </p:animScale>
                                  </p:childTnLst>
                                </p:cTn>
                              </p:par>
                            </p:childTnLst>
                          </p:cTn>
                        </p:par>
                        <p:par>
                          <p:cTn id="40" fill="hold">
                            <p:stCondLst>
                              <p:cond delay="3750"/>
                            </p:stCondLst>
                            <p:childTnLst>
                              <p:par>
                                <p:cTn id="41" presetID="2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500"/>
                                        <p:tgtEl>
                                          <p:spTgt spid="74"/>
                                        </p:tgtEl>
                                      </p:cBhvr>
                                    </p:animEffect>
                                  </p:childTnLst>
                                </p:cTn>
                              </p:par>
                              <p:par>
                                <p:cTn id="47" presetID="22" presetClass="entr" presetSubtype="8" fill="hold" grpId="0" nodeType="withEffect">
                                  <p:stCondLst>
                                    <p:cond delay="50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par>
                                <p:cTn id="50" presetID="22" presetClass="entr" presetSubtype="8" fill="hold" grpId="0" nodeType="withEffect">
                                  <p:stCondLst>
                                    <p:cond delay="75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0-#ppt_w/2"/>
                                          </p:val>
                                        </p:tav>
                                        <p:tav tm="100000">
                                          <p:val>
                                            <p:strVal val="#ppt_x"/>
                                          </p:val>
                                        </p:tav>
                                      </p:tavLst>
                                    </p:anim>
                                    <p:anim calcmode="lin" valueType="num">
                                      <p:cBhvr additive="base">
                                        <p:cTn id="5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3" grpId="0"/>
      <p:bldP spid="74" grpId="0"/>
      <p:bldP spid="75" grpId="0"/>
      <p:bldP spid="76"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3"/>
          <p:cNvSpPr>
            <a:spLocks noEditPoints="1"/>
          </p:cNvSpPr>
          <p:nvPr/>
        </p:nvSpPr>
        <p:spPr bwMode="black">
          <a:xfrm>
            <a:off x="5449221" y="5026635"/>
            <a:ext cx="1489984" cy="168150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lumMod val="75000"/>
            </a:schemeClr>
          </a:solidFill>
          <a:ln>
            <a:noFill/>
          </a:ln>
        </p:spPr>
        <p:txBody>
          <a:bodyPr vert="horz" wrap="square" lIns="71639" tIns="35823" rIns="71639" bIns="35823" numCol="1" anchor="t" anchorCtr="0" compatLnSpc="1">
            <a:prstTxWarp prst="textNoShape">
              <a:avLst/>
            </a:prstTxWarp>
          </a:bodyPr>
          <a:lstStyle/>
          <a:p>
            <a:endParaRPr lang="en-US" sz="2267" dirty="0">
              <a:cs typeface="+mn-ea"/>
              <a:sym typeface="+mn-lt"/>
            </a:endParaRPr>
          </a:p>
        </p:txBody>
      </p:sp>
      <p:grpSp>
        <p:nvGrpSpPr>
          <p:cNvPr id="2" name="组合 9"/>
          <p:cNvGrpSpPr/>
          <p:nvPr/>
        </p:nvGrpSpPr>
        <p:grpSpPr>
          <a:xfrm>
            <a:off x="3445399" y="2479564"/>
            <a:ext cx="2499327" cy="1393387"/>
            <a:chOff x="3445399" y="2111430"/>
            <a:chExt cx="2499326" cy="1393386"/>
          </a:xfrm>
        </p:grpSpPr>
        <p:sp>
          <p:nvSpPr>
            <p:cNvPr id="11" name="Cloud Callout 12"/>
            <p:cNvSpPr/>
            <p:nvPr/>
          </p:nvSpPr>
          <p:spPr bwMode="auto">
            <a:xfrm>
              <a:off x="3445399" y="2111430"/>
              <a:ext cx="2499326" cy="1393386"/>
            </a:xfrm>
            <a:prstGeom prst="cloudCallout">
              <a:avLst>
                <a:gd name="adj1" fmla="val 44578"/>
                <a:gd name="adj2" fmla="val 1175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7764" rIns="47764" bIns="95519" numCol="1" spcCol="0" rtlCol="0" fromWordArt="0" anchor="b" anchorCtr="0" forceAA="0" compatLnSpc="1">
              <a:prstTxWarp prst="textNoShape">
                <a:avLst/>
              </a:prstTxWarp>
              <a:noAutofit/>
            </a:bodyPr>
            <a:lstStyle/>
            <a:p>
              <a:endParaRPr lang="en-US" altLang="zh-CN" sz="2133" dirty="0">
                <a:gradFill>
                  <a:gsLst>
                    <a:gs pos="0">
                      <a:srgbClr val="FFFFFF"/>
                    </a:gs>
                    <a:gs pos="100000">
                      <a:srgbClr val="FFFFFF"/>
                    </a:gs>
                  </a:gsLst>
                  <a:lin ang="5400000" scaled="0"/>
                </a:gradFill>
                <a:cs typeface="+mn-ea"/>
                <a:sym typeface="+mn-lt"/>
              </a:endParaRPr>
            </a:p>
          </p:txBody>
        </p:sp>
        <p:sp>
          <p:nvSpPr>
            <p:cNvPr id="12" name="文本框 11"/>
            <p:cNvSpPr txBox="1"/>
            <p:nvPr/>
          </p:nvSpPr>
          <p:spPr>
            <a:xfrm>
              <a:off x="3679308" y="2458477"/>
              <a:ext cx="2236509" cy="584775"/>
            </a:xfrm>
            <a:prstGeom prst="rect">
              <a:avLst/>
            </a:prstGeom>
            <a:noFill/>
            <a:effectLst/>
          </p:spPr>
          <p:txBody>
            <a:bodyPr wrap="none" rtlCol="0">
              <a:spAutoFit/>
            </a:bodyPr>
            <a:lstStyle/>
            <a:p>
              <a:r>
                <a:rPr lang="zh-CN" altLang="en-US" sz="3200" dirty="0">
                  <a:solidFill>
                    <a:srgbClr val="FFFFFF"/>
                  </a:solidFill>
                  <a:cs typeface="+mn-ea"/>
                  <a:sym typeface="+mn-lt"/>
                </a:rPr>
                <a:t>虚拟购物车</a:t>
              </a:r>
              <a:endParaRPr lang="en-US" altLang="zh-CN" sz="3200" dirty="0">
                <a:solidFill>
                  <a:srgbClr val="FFFFFF"/>
                </a:solidFill>
                <a:cs typeface="+mn-ea"/>
                <a:sym typeface="+mn-lt"/>
              </a:endParaRPr>
            </a:p>
          </p:txBody>
        </p:sp>
      </p:grpSp>
      <p:grpSp>
        <p:nvGrpSpPr>
          <p:cNvPr id="3" name="组合 12"/>
          <p:cNvGrpSpPr/>
          <p:nvPr/>
        </p:nvGrpSpPr>
        <p:grpSpPr>
          <a:xfrm>
            <a:off x="2430050" y="4123093"/>
            <a:ext cx="2566235" cy="1394517"/>
            <a:chOff x="2430049" y="3754957"/>
            <a:chExt cx="2566235" cy="1394517"/>
          </a:xfrm>
        </p:grpSpPr>
        <p:sp>
          <p:nvSpPr>
            <p:cNvPr id="14" name="Cloud Callout 9"/>
            <p:cNvSpPr/>
            <p:nvPr/>
          </p:nvSpPr>
          <p:spPr bwMode="auto">
            <a:xfrm>
              <a:off x="2430049" y="3754957"/>
              <a:ext cx="2566235" cy="1394517"/>
            </a:xfrm>
            <a:prstGeom prst="cloudCallout">
              <a:avLst>
                <a:gd name="adj1" fmla="val 68799"/>
                <a:gd name="adj2" fmla="val 1719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prstTxWarp prst="textNoShape">
                <a:avLst/>
              </a:prstTxWarp>
              <a:noAutofit/>
            </a:bodyPr>
            <a:lstStyle/>
            <a:p>
              <a:endParaRPr lang="en-US" sz="2133" dirty="0">
                <a:gradFill>
                  <a:gsLst>
                    <a:gs pos="0">
                      <a:srgbClr val="FFFFFF"/>
                    </a:gs>
                    <a:gs pos="100000">
                      <a:srgbClr val="FFFFFF"/>
                    </a:gs>
                  </a:gsLst>
                  <a:lin ang="5400000" scaled="0"/>
                </a:gradFill>
                <a:cs typeface="+mn-ea"/>
                <a:sym typeface="+mn-lt"/>
              </a:endParaRPr>
            </a:p>
          </p:txBody>
        </p:sp>
        <p:sp>
          <p:nvSpPr>
            <p:cNvPr id="15" name="文本框 14"/>
            <p:cNvSpPr txBox="1"/>
            <p:nvPr/>
          </p:nvSpPr>
          <p:spPr>
            <a:xfrm>
              <a:off x="2800094" y="4159828"/>
              <a:ext cx="1826141" cy="584775"/>
            </a:xfrm>
            <a:prstGeom prst="rect">
              <a:avLst/>
            </a:prstGeom>
            <a:noFill/>
            <a:effectLst/>
          </p:spPr>
          <p:txBody>
            <a:bodyPr wrap="none" rtlCol="0">
              <a:spAutoFit/>
            </a:bodyPr>
            <a:lstStyle/>
            <a:p>
              <a:r>
                <a:rPr lang="zh-CN" altLang="en-US" sz="3200" dirty="0">
                  <a:solidFill>
                    <a:srgbClr val="FFFFFF"/>
                  </a:solidFill>
                  <a:cs typeface="+mn-ea"/>
                  <a:sym typeface="+mn-lt"/>
                </a:rPr>
                <a:t>身份认证</a:t>
              </a:r>
              <a:endParaRPr lang="en-US" altLang="zh-CN" sz="3200" dirty="0">
                <a:solidFill>
                  <a:srgbClr val="FFFFFF"/>
                </a:solidFill>
                <a:cs typeface="+mn-ea"/>
                <a:sym typeface="+mn-lt"/>
              </a:endParaRPr>
            </a:p>
          </p:txBody>
        </p:sp>
      </p:grpSp>
      <p:grpSp>
        <p:nvGrpSpPr>
          <p:cNvPr id="4" name="组合 15"/>
          <p:cNvGrpSpPr/>
          <p:nvPr/>
        </p:nvGrpSpPr>
        <p:grpSpPr>
          <a:xfrm>
            <a:off x="6335243" y="2427321"/>
            <a:ext cx="2254621" cy="1383356"/>
            <a:chOff x="6335243" y="2059185"/>
            <a:chExt cx="2254621" cy="1383356"/>
          </a:xfrm>
        </p:grpSpPr>
        <p:sp>
          <p:nvSpPr>
            <p:cNvPr id="17" name="Cloud Callout 8"/>
            <p:cNvSpPr/>
            <p:nvPr/>
          </p:nvSpPr>
          <p:spPr bwMode="auto">
            <a:xfrm>
              <a:off x="6335243" y="2059185"/>
              <a:ext cx="2254621" cy="1383356"/>
            </a:xfrm>
            <a:prstGeom prst="cloudCallout">
              <a:avLst>
                <a:gd name="adj1" fmla="val -66639"/>
                <a:gd name="adj2" fmla="val 1170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prstTxWarp prst="textNoShape">
                <a:avLst/>
              </a:prstTxWarp>
              <a:noAutofit/>
            </a:bodyPr>
            <a:lstStyle/>
            <a:p>
              <a:endParaRPr lang="en-US" altLang="zh-CN" sz="2133" dirty="0">
                <a:gradFill>
                  <a:gsLst>
                    <a:gs pos="0">
                      <a:srgbClr val="FFFFFF"/>
                    </a:gs>
                    <a:gs pos="100000">
                      <a:srgbClr val="FFFFFF"/>
                    </a:gs>
                  </a:gsLst>
                  <a:lin ang="5400000" scaled="0"/>
                </a:gradFill>
                <a:cs typeface="+mn-ea"/>
                <a:sym typeface="+mn-lt"/>
              </a:endParaRPr>
            </a:p>
          </p:txBody>
        </p:sp>
        <p:sp>
          <p:nvSpPr>
            <p:cNvPr id="18" name="文本框 17"/>
            <p:cNvSpPr txBox="1"/>
            <p:nvPr/>
          </p:nvSpPr>
          <p:spPr>
            <a:xfrm>
              <a:off x="6654987" y="2425528"/>
              <a:ext cx="1826141" cy="584775"/>
            </a:xfrm>
            <a:prstGeom prst="rect">
              <a:avLst/>
            </a:prstGeom>
            <a:noFill/>
            <a:effectLst/>
          </p:spPr>
          <p:txBody>
            <a:bodyPr wrap="none" rtlCol="0">
              <a:spAutoFit/>
            </a:bodyPr>
            <a:lstStyle/>
            <a:p>
              <a:r>
                <a:rPr lang="zh-CN" altLang="en-US" sz="3200" dirty="0">
                  <a:solidFill>
                    <a:srgbClr val="FFFFFF"/>
                  </a:solidFill>
                  <a:cs typeface="+mn-ea"/>
                  <a:sym typeface="+mn-lt"/>
                </a:rPr>
                <a:t>推荐广告</a:t>
              </a:r>
              <a:endParaRPr lang="en-US" altLang="zh-CN" sz="3200" dirty="0">
                <a:solidFill>
                  <a:srgbClr val="FFFFFF"/>
                </a:solidFill>
                <a:cs typeface="+mn-ea"/>
                <a:sym typeface="+mn-lt"/>
              </a:endParaRPr>
            </a:p>
          </p:txBody>
        </p:sp>
      </p:grpSp>
      <p:grpSp>
        <p:nvGrpSpPr>
          <p:cNvPr id="5" name="组合 18"/>
          <p:cNvGrpSpPr/>
          <p:nvPr/>
        </p:nvGrpSpPr>
        <p:grpSpPr>
          <a:xfrm>
            <a:off x="7069264" y="3966891"/>
            <a:ext cx="3286872" cy="1550719"/>
            <a:chOff x="7069263" y="3598756"/>
            <a:chExt cx="3286871" cy="1550718"/>
          </a:xfrm>
        </p:grpSpPr>
        <p:sp>
          <p:nvSpPr>
            <p:cNvPr id="20" name="Cloud Callout 11"/>
            <p:cNvSpPr/>
            <p:nvPr/>
          </p:nvSpPr>
          <p:spPr bwMode="auto">
            <a:xfrm>
              <a:off x="7069263" y="3598756"/>
              <a:ext cx="3286871" cy="1550718"/>
            </a:xfrm>
            <a:prstGeom prst="cloudCallout">
              <a:avLst>
                <a:gd name="adj1" fmla="val -90339"/>
                <a:gd name="adj2" fmla="val 1822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47764" rIns="47764" bIns="95519" numCol="1" spcCol="0" rtlCol="0" fromWordArt="0" anchor="b" anchorCtr="0" forceAA="0" compatLnSpc="1">
              <a:prstTxWarp prst="textNoShape">
                <a:avLst/>
              </a:prstTxWarp>
              <a:noAutofit/>
            </a:bodyPr>
            <a:lstStyle/>
            <a:p>
              <a:endParaRPr lang="en-US" altLang="zh-CN" sz="2133" dirty="0">
                <a:gradFill>
                  <a:gsLst>
                    <a:gs pos="0">
                      <a:srgbClr val="FFFFFF"/>
                    </a:gs>
                    <a:gs pos="100000">
                      <a:srgbClr val="FFFFFF"/>
                    </a:gs>
                  </a:gsLst>
                  <a:lin ang="5400000" scaled="0"/>
                </a:gradFill>
                <a:cs typeface="+mn-ea"/>
                <a:sym typeface="+mn-lt"/>
              </a:endParaRPr>
            </a:p>
          </p:txBody>
        </p:sp>
        <p:sp>
          <p:nvSpPr>
            <p:cNvPr id="21" name="文本框 20"/>
            <p:cNvSpPr txBox="1"/>
            <p:nvPr/>
          </p:nvSpPr>
          <p:spPr>
            <a:xfrm>
              <a:off x="7389260" y="4073725"/>
              <a:ext cx="2646877" cy="584775"/>
            </a:xfrm>
            <a:prstGeom prst="rect">
              <a:avLst/>
            </a:prstGeom>
            <a:noFill/>
            <a:effectLst/>
          </p:spPr>
          <p:txBody>
            <a:bodyPr wrap="none" rtlCol="0">
              <a:spAutoFit/>
            </a:bodyPr>
            <a:lstStyle/>
            <a:p>
              <a:r>
                <a:rPr lang="zh-CN" altLang="en-US" sz="3200" dirty="0">
                  <a:solidFill>
                    <a:srgbClr val="FFFFFF"/>
                  </a:solidFill>
                  <a:cs typeface="+mn-ea"/>
                  <a:sym typeface="+mn-lt"/>
                </a:rPr>
                <a:t>用户会话状态</a:t>
              </a:r>
              <a:endParaRPr lang="en-US" altLang="zh-CN" sz="3200" dirty="0">
                <a:solidFill>
                  <a:srgbClr val="FFFFFF"/>
                </a:solidFill>
                <a:cs typeface="+mn-ea"/>
                <a:sym typeface="+mn-lt"/>
              </a:endParaRPr>
            </a:p>
          </p:txBody>
        </p:sp>
      </p:grpSp>
      <p:sp>
        <p:nvSpPr>
          <p:cNvPr id="19" name="Rectangle 2">
            <a:extLst>
              <a:ext uri="{FF2B5EF4-FFF2-40B4-BE49-F238E27FC236}">
                <a16:creationId xmlns:a16="http://schemas.microsoft.com/office/drawing/2014/main" id="{F70BB1B0-1770-4E4E-9A06-386F9AF83E3F}"/>
              </a:ext>
            </a:extLst>
          </p:cNvPr>
          <p:cNvSpPr txBox="1">
            <a:spLocks noChangeArrowheads="1"/>
          </p:cNvSpPr>
          <p:nvPr/>
        </p:nvSpPr>
        <p:spPr>
          <a:xfrm>
            <a:off x="897577" y="422507"/>
            <a:ext cx="10363200" cy="685800"/>
          </a:xfr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a:solidFill>
                  <a:schemeClr val="accent1"/>
                </a:solidFill>
                <a:latin typeface="+mn-lt"/>
                <a:ea typeface="+mn-ea"/>
                <a:cs typeface="+mn-ea"/>
              </a:rPr>
              <a:t>Cookies: </a:t>
            </a:r>
            <a:r>
              <a:rPr lang="zh-CN" altLang="en-US" sz="3600" b="1">
                <a:solidFill>
                  <a:schemeClr val="accent1"/>
                </a:solidFill>
                <a:latin typeface="+mn-lt"/>
                <a:ea typeface="+mn-ea"/>
                <a:cs typeface="+mn-ea"/>
              </a:rPr>
              <a:t>跟踪用户</a:t>
            </a:r>
            <a:r>
              <a:rPr lang="en-US" altLang="zh-CN" sz="3600" b="1">
                <a:solidFill>
                  <a:schemeClr val="accent1"/>
                </a:solidFill>
                <a:latin typeface="+mn-lt"/>
                <a:ea typeface="+mn-ea"/>
                <a:cs typeface="+mn-ea"/>
              </a:rPr>
              <a:t>(</a:t>
            </a:r>
            <a:r>
              <a:rPr lang="zh-CN" altLang="en-US" sz="3600" b="1">
                <a:solidFill>
                  <a:schemeClr val="accent1"/>
                </a:solidFill>
                <a:latin typeface="+mn-lt"/>
                <a:ea typeface="+mn-ea"/>
                <a:cs typeface="+mn-ea"/>
              </a:rPr>
              <a:t>续</a:t>
            </a:r>
            <a:r>
              <a:rPr lang="en-US" altLang="zh-CN" sz="3600" b="1">
                <a:solidFill>
                  <a:schemeClr val="accent1"/>
                </a:solidFill>
                <a:latin typeface="+mn-lt"/>
                <a:ea typeface="+mn-ea"/>
                <a:cs typeface="+mn-ea"/>
              </a:rPr>
              <a:t>.)</a:t>
            </a:r>
            <a:endParaRPr lang="en-US" altLang="zh-CN" sz="3600" b="1" dirty="0">
              <a:solidFill>
                <a:schemeClr val="accent1"/>
              </a:solidFill>
              <a:latin typeface="+mn-lt"/>
              <a:ea typeface="+mn-ea"/>
              <a:cs typeface="+mn-ea"/>
            </a:endParaRPr>
          </a:p>
        </p:txBody>
      </p:sp>
      <p:sp>
        <p:nvSpPr>
          <p:cNvPr id="6" name="Rectangle 5">
            <a:extLst>
              <a:ext uri="{FF2B5EF4-FFF2-40B4-BE49-F238E27FC236}">
                <a16:creationId xmlns:a16="http://schemas.microsoft.com/office/drawing/2014/main" id="{B5417FFF-DD25-6941-B7D2-C8617A650F62}"/>
              </a:ext>
            </a:extLst>
          </p:cNvPr>
          <p:cNvSpPr/>
          <p:nvPr/>
        </p:nvSpPr>
        <p:spPr>
          <a:xfrm>
            <a:off x="565348" y="1513178"/>
            <a:ext cx="4469493" cy="584775"/>
          </a:xfrm>
          <a:prstGeom prst="rect">
            <a:avLst/>
          </a:prstGeom>
        </p:spPr>
        <p:txBody>
          <a:bodyPr wrap="none">
            <a:spAutoFit/>
          </a:bodyPr>
          <a:lstStyle/>
          <a:p>
            <a:r>
              <a:rPr lang="en-US" altLang="zh-CN" sz="3200" dirty="0">
                <a:solidFill>
                  <a:schemeClr val="accent2"/>
                </a:solidFill>
              </a:rPr>
              <a:t>Cookies</a:t>
            </a:r>
            <a:r>
              <a:rPr lang="zh-CN" altLang="en-US" sz="3200" dirty="0">
                <a:solidFill>
                  <a:schemeClr val="accent2"/>
                </a:solidFill>
              </a:rPr>
              <a:t>可以带来什么 </a:t>
            </a:r>
            <a:r>
              <a:rPr lang="en-US" altLang="zh-CN" sz="3200" dirty="0">
                <a:solidFill>
                  <a:schemeClr val="accent2"/>
                </a:solidFill>
              </a:rPr>
              <a:t>?</a:t>
            </a:r>
          </a:p>
        </p:txBody>
      </p:sp>
    </p:spTree>
    <p:extLst>
      <p:ext uri="{BB962C8B-B14F-4D97-AF65-F5344CB8AC3E}">
        <p14:creationId xmlns:p14="http://schemas.microsoft.com/office/powerpoint/2010/main" val="21629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38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9"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par>
                          <p:cTn id="13" fill="hold">
                            <p:stCondLst>
                              <p:cond delay="125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par>
                          <p:cTn id="17" fill="hold">
                            <p:stCondLst>
                              <p:cond delay="175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2250"/>
                            </p:stCondLst>
                            <p:childTnLst>
                              <p:par>
                                <p:cTn id="22" presetID="9"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7AA360EA-11D8-1B4F-BCFD-24AD9C41B150}"/>
              </a:ext>
            </a:extLst>
          </p:cNvPr>
          <p:cNvSpPr>
            <a:spLocks noGrp="1" noChangeArrowheads="1"/>
          </p:cNvSpPr>
          <p:nvPr>
            <p:ph type="title"/>
          </p:nvPr>
        </p:nvSpPr>
        <p:spPr>
          <a:xfrm>
            <a:off x="838200" y="714375"/>
            <a:ext cx="10363200" cy="685800"/>
          </a:xfrm>
        </p:spPr>
        <p:txBody>
          <a:bodyPr wrap="none">
            <a:spAutoFit/>
          </a:bodyPr>
          <a:lstStyle/>
          <a:p>
            <a:pPr algn="ctr"/>
            <a:r>
              <a:rPr lang="en-US" altLang="zh-CN" sz="3600" b="1" dirty="0">
                <a:solidFill>
                  <a:schemeClr val="accent1"/>
                </a:solidFill>
                <a:latin typeface="+mn-lt"/>
                <a:ea typeface="+mn-ea"/>
                <a:cs typeface="+mn-ea"/>
              </a:rPr>
              <a:t>Cookies: </a:t>
            </a:r>
            <a:r>
              <a:rPr lang="zh-CN" altLang="en-US" sz="3600" b="1" dirty="0">
                <a:solidFill>
                  <a:schemeClr val="accent1"/>
                </a:solidFill>
                <a:latin typeface="+mn-lt"/>
                <a:ea typeface="+mn-ea"/>
                <a:cs typeface="+mn-ea"/>
              </a:rPr>
              <a:t>跟踪用户</a:t>
            </a:r>
            <a:r>
              <a:rPr lang="en-US" altLang="zh-CN" sz="3600" b="1" dirty="0">
                <a:solidFill>
                  <a:schemeClr val="accent1"/>
                </a:solidFill>
                <a:latin typeface="+mn-lt"/>
                <a:ea typeface="+mn-ea"/>
                <a:cs typeface="+mn-ea"/>
              </a:rPr>
              <a:t>(</a:t>
            </a:r>
            <a:r>
              <a:rPr lang="zh-CN" altLang="en-US" sz="3600" b="1" dirty="0">
                <a:solidFill>
                  <a:schemeClr val="accent1"/>
                </a:solidFill>
                <a:latin typeface="+mn-lt"/>
                <a:ea typeface="+mn-ea"/>
                <a:cs typeface="+mn-ea"/>
              </a:rPr>
              <a:t>续</a:t>
            </a:r>
            <a:r>
              <a:rPr lang="en-US" altLang="zh-CN" sz="3600" b="1" dirty="0">
                <a:solidFill>
                  <a:schemeClr val="accent1"/>
                </a:solidFill>
                <a:latin typeface="+mn-lt"/>
                <a:ea typeface="+mn-ea"/>
                <a:cs typeface="+mn-ea"/>
              </a:rPr>
              <a:t>.)</a:t>
            </a:r>
          </a:p>
        </p:txBody>
      </p:sp>
      <p:sp>
        <p:nvSpPr>
          <p:cNvPr id="103427" name="Rectangle 4">
            <a:extLst>
              <a:ext uri="{FF2B5EF4-FFF2-40B4-BE49-F238E27FC236}">
                <a16:creationId xmlns:a16="http://schemas.microsoft.com/office/drawing/2014/main" id="{B4D35A62-3F36-FC49-B45D-3E643A00F287}"/>
              </a:ext>
            </a:extLst>
          </p:cNvPr>
          <p:cNvSpPr>
            <a:spLocks noChangeArrowheads="1"/>
          </p:cNvSpPr>
          <p:nvPr/>
        </p:nvSpPr>
        <p:spPr bwMode="auto">
          <a:xfrm>
            <a:off x="2425873" y="2202154"/>
            <a:ext cx="7576458" cy="3944958"/>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FontTx/>
              <a:buNone/>
            </a:pPr>
            <a:r>
              <a:rPr lang="en-US" altLang="zh-CN" sz="3200" dirty="0">
                <a:solidFill>
                  <a:schemeClr val="accent2"/>
                </a:solidFill>
              </a:rPr>
              <a:t>Cookies </a:t>
            </a:r>
            <a:r>
              <a:rPr lang="zh-CN" altLang="en-US" sz="3200" dirty="0">
                <a:solidFill>
                  <a:schemeClr val="accent2"/>
                </a:solidFill>
              </a:rPr>
              <a:t>和隐私</a:t>
            </a:r>
            <a:r>
              <a:rPr lang="en-US" altLang="zh-CN" sz="3200" dirty="0">
                <a:solidFill>
                  <a:schemeClr val="accent2"/>
                </a:solidFill>
              </a:rPr>
              <a:t>:</a:t>
            </a:r>
          </a:p>
          <a:p>
            <a:pPr eaLnBrk="1" hangingPunct="1">
              <a:lnSpc>
                <a:spcPct val="150000"/>
              </a:lnSpc>
              <a:buClr>
                <a:srgbClr val="3333CC"/>
              </a:buClr>
              <a:buSzPct val="85000"/>
              <a:buFont typeface="Wingdings" pitchFamily="2" charset="2"/>
              <a:buChar char="r"/>
            </a:pPr>
            <a:r>
              <a:rPr lang="en-US" altLang="zh-CN" sz="2800" dirty="0"/>
              <a:t>cookies</a:t>
            </a:r>
            <a:r>
              <a:rPr lang="zh-CN" altLang="en-US" sz="2800" dirty="0"/>
              <a:t>允许网站更加了解你</a:t>
            </a:r>
          </a:p>
          <a:p>
            <a:pPr eaLnBrk="1" hangingPunct="1">
              <a:lnSpc>
                <a:spcPct val="150000"/>
              </a:lnSpc>
              <a:buClr>
                <a:srgbClr val="3333CC"/>
              </a:buClr>
              <a:buSzPct val="85000"/>
              <a:buFont typeface="Wingdings" pitchFamily="2" charset="2"/>
              <a:buChar char="r"/>
            </a:pPr>
            <a:r>
              <a:rPr lang="zh-CN" altLang="en-US" sz="2800" dirty="0"/>
              <a:t>你可以提供名字和</a:t>
            </a:r>
            <a:r>
              <a:rPr lang="en-US" altLang="zh-CN" sz="2800" dirty="0"/>
              <a:t>e-mail</a:t>
            </a:r>
            <a:r>
              <a:rPr lang="zh-CN" altLang="en-US" sz="2800" dirty="0"/>
              <a:t>给网站</a:t>
            </a:r>
          </a:p>
          <a:p>
            <a:pPr eaLnBrk="1" hangingPunct="1">
              <a:lnSpc>
                <a:spcPct val="150000"/>
              </a:lnSpc>
              <a:buClr>
                <a:srgbClr val="3333CC"/>
              </a:buClr>
              <a:buSzPct val="85000"/>
              <a:buFont typeface="Wingdings" pitchFamily="2" charset="2"/>
              <a:buChar char="r"/>
            </a:pPr>
            <a:r>
              <a:rPr lang="zh-CN" altLang="en-US" sz="2800" dirty="0"/>
              <a:t>广告公司通过网站获得信息</a:t>
            </a:r>
          </a:p>
          <a:p>
            <a:pPr eaLnBrk="1" hangingPunct="1">
              <a:lnSpc>
                <a:spcPct val="150000"/>
              </a:lnSpc>
              <a:buClr>
                <a:srgbClr val="3333CC"/>
              </a:buClr>
              <a:buSzPct val="85000"/>
              <a:buFont typeface="Wingdings" pitchFamily="2" charset="2"/>
              <a:buChar char="r"/>
            </a:pPr>
            <a:r>
              <a:rPr lang="en-US" altLang="zh-CN" sz="2800" dirty="0"/>
              <a:t>Cookies</a:t>
            </a:r>
            <a:r>
              <a:rPr lang="zh-CN" altLang="en-US" sz="2800" dirty="0"/>
              <a:t>不适合游动用户</a:t>
            </a:r>
          </a:p>
        </p:txBody>
      </p:sp>
      <p:sp>
        <p:nvSpPr>
          <p:cNvPr id="103428" name="Rectangle 5">
            <a:extLst>
              <a:ext uri="{FF2B5EF4-FFF2-40B4-BE49-F238E27FC236}">
                <a16:creationId xmlns:a16="http://schemas.microsoft.com/office/drawing/2014/main" id="{08758CFD-D4E5-D34D-8DDD-8A5B2716F2E8}"/>
              </a:ext>
            </a:extLst>
          </p:cNvPr>
          <p:cNvSpPr>
            <a:spLocks noChangeArrowheads="1"/>
          </p:cNvSpPr>
          <p:nvPr/>
        </p:nvSpPr>
        <p:spPr bwMode="auto">
          <a:xfrm>
            <a:off x="8882166" y="1944522"/>
            <a:ext cx="90805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800" b="1" dirty="0">
                <a:solidFill>
                  <a:schemeClr val="accent2"/>
                </a:solidFill>
                <a:latin typeface="Comic Sans MS" panose="030F0902030302020204" pitchFamily="66" charset="0"/>
                <a:ea typeface="宋体" panose="02010600030101010101" pitchFamily="2" charset="-122"/>
              </a:rPr>
              <a:t>补充</a:t>
            </a:r>
          </a:p>
        </p:txBody>
      </p:sp>
      <p:sp>
        <p:nvSpPr>
          <p:cNvPr id="6" name="Title 1">
            <a:extLst>
              <a:ext uri="{FF2B5EF4-FFF2-40B4-BE49-F238E27FC236}">
                <a16:creationId xmlns:a16="http://schemas.microsoft.com/office/drawing/2014/main" id="{AC71260F-BF73-C54C-8502-C1B0CEBDA492}"/>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141512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324247" y="492753"/>
            <a:ext cx="554350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chemeClr val="accent1"/>
                </a:solidFill>
                <a:latin typeface="+mn-lt"/>
                <a:ea typeface="+mn-ea"/>
                <a:cs typeface="+mn-ea"/>
              </a:rPr>
              <a:t>Cookies: </a:t>
            </a:r>
            <a:r>
              <a:rPr lang="zh-CN" altLang="en-US" sz="4000" b="1" dirty="0">
                <a:solidFill>
                  <a:schemeClr val="accent1"/>
                </a:solidFill>
                <a:latin typeface="+mn-lt"/>
                <a:ea typeface="+mn-ea"/>
                <a:cs typeface="+mn-ea"/>
              </a:rPr>
              <a:t>跟踪用户</a:t>
            </a:r>
            <a:r>
              <a:rPr lang="en-US" altLang="zh-CN" sz="4000" b="1" dirty="0">
                <a:solidFill>
                  <a:schemeClr val="accent1"/>
                </a:solidFill>
                <a:latin typeface="+mn-lt"/>
                <a:ea typeface="+mn-ea"/>
                <a:cs typeface="+mn-ea"/>
              </a:rPr>
              <a:t>(</a:t>
            </a:r>
            <a:r>
              <a:rPr lang="zh-CN" altLang="en-US" sz="4000" b="1" dirty="0">
                <a:solidFill>
                  <a:schemeClr val="accent1"/>
                </a:solidFill>
                <a:latin typeface="+mn-lt"/>
                <a:ea typeface="+mn-ea"/>
                <a:cs typeface="+mn-ea"/>
              </a:rPr>
              <a:t>续</a:t>
            </a:r>
            <a:r>
              <a:rPr lang="en-US" altLang="zh-CN" sz="4000" b="1" dirty="0">
                <a:solidFill>
                  <a:schemeClr val="accent1"/>
                </a:solidFill>
                <a:latin typeface="+mn-lt"/>
                <a:ea typeface="+mn-ea"/>
                <a:cs typeface="+mn-ea"/>
              </a:rPr>
              <a:t>.)</a:t>
            </a:r>
            <a:endParaRPr kumimoji="0" lang="en-US" sz="32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a:bodyPr>
          <a:lstStyle/>
          <a:p>
            <a:pPr marL="808037" indent="-457200">
              <a:lnSpc>
                <a:spcPct val="150000"/>
              </a:lnSpc>
              <a:buClr>
                <a:srgbClr val="0A14A3"/>
              </a:buClr>
            </a:pPr>
            <a:r>
              <a:rPr lang="en-US" altLang="zh-CN" dirty="0"/>
              <a:t>Cookie</a:t>
            </a:r>
            <a:r>
              <a:rPr lang="zh-CN" altLang="en-US" dirty="0"/>
              <a:t>可用于：</a:t>
            </a:r>
            <a:endParaRPr lang="en-US" altLang="zh-CN" dirty="0"/>
          </a:p>
          <a:p>
            <a:pPr marL="1149350" lvl="1" indent="-341313">
              <a:lnSpc>
                <a:spcPct val="150000"/>
              </a:lnSpc>
              <a:buClr>
                <a:srgbClr val="0A14A3"/>
              </a:buClr>
              <a:buFont typeface="Wingdings" pitchFamily="2" charset="2"/>
              <a:buChar char="§"/>
            </a:pPr>
            <a:r>
              <a:rPr lang="zh-CN" altLang="en-US" dirty="0"/>
              <a:t>跟踪用户在给定网站上的行为（第一方</a:t>
            </a:r>
            <a:r>
              <a:rPr lang="en-US" altLang="zh-CN" dirty="0"/>
              <a:t>cookie</a:t>
            </a:r>
            <a:r>
              <a:rPr lang="zh-CN" altLang="en-US" dirty="0"/>
              <a:t>）</a:t>
            </a:r>
            <a:endParaRPr lang="en-US" altLang="zh-CN" dirty="0"/>
          </a:p>
          <a:p>
            <a:pPr marL="1149350" lvl="1" indent="-341313">
              <a:lnSpc>
                <a:spcPct val="150000"/>
              </a:lnSpc>
              <a:buClr>
                <a:srgbClr val="0A14A3"/>
              </a:buClr>
              <a:buFont typeface="Wingdings" pitchFamily="2" charset="2"/>
              <a:buChar char="§"/>
            </a:pPr>
            <a:r>
              <a:rPr lang="zh-CN" altLang="en-US" dirty="0"/>
              <a:t>在多个网站上跟踪用户行为（第三方</a:t>
            </a:r>
            <a:r>
              <a:rPr lang="en-US" altLang="zh-CN" dirty="0"/>
              <a:t>cookie</a:t>
            </a:r>
            <a:r>
              <a:rPr lang="zh-CN" altLang="en-US" dirty="0"/>
              <a:t>），而无需用户选择访问跟踪器网站！</a:t>
            </a:r>
            <a:endParaRPr lang="en-US" altLang="zh-CN" dirty="0"/>
          </a:p>
          <a:p>
            <a:pPr marL="1149350" lvl="1" indent="-341313">
              <a:lnSpc>
                <a:spcPct val="150000"/>
              </a:lnSpc>
              <a:buClr>
                <a:srgbClr val="0A14A3"/>
              </a:buClr>
              <a:buFont typeface="Wingdings" pitchFamily="2" charset="2"/>
              <a:buChar char="§"/>
            </a:pPr>
            <a:r>
              <a:rPr lang="zh-CN" altLang="en-US" dirty="0"/>
              <a:t>跟踪可能对用户不可见：可能是一个不可见的链接</a:t>
            </a:r>
            <a:endParaRPr lang="en-US" altLang="zh-CN" dirty="0"/>
          </a:p>
          <a:p>
            <a:pPr marL="692150" indent="-341313">
              <a:lnSpc>
                <a:spcPct val="150000"/>
              </a:lnSpc>
              <a:buClr>
                <a:srgbClr val="0A14A3"/>
              </a:buClr>
              <a:buFont typeface="Wingdings" pitchFamily="2" charset="2"/>
              <a:buChar char="§"/>
            </a:pPr>
            <a:r>
              <a:rPr lang="zh-CN" altLang="en-US" dirty="0"/>
              <a:t>通过</a:t>
            </a:r>
            <a:r>
              <a:rPr lang="en-US" altLang="zh-CN" dirty="0"/>
              <a:t>Cookie</a:t>
            </a:r>
            <a:r>
              <a:rPr lang="zh-CN" altLang="en-US" dirty="0"/>
              <a:t>进行的第三方跟踪：在</a:t>
            </a:r>
            <a:r>
              <a:rPr lang="en-US" altLang="zh-CN" dirty="0"/>
              <a:t>Firefox</a:t>
            </a:r>
            <a:r>
              <a:rPr lang="zh-CN" altLang="en-US" dirty="0"/>
              <a:t>、</a:t>
            </a:r>
            <a:r>
              <a:rPr lang="en-US" altLang="zh-CN" dirty="0"/>
              <a:t>Safari</a:t>
            </a:r>
            <a:r>
              <a:rPr lang="zh-CN" altLang="en-US" dirty="0"/>
              <a:t>浏览器中默认禁用，将于</a:t>
            </a:r>
            <a:r>
              <a:rPr lang="en-US" altLang="zh-CN" dirty="0"/>
              <a:t>2023</a:t>
            </a:r>
            <a:r>
              <a:rPr lang="zh-CN" altLang="en-US" dirty="0"/>
              <a:t>年在</a:t>
            </a:r>
            <a:r>
              <a:rPr lang="en-US" altLang="zh-CN" dirty="0"/>
              <a:t>Chrome</a:t>
            </a:r>
            <a:r>
              <a:rPr lang="zh-CN" altLang="en-US" dirty="0"/>
              <a:t>浏览器中禁用</a:t>
            </a:r>
            <a:endParaRPr lang="en-US" dirty="0"/>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dissolve">
                                      <p:cBhvr>
                                        <p:cTn id="13" dur="500"/>
                                        <p:tgtEl>
                                          <p:spTgt spid="11">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dissolve">
                                      <p:cBhvr>
                                        <p:cTn id="16" dur="500"/>
                                        <p:tgtEl>
                                          <p:spTgt spid="11">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dissolv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138896" y="365433"/>
            <a:ext cx="11898775" cy="1077218"/>
          </a:xfrm>
          <a:prstGeom prst="rect">
            <a:avLst/>
          </a:prstGeom>
          <a:noFill/>
        </p:spPr>
        <p:txBody>
          <a:bodyPr wrap="square" rtlCol="0">
            <a:spAutoFit/>
          </a:bodyPr>
          <a:lstStyle/>
          <a:p>
            <a:pPr algn="ctr">
              <a:defRPr/>
            </a:pPr>
            <a:r>
              <a:rPr lang="en-US" sz="3200" b="1" dirty="0">
                <a:solidFill>
                  <a:schemeClr val="accent1"/>
                </a:solidFill>
                <a:cs typeface="+mn-ea"/>
              </a:rPr>
              <a:t> GDPR (EU General Data Protection </a:t>
            </a:r>
            <a:r>
              <a:rPr lang="en-US" sz="3200" b="1">
                <a:solidFill>
                  <a:schemeClr val="accent1"/>
                </a:solidFill>
                <a:cs typeface="+mn-ea"/>
              </a:rPr>
              <a:t>Regulation, </a:t>
            </a:r>
            <a:r>
              <a:rPr lang="zh-CN" altLang="en-US" sz="3200" b="1">
                <a:solidFill>
                  <a:schemeClr val="accent1"/>
                </a:solidFill>
                <a:cs typeface="+mn-ea"/>
              </a:rPr>
              <a:t>欧盟</a:t>
            </a:r>
            <a:r>
              <a:rPr lang="zh-CN" altLang="en-US" sz="3200" b="1" dirty="0">
                <a:solidFill>
                  <a:schemeClr val="accent1"/>
                </a:solidFill>
                <a:cs typeface="+mn-ea"/>
              </a:rPr>
              <a:t>通用数据保护条例</a:t>
            </a:r>
            <a:r>
              <a:rPr lang="en-US" sz="3200" b="1" dirty="0">
                <a:solidFill>
                  <a:schemeClr val="accent1"/>
                </a:solidFill>
                <a:cs typeface="+mn-ea"/>
              </a:rPr>
              <a:t>) and cookies</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510696"/>
            <a:ext cx="5029198" cy="5182043"/>
            <a:chOff x="6810703" y="931954"/>
            <a:chExt cx="5675585" cy="6142268"/>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3" y="6308127"/>
              <a:ext cx="3263462" cy="766095"/>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u="none" strike="noStrike" kern="1200" cap="none" spc="0" normalizeH="0" baseline="0" noProof="0" dirty="0">
                  <a:ln>
                    <a:noFill/>
                  </a:ln>
                  <a:solidFill>
                    <a:srgbClr val="C00000"/>
                  </a:solidFill>
                  <a:effectLst/>
                  <a:uLnTx/>
                  <a:uFillTx/>
                  <a:latin typeface="Calibri" panose="020F0502020204030204"/>
                  <a:ea typeface="+mn-ea"/>
                  <a:cs typeface="+mn-cs"/>
                </a:rPr>
                <a:t>用户可以明确控制是否允许</a:t>
              </a:r>
              <a:r>
                <a:rPr kumimoji="0" lang="en-US" sz="1800" b="0" u="none" strike="noStrike" kern="1200" cap="none" spc="0" normalizeH="0" baseline="0" noProof="0" dirty="0">
                  <a:ln>
                    <a:noFill/>
                  </a:ln>
                  <a:solidFill>
                    <a:srgbClr val="C00000"/>
                  </a:solidFill>
                  <a:effectLst/>
                  <a:uLnTx/>
                  <a:uFillTx/>
                  <a:latin typeface="Calibri" panose="020F0502020204030204"/>
                  <a:ea typeface="+mn-ea"/>
                  <a:cs typeface="+mn-cs"/>
                </a:rPr>
                <a:t>cookie</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619273"/>
            <a:chOff x="504498" y="4461641"/>
            <a:chExt cx="6274676" cy="1619273"/>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当</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cookie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可以识别个人时，</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cookie</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被视为个人数据，受</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rPr>
                <a:t>GDPR</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个人数据法规的约束</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1F8E80ED-0089-7E4D-B31A-35A8922F2E70}"/>
              </a:ext>
            </a:extLst>
          </p:cNvPr>
          <p:cNvSpPr>
            <a:spLocks noChangeArrowheads="1"/>
          </p:cNvSpPr>
          <p:nvPr/>
        </p:nvSpPr>
        <p:spPr bwMode="auto">
          <a:xfrm>
            <a:off x="3499505" y="938976"/>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p>
        </p:txBody>
      </p:sp>
      <p:sp>
        <p:nvSpPr>
          <p:cNvPr id="95234" name="Rectangle 3">
            <a:extLst>
              <a:ext uri="{FF2B5EF4-FFF2-40B4-BE49-F238E27FC236}">
                <a16:creationId xmlns:a16="http://schemas.microsoft.com/office/drawing/2014/main" id="{84943091-5A2C-384C-B3F3-5248602ADE81}"/>
              </a:ext>
            </a:extLst>
          </p:cNvPr>
          <p:cNvSpPr>
            <a:spLocks noChangeArrowheads="1"/>
          </p:cNvSpPr>
          <p:nvPr/>
        </p:nvSpPr>
        <p:spPr bwMode="auto">
          <a:xfrm>
            <a:off x="1059084" y="1852550"/>
            <a:ext cx="72009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endParaRPr lang="zh-CN" altLang="en-US" sz="2800" dirty="0"/>
          </a:p>
        </p:txBody>
      </p:sp>
      <p:sp>
        <p:nvSpPr>
          <p:cNvPr id="105475" name="Rectangle 4">
            <a:extLst>
              <a:ext uri="{FF2B5EF4-FFF2-40B4-BE49-F238E27FC236}">
                <a16:creationId xmlns:a16="http://schemas.microsoft.com/office/drawing/2014/main" id="{C8EEC195-0E16-C043-98B1-B10BF88C04E6}"/>
              </a:ext>
            </a:extLst>
          </p:cNvPr>
          <p:cNvSpPr>
            <a:spLocks noChangeArrowheads="1"/>
          </p:cNvSpPr>
          <p:nvPr/>
        </p:nvSpPr>
        <p:spPr bwMode="auto">
          <a:xfrm>
            <a:off x="1059084" y="1683514"/>
            <a:ext cx="9191625"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buClr>
                <a:srgbClr val="3333CC"/>
              </a:buClr>
              <a:buSzPct val="85000"/>
              <a:buFont typeface="Wingdings" panose="05000000000000000000" pitchFamily="2" charset="2"/>
              <a:buChar char="l"/>
            </a:pPr>
            <a:r>
              <a:rPr lang="zh-CN" altLang="en-US" sz="2800" dirty="0">
                <a:solidFill>
                  <a:schemeClr val="accent2">
                    <a:lumMod val="75000"/>
                  </a:schemeClr>
                </a:solidFill>
              </a:rPr>
              <a:t>目标</a:t>
            </a:r>
            <a:r>
              <a:rPr lang="en-US" altLang="zh-CN" sz="2800" dirty="0">
                <a:solidFill>
                  <a:schemeClr val="accent2">
                    <a:lumMod val="75000"/>
                  </a:schemeClr>
                </a:solidFill>
              </a:rPr>
              <a:t>: </a:t>
            </a:r>
            <a:r>
              <a:rPr lang="zh-CN" altLang="en-US" sz="2800" dirty="0"/>
              <a:t>代表起始服务器满足</a:t>
            </a:r>
            <a:r>
              <a:rPr lang="en-US" altLang="zh-CN" sz="2800" dirty="0"/>
              <a:t>HTTP</a:t>
            </a:r>
            <a:r>
              <a:rPr lang="zh-CN" altLang="en-US" sz="2800" dirty="0"/>
              <a:t>请求</a:t>
            </a:r>
          </a:p>
          <a:p>
            <a:pPr>
              <a:lnSpc>
                <a:spcPct val="150000"/>
              </a:lnSpc>
              <a:buClr>
                <a:srgbClr val="3333CC"/>
              </a:buClr>
              <a:buSzPct val="85000"/>
              <a:buFont typeface="Wingdings" panose="05000000000000000000" pitchFamily="2" charset="2"/>
              <a:buChar char="l"/>
            </a:pPr>
            <a:r>
              <a:rPr lang="zh-CN" altLang="en-US" sz="2800" dirty="0"/>
              <a:t>用户配置浏览器</a:t>
            </a:r>
            <a:r>
              <a:rPr lang="en-US" altLang="zh-CN" sz="2800" dirty="0"/>
              <a:t>: Web </a:t>
            </a:r>
            <a:r>
              <a:rPr lang="zh-CN" altLang="en-US" sz="2800" dirty="0"/>
              <a:t>访问经由缓存</a:t>
            </a:r>
          </a:p>
          <a:p>
            <a:pPr>
              <a:lnSpc>
                <a:spcPct val="150000"/>
              </a:lnSpc>
              <a:buClr>
                <a:srgbClr val="3333CC"/>
              </a:buClr>
              <a:buSzPct val="85000"/>
              <a:buFont typeface="Wingdings" panose="05000000000000000000" pitchFamily="2" charset="2"/>
              <a:buChar char="l"/>
            </a:pPr>
            <a:r>
              <a:rPr lang="zh-CN" altLang="en-US" sz="2800" dirty="0"/>
              <a:t>所有</a:t>
            </a:r>
            <a:r>
              <a:rPr lang="en-US" altLang="zh-CN" sz="2800" dirty="0"/>
              <a:t>HTTP</a:t>
            </a:r>
            <a:r>
              <a:rPr lang="zh-CN" altLang="en-US" sz="2800" dirty="0"/>
              <a:t>请求指向缓存</a:t>
            </a:r>
          </a:p>
          <a:p>
            <a:pPr lvl="1" eaLnBrk="1" hangingPunct="1">
              <a:lnSpc>
                <a:spcPct val="150000"/>
              </a:lnSpc>
              <a:buClr>
                <a:srgbClr val="3333CC"/>
              </a:buClr>
              <a:buSzPct val="85000"/>
              <a:buFont typeface="Wingdings" pitchFamily="2" charset="2"/>
              <a:buChar char="m"/>
            </a:pPr>
            <a:r>
              <a:rPr lang="zh-CN" altLang="en-US" sz="2400" dirty="0"/>
              <a:t>对象在缓存中：缓存器返回对象</a:t>
            </a:r>
          </a:p>
          <a:p>
            <a:pPr lvl="1" eaLnBrk="1" hangingPunct="1">
              <a:lnSpc>
                <a:spcPct val="150000"/>
              </a:lnSpc>
              <a:buClr>
                <a:srgbClr val="3333CC"/>
              </a:buClr>
              <a:buSzPct val="85000"/>
              <a:buFont typeface="Wingdings" pitchFamily="2" charset="2"/>
              <a:buChar char="m"/>
            </a:pPr>
            <a:r>
              <a:rPr lang="zh-CN" altLang="en-US" sz="2400" dirty="0"/>
              <a:t>否则缓存器向起始服务器发出请求，接收对象后转发给客户机</a:t>
            </a:r>
          </a:p>
        </p:txBody>
      </p:sp>
      <p:sp>
        <p:nvSpPr>
          <p:cNvPr id="5" name="Title 1">
            <a:extLst>
              <a:ext uri="{FF2B5EF4-FFF2-40B4-BE49-F238E27FC236}">
                <a16:creationId xmlns:a16="http://schemas.microsoft.com/office/drawing/2014/main" id="{821AF2FA-26A6-EC43-B713-7AF8B1D3CD11}"/>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170911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1F8E80ED-0089-7E4D-B31A-35A8922F2E70}"/>
              </a:ext>
            </a:extLst>
          </p:cNvPr>
          <p:cNvSpPr>
            <a:spLocks noChangeArrowheads="1"/>
          </p:cNvSpPr>
          <p:nvPr/>
        </p:nvSpPr>
        <p:spPr bwMode="auto">
          <a:xfrm>
            <a:off x="3487629" y="446088"/>
            <a:ext cx="4946867" cy="5909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None/>
            </a:pPr>
            <a:r>
              <a:rPr lang="en-US" altLang="zh-CN" sz="3600" dirty="0">
                <a:solidFill>
                  <a:schemeClr val="accent1"/>
                </a:solidFill>
                <a:latin typeface="+mn-lt"/>
                <a:ea typeface="+mn-ea"/>
                <a:cs typeface="+mn-ea"/>
              </a:rPr>
              <a:t>Web </a:t>
            </a:r>
            <a:r>
              <a:rPr lang="zh-CN" altLang="en-US" sz="3600" dirty="0">
                <a:solidFill>
                  <a:schemeClr val="accent1"/>
                </a:solidFill>
                <a:latin typeface="+mn-lt"/>
                <a:ea typeface="+mn-ea"/>
                <a:cs typeface="+mn-ea"/>
              </a:rPr>
              <a:t>缓存 </a:t>
            </a:r>
            <a:r>
              <a:rPr lang="en-US" altLang="zh-CN" sz="3600" dirty="0">
                <a:solidFill>
                  <a:schemeClr val="accent1"/>
                </a:solidFill>
                <a:latin typeface="+mn-lt"/>
                <a:ea typeface="+mn-ea"/>
                <a:cs typeface="+mn-ea"/>
              </a:rPr>
              <a:t>(</a:t>
            </a:r>
            <a:r>
              <a:rPr lang="zh-CN" altLang="en-US" sz="3600" dirty="0">
                <a:solidFill>
                  <a:schemeClr val="accent1"/>
                </a:solidFill>
                <a:latin typeface="+mn-lt"/>
                <a:ea typeface="+mn-ea"/>
                <a:cs typeface="+mn-ea"/>
              </a:rPr>
              <a:t>代理服务器</a:t>
            </a:r>
            <a:r>
              <a:rPr lang="en-US" altLang="zh-CN" sz="3600" dirty="0">
                <a:solidFill>
                  <a:schemeClr val="accent1"/>
                </a:solidFill>
                <a:latin typeface="+mn-lt"/>
                <a:ea typeface="+mn-ea"/>
                <a:cs typeface="+mn-ea"/>
              </a:rPr>
              <a:t>)</a:t>
            </a:r>
          </a:p>
        </p:txBody>
      </p:sp>
      <p:sp>
        <p:nvSpPr>
          <p:cNvPr id="95234" name="Rectangle 3">
            <a:extLst>
              <a:ext uri="{FF2B5EF4-FFF2-40B4-BE49-F238E27FC236}">
                <a16:creationId xmlns:a16="http://schemas.microsoft.com/office/drawing/2014/main" id="{84943091-5A2C-384C-B3F3-5248602ADE81}"/>
              </a:ext>
            </a:extLst>
          </p:cNvPr>
          <p:cNvSpPr>
            <a:spLocks noChangeArrowheads="1"/>
          </p:cNvSpPr>
          <p:nvPr/>
        </p:nvSpPr>
        <p:spPr bwMode="auto">
          <a:xfrm>
            <a:off x="3200400" y="1611313"/>
            <a:ext cx="72009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defRPr/>
            </a:pPr>
            <a:r>
              <a:rPr lang="zh-CN" altLang="en-US" sz="2800" dirty="0">
                <a:solidFill>
                  <a:schemeClr val="accent2">
                    <a:lumMod val="50000"/>
                  </a:schemeClr>
                </a:solidFill>
              </a:rPr>
              <a:t>目标</a:t>
            </a:r>
            <a:r>
              <a:rPr lang="en-US" altLang="zh-CN" sz="2800" dirty="0">
                <a:solidFill>
                  <a:schemeClr val="accent2">
                    <a:lumMod val="50000"/>
                  </a:schemeClr>
                </a:solidFill>
              </a:rPr>
              <a:t>:</a:t>
            </a:r>
            <a:r>
              <a:rPr lang="en-US" altLang="zh-CN" sz="2400" dirty="0">
                <a:solidFill>
                  <a:srgbClr val="7030A0"/>
                </a:solidFill>
              </a:rPr>
              <a:t> </a:t>
            </a:r>
            <a:r>
              <a:rPr lang="zh-CN" altLang="en-US" sz="2400" dirty="0"/>
              <a:t>代表起始服务器满足</a:t>
            </a:r>
            <a:r>
              <a:rPr lang="en-US" altLang="zh-CN" sz="2400" dirty="0"/>
              <a:t>HTTP</a:t>
            </a:r>
            <a:r>
              <a:rPr lang="zh-CN" altLang="en-US" sz="2400" dirty="0"/>
              <a:t>请求。</a:t>
            </a:r>
          </a:p>
        </p:txBody>
      </p:sp>
      <p:graphicFrame>
        <p:nvGraphicFramePr>
          <p:cNvPr id="107523" name="Object 5">
            <a:extLst>
              <a:ext uri="{FF2B5EF4-FFF2-40B4-BE49-F238E27FC236}">
                <a16:creationId xmlns:a16="http://schemas.microsoft.com/office/drawing/2014/main" id="{74CBCF17-09D0-E842-844D-41ED826272FE}"/>
              </a:ext>
            </a:extLst>
          </p:cNvPr>
          <p:cNvGraphicFramePr>
            <a:graphicFrameLocks/>
          </p:cNvGraphicFramePr>
          <p:nvPr/>
        </p:nvGraphicFramePr>
        <p:xfrm>
          <a:off x="3124200" y="2611438"/>
          <a:ext cx="528638" cy="427037"/>
        </p:xfrm>
        <a:graphic>
          <a:graphicData uri="http://schemas.openxmlformats.org/presentationml/2006/ole">
            <mc:AlternateContent xmlns:mc="http://schemas.openxmlformats.org/markup-compatibility/2006">
              <mc:Choice xmlns:v="urn:schemas-microsoft-com:vml" Requires="v">
                <p:oleObj name="Clip" r:id="rId3" imgW="3048000" imgH="2463800" progId="MS_ClipArt_Gallery.2">
                  <p:embed/>
                </p:oleObj>
              </mc:Choice>
              <mc:Fallback>
                <p:oleObj name="Clip" r:id="rId3" imgW="3048000" imgH="2463800" progId="MS_ClipArt_Gallery.2">
                  <p:embed/>
                  <p:pic>
                    <p:nvPicPr>
                      <p:cNvPr id="107523" name="Object 5">
                        <a:extLst>
                          <a:ext uri="{FF2B5EF4-FFF2-40B4-BE49-F238E27FC236}">
                            <a16:creationId xmlns:a16="http://schemas.microsoft.com/office/drawing/2014/main" id="{74CBCF17-09D0-E842-844D-41ED826272F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611438"/>
                        <a:ext cx="52863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4" name="Rectangle 6">
            <a:extLst>
              <a:ext uri="{FF2B5EF4-FFF2-40B4-BE49-F238E27FC236}">
                <a16:creationId xmlns:a16="http://schemas.microsoft.com/office/drawing/2014/main" id="{7DCF6209-AD81-F24E-A9CF-B8C52F563C3C}"/>
              </a:ext>
            </a:extLst>
          </p:cNvPr>
          <p:cNvSpPr>
            <a:spLocks noChangeArrowheads="1"/>
          </p:cNvSpPr>
          <p:nvPr/>
        </p:nvSpPr>
        <p:spPr bwMode="auto">
          <a:xfrm>
            <a:off x="2809875" y="3079750"/>
            <a:ext cx="1108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客户机</a:t>
            </a:r>
          </a:p>
        </p:txBody>
      </p:sp>
      <p:graphicFrame>
        <p:nvGraphicFramePr>
          <p:cNvPr id="107525" name="Object 7">
            <a:extLst>
              <a:ext uri="{FF2B5EF4-FFF2-40B4-BE49-F238E27FC236}">
                <a16:creationId xmlns:a16="http://schemas.microsoft.com/office/drawing/2014/main" id="{84C12410-9C68-2942-8605-CC5EADE39176}"/>
              </a:ext>
            </a:extLst>
          </p:cNvPr>
          <p:cNvGraphicFramePr>
            <a:graphicFrameLocks/>
          </p:cNvGraphicFramePr>
          <p:nvPr/>
        </p:nvGraphicFramePr>
        <p:xfrm>
          <a:off x="2967038" y="5165725"/>
          <a:ext cx="528637" cy="425450"/>
        </p:xfrm>
        <a:graphic>
          <a:graphicData uri="http://schemas.openxmlformats.org/presentationml/2006/ole">
            <mc:AlternateContent xmlns:mc="http://schemas.openxmlformats.org/markup-compatibility/2006">
              <mc:Choice xmlns:v="urn:schemas-microsoft-com:vml" Requires="v">
                <p:oleObj name="Clip" r:id="rId3" imgW="3048000" imgH="2463800" progId="MS_ClipArt_Gallery.2">
                  <p:embed/>
                </p:oleObj>
              </mc:Choice>
              <mc:Fallback>
                <p:oleObj name="Clip" r:id="rId3" imgW="3048000" imgH="2463800" progId="MS_ClipArt_Gallery.2">
                  <p:embed/>
                  <p:pic>
                    <p:nvPicPr>
                      <p:cNvPr id="107525" name="Object 7">
                        <a:extLst>
                          <a:ext uri="{FF2B5EF4-FFF2-40B4-BE49-F238E27FC236}">
                            <a16:creationId xmlns:a16="http://schemas.microsoft.com/office/drawing/2014/main" id="{84C12410-9C68-2942-8605-CC5EADE3917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038" y="5165725"/>
                        <a:ext cx="528637"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6" name="Rectangle 8">
            <a:extLst>
              <a:ext uri="{FF2B5EF4-FFF2-40B4-BE49-F238E27FC236}">
                <a16:creationId xmlns:a16="http://schemas.microsoft.com/office/drawing/2014/main" id="{74954760-48F4-3049-9A1D-DBC9A615E522}"/>
              </a:ext>
            </a:extLst>
          </p:cNvPr>
          <p:cNvSpPr>
            <a:spLocks noChangeArrowheads="1"/>
          </p:cNvSpPr>
          <p:nvPr/>
        </p:nvSpPr>
        <p:spPr bwMode="auto">
          <a:xfrm>
            <a:off x="5127625" y="2546350"/>
            <a:ext cx="1109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代理</a:t>
            </a:r>
          </a:p>
          <a:p>
            <a:pPr algn="ctr">
              <a:spcBef>
                <a:spcPct val="0"/>
              </a:spcBef>
              <a:buFontTx/>
              <a:buNone/>
            </a:pPr>
            <a:r>
              <a:rPr lang="zh-CN" altLang="en-US" sz="2400"/>
              <a:t>服务器</a:t>
            </a:r>
          </a:p>
        </p:txBody>
      </p:sp>
      <p:grpSp>
        <p:nvGrpSpPr>
          <p:cNvPr id="107527" name="Group 17">
            <a:extLst>
              <a:ext uri="{FF2B5EF4-FFF2-40B4-BE49-F238E27FC236}">
                <a16:creationId xmlns:a16="http://schemas.microsoft.com/office/drawing/2014/main" id="{D271FBF6-FF6B-0247-BC35-58F1E7AE35C8}"/>
              </a:ext>
            </a:extLst>
          </p:cNvPr>
          <p:cNvGrpSpPr>
            <a:grpSpLocks/>
          </p:cNvGrpSpPr>
          <p:nvPr/>
        </p:nvGrpSpPr>
        <p:grpSpPr bwMode="auto">
          <a:xfrm>
            <a:off x="5537200" y="3824288"/>
            <a:ext cx="346075" cy="741362"/>
            <a:chOff x="3935" y="2196"/>
            <a:chExt cx="218" cy="467"/>
          </a:xfrm>
        </p:grpSpPr>
        <p:sp>
          <p:nvSpPr>
            <p:cNvPr id="107563" name="AutoShape 9">
              <a:extLst>
                <a:ext uri="{FF2B5EF4-FFF2-40B4-BE49-F238E27FC236}">
                  <a16:creationId xmlns:a16="http://schemas.microsoft.com/office/drawing/2014/main" id="{0317050C-8C4E-C14A-819F-453EF8AA589A}"/>
                </a:ext>
              </a:extLst>
            </p:cNvPr>
            <p:cNvSpPr>
              <a:spLocks noChangeArrowheads="1"/>
            </p:cNvSpPr>
            <p:nvPr/>
          </p:nvSpPr>
          <p:spPr bwMode="auto">
            <a:xfrm>
              <a:off x="3935" y="2555"/>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sp>
          <p:nvSpPr>
            <p:cNvPr id="107564" name="Rectangle 10">
              <a:extLst>
                <a:ext uri="{FF2B5EF4-FFF2-40B4-BE49-F238E27FC236}">
                  <a16:creationId xmlns:a16="http://schemas.microsoft.com/office/drawing/2014/main" id="{5BEEB9B8-FE96-D240-825C-17F2709958AB}"/>
                </a:ext>
              </a:extLst>
            </p:cNvPr>
            <p:cNvSpPr>
              <a:spLocks noChangeArrowheads="1"/>
            </p:cNvSpPr>
            <p:nvPr/>
          </p:nvSpPr>
          <p:spPr bwMode="auto">
            <a:xfrm>
              <a:off x="4045" y="2198"/>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sp>
          <p:nvSpPr>
            <p:cNvPr id="107565" name="Rectangle 11">
              <a:extLst>
                <a:ext uri="{FF2B5EF4-FFF2-40B4-BE49-F238E27FC236}">
                  <a16:creationId xmlns:a16="http://schemas.microsoft.com/office/drawing/2014/main" id="{F8BA4E7B-0674-0C46-8144-DC67333FA80B}"/>
                </a:ext>
              </a:extLst>
            </p:cNvPr>
            <p:cNvSpPr>
              <a:spLocks noChangeArrowheads="1"/>
            </p:cNvSpPr>
            <p:nvPr/>
          </p:nvSpPr>
          <p:spPr bwMode="auto">
            <a:xfrm>
              <a:off x="3937" y="2301"/>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sp>
          <p:nvSpPr>
            <p:cNvPr id="107566" name="AutoShape 12">
              <a:extLst>
                <a:ext uri="{FF2B5EF4-FFF2-40B4-BE49-F238E27FC236}">
                  <a16:creationId xmlns:a16="http://schemas.microsoft.com/office/drawing/2014/main" id="{089D2A28-C5F3-F349-A3B9-E981FCC26B19}"/>
                </a:ext>
              </a:extLst>
            </p:cNvPr>
            <p:cNvSpPr>
              <a:spLocks noChangeArrowheads="1"/>
            </p:cNvSpPr>
            <p:nvPr/>
          </p:nvSpPr>
          <p:spPr bwMode="auto">
            <a:xfrm>
              <a:off x="3936" y="2196"/>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sp>
          <p:nvSpPr>
            <p:cNvPr id="107567" name="Line 13">
              <a:extLst>
                <a:ext uri="{FF2B5EF4-FFF2-40B4-BE49-F238E27FC236}">
                  <a16:creationId xmlns:a16="http://schemas.microsoft.com/office/drawing/2014/main" id="{C2D2FA66-7C4B-5047-8383-6430EA7B916D}"/>
                </a:ext>
              </a:extLst>
            </p:cNvPr>
            <p:cNvSpPr>
              <a:spLocks noChangeShapeType="1"/>
            </p:cNvSpPr>
            <p:nvPr/>
          </p:nvSpPr>
          <p:spPr bwMode="auto">
            <a:xfrm>
              <a:off x="4153" y="2203"/>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8" name="Line 14">
              <a:extLst>
                <a:ext uri="{FF2B5EF4-FFF2-40B4-BE49-F238E27FC236}">
                  <a16:creationId xmlns:a16="http://schemas.microsoft.com/office/drawing/2014/main" id="{C41D4E4F-6052-A746-A679-D4539187F4CD}"/>
                </a:ext>
              </a:extLst>
            </p:cNvPr>
            <p:cNvSpPr>
              <a:spLocks noChangeShapeType="1"/>
            </p:cNvSpPr>
            <p:nvPr/>
          </p:nvSpPr>
          <p:spPr bwMode="auto">
            <a:xfrm flipH="1">
              <a:off x="4075" y="2555"/>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69" name="Rectangle 15">
              <a:extLst>
                <a:ext uri="{FF2B5EF4-FFF2-40B4-BE49-F238E27FC236}">
                  <a16:creationId xmlns:a16="http://schemas.microsoft.com/office/drawing/2014/main" id="{40E4741B-E4AA-274E-98AE-C5CD6BF643C8}"/>
                </a:ext>
              </a:extLst>
            </p:cNvPr>
            <p:cNvSpPr>
              <a:spLocks noChangeArrowheads="1"/>
            </p:cNvSpPr>
            <p:nvPr/>
          </p:nvSpPr>
          <p:spPr bwMode="auto">
            <a:xfrm>
              <a:off x="3955" y="2348"/>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sp>
          <p:nvSpPr>
            <p:cNvPr id="107570" name="Rectangle 16">
              <a:extLst>
                <a:ext uri="{FF2B5EF4-FFF2-40B4-BE49-F238E27FC236}">
                  <a16:creationId xmlns:a16="http://schemas.microsoft.com/office/drawing/2014/main" id="{A8B954DE-3E31-7E42-9679-8289EBAD64C2}"/>
                </a:ext>
              </a:extLst>
            </p:cNvPr>
            <p:cNvSpPr>
              <a:spLocks noChangeArrowheads="1"/>
            </p:cNvSpPr>
            <p:nvPr/>
          </p:nvSpPr>
          <p:spPr bwMode="auto">
            <a:xfrm>
              <a:off x="3967" y="2410"/>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accent2"/>
                </a:solidFill>
              </a:endParaRPr>
            </a:p>
          </p:txBody>
        </p:sp>
      </p:grpSp>
      <p:sp>
        <p:nvSpPr>
          <p:cNvPr id="107528" name="Freeform 18">
            <a:extLst>
              <a:ext uri="{FF2B5EF4-FFF2-40B4-BE49-F238E27FC236}">
                <a16:creationId xmlns:a16="http://schemas.microsoft.com/office/drawing/2014/main" id="{F929429A-A536-D446-A1CD-2685FB518EBA}"/>
              </a:ext>
            </a:extLst>
          </p:cNvPr>
          <p:cNvSpPr>
            <a:spLocks/>
          </p:cNvSpPr>
          <p:nvPr/>
        </p:nvSpPr>
        <p:spPr bwMode="auto">
          <a:xfrm>
            <a:off x="4100513" y="3313113"/>
            <a:ext cx="3252787" cy="733425"/>
          </a:xfrm>
          <a:custGeom>
            <a:avLst/>
            <a:gdLst>
              <a:gd name="T0" fmla="*/ 0 w 2049"/>
              <a:gd name="T1" fmla="*/ 2147483646 h 461"/>
              <a:gd name="T2" fmla="*/ 2147483646 w 2049"/>
              <a:gd name="T3" fmla="*/ 2147483646 h 461"/>
              <a:gd name="T4" fmla="*/ 2147483646 w 2049"/>
              <a:gd name="T5" fmla="*/ 0 h 461"/>
              <a:gd name="T6" fmla="*/ 0 60000 65536"/>
              <a:gd name="T7" fmla="*/ 0 60000 65536"/>
              <a:gd name="T8" fmla="*/ 0 60000 65536"/>
              <a:gd name="T9" fmla="*/ 0 w 2049"/>
              <a:gd name="T10" fmla="*/ 0 h 461"/>
              <a:gd name="T11" fmla="*/ 2049 w 2049"/>
              <a:gd name="T12" fmla="*/ 461 h 461"/>
            </a:gdLst>
            <a:ahLst/>
            <a:cxnLst>
              <a:cxn ang="T6">
                <a:pos x="T0" y="T1"/>
              </a:cxn>
              <a:cxn ang="T7">
                <a:pos x="T2" y="T3"/>
              </a:cxn>
              <a:cxn ang="T8">
                <a:pos x="T4" y="T5"/>
              </a:cxn>
            </a:cxnLst>
            <a:rect l="T9" t="T10" r="T11" b="T12"/>
            <a:pathLst>
              <a:path w="2049" h="461">
                <a:moveTo>
                  <a:pt x="0" y="2"/>
                </a:moveTo>
                <a:lnTo>
                  <a:pt x="1011" y="460"/>
                </a:lnTo>
                <a:lnTo>
                  <a:pt x="2048"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29" name="Line 19">
            <a:extLst>
              <a:ext uri="{FF2B5EF4-FFF2-40B4-BE49-F238E27FC236}">
                <a16:creationId xmlns:a16="http://schemas.microsoft.com/office/drawing/2014/main" id="{0814260E-75C4-9441-AA74-B7AD7F25963B}"/>
              </a:ext>
            </a:extLst>
          </p:cNvPr>
          <p:cNvSpPr>
            <a:spLocks noChangeShapeType="1"/>
          </p:cNvSpPr>
          <p:nvPr/>
        </p:nvSpPr>
        <p:spPr bwMode="auto">
          <a:xfrm flipV="1">
            <a:off x="3884613" y="4656138"/>
            <a:ext cx="1401762" cy="7604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0" name="Line 20">
            <a:extLst>
              <a:ext uri="{FF2B5EF4-FFF2-40B4-BE49-F238E27FC236}">
                <a16:creationId xmlns:a16="http://schemas.microsoft.com/office/drawing/2014/main" id="{CD2677DB-6871-2D4F-BE5A-9C3700A9924A}"/>
              </a:ext>
            </a:extLst>
          </p:cNvPr>
          <p:cNvSpPr>
            <a:spLocks noChangeShapeType="1"/>
          </p:cNvSpPr>
          <p:nvPr/>
        </p:nvSpPr>
        <p:spPr bwMode="auto">
          <a:xfrm flipH="1">
            <a:off x="3937000" y="4745038"/>
            <a:ext cx="1403350" cy="785812"/>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31" name="Rectangle 21">
            <a:extLst>
              <a:ext uri="{FF2B5EF4-FFF2-40B4-BE49-F238E27FC236}">
                <a16:creationId xmlns:a16="http://schemas.microsoft.com/office/drawing/2014/main" id="{0D735DEF-221C-894A-8E49-B43F1549E669}"/>
              </a:ext>
            </a:extLst>
          </p:cNvPr>
          <p:cNvSpPr>
            <a:spLocks noChangeArrowheads="1"/>
          </p:cNvSpPr>
          <p:nvPr/>
        </p:nvSpPr>
        <p:spPr bwMode="auto">
          <a:xfrm>
            <a:off x="2660650" y="570388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客户机</a:t>
            </a:r>
          </a:p>
        </p:txBody>
      </p:sp>
      <p:sp>
        <p:nvSpPr>
          <p:cNvPr id="107532" name="Rectangle 22">
            <a:extLst>
              <a:ext uri="{FF2B5EF4-FFF2-40B4-BE49-F238E27FC236}">
                <a16:creationId xmlns:a16="http://schemas.microsoft.com/office/drawing/2014/main" id="{AB676547-C2AD-2F45-89B7-59972B5B0B10}"/>
              </a:ext>
            </a:extLst>
          </p:cNvPr>
          <p:cNvSpPr>
            <a:spLocks noChangeArrowheads="1"/>
          </p:cNvSpPr>
          <p:nvPr/>
        </p:nvSpPr>
        <p:spPr bwMode="auto">
          <a:xfrm rot="1380000">
            <a:off x="3997325" y="3187700"/>
            <a:ext cx="167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请求</a:t>
            </a:r>
          </a:p>
        </p:txBody>
      </p:sp>
      <p:sp>
        <p:nvSpPr>
          <p:cNvPr id="107533" name="Rectangle 23">
            <a:extLst>
              <a:ext uri="{FF2B5EF4-FFF2-40B4-BE49-F238E27FC236}">
                <a16:creationId xmlns:a16="http://schemas.microsoft.com/office/drawing/2014/main" id="{E846D542-1D63-A843-8A32-6522A4C27EA8}"/>
              </a:ext>
            </a:extLst>
          </p:cNvPr>
          <p:cNvSpPr>
            <a:spLocks noChangeArrowheads="1"/>
          </p:cNvSpPr>
          <p:nvPr/>
        </p:nvSpPr>
        <p:spPr bwMode="auto">
          <a:xfrm rot="-1740000">
            <a:off x="3609975" y="4700588"/>
            <a:ext cx="167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请求</a:t>
            </a:r>
          </a:p>
        </p:txBody>
      </p:sp>
      <p:sp>
        <p:nvSpPr>
          <p:cNvPr id="107534" name="Rectangle 24">
            <a:extLst>
              <a:ext uri="{FF2B5EF4-FFF2-40B4-BE49-F238E27FC236}">
                <a16:creationId xmlns:a16="http://schemas.microsoft.com/office/drawing/2014/main" id="{D31C3E93-A6DC-AA4E-9C62-D6493A10C039}"/>
              </a:ext>
            </a:extLst>
          </p:cNvPr>
          <p:cNvSpPr>
            <a:spLocks noChangeArrowheads="1"/>
          </p:cNvSpPr>
          <p:nvPr/>
        </p:nvSpPr>
        <p:spPr bwMode="auto">
          <a:xfrm rot="1380000">
            <a:off x="3762375" y="3762375"/>
            <a:ext cx="16779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p>
        </p:txBody>
      </p:sp>
      <p:sp>
        <p:nvSpPr>
          <p:cNvPr id="107535" name="Rectangle 25">
            <a:extLst>
              <a:ext uri="{FF2B5EF4-FFF2-40B4-BE49-F238E27FC236}">
                <a16:creationId xmlns:a16="http://schemas.microsoft.com/office/drawing/2014/main" id="{BDDE644A-9B4F-5442-9E55-AFE8759B8D35}"/>
              </a:ext>
            </a:extLst>
          </p:cNvPr>
          <p:cNvSpPr>
            <a:spLocks noChangeArrowheads="1"/>
          </p:cNvSpPr>
          <p:nvPr/>
        </p:nvSpPr>
        <p:spPr bwMode="auto">
          <a:xfrm rot="-1740000">
            <a:off x="3871913" y="5019675"/>
            <a:ext cx="1677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p>
        </p:txBody>
      </p:sp>
      <p:grpSp>
        <p:nvGrpSpPr>
          <p:cNvPr id="107536" name="Group 34">
            <a:extLst>
              <a:ext uri="{FF2B5EF4-FFF2-40B4-BE49-F238E27FC236}">
                <a16:creationId xmlns:a16="http://schemas.microsoft.com/office/drawing/2014/main" id="{0025FEA7-918B-8B4B-BC03-4E6BF50BF826}"/>
              </a:ext>
            </a:extLst>
          </p:cNvPr>
          <p:cNvGrpSpPr>
            <a:grpSpLocks/>
          </p:cNvGrpSpPr>
          <p:nvPr/>
        </p:nvGrpSpPr>
        <p:grpSpPr bwMode="auto">
          <a:xfrm>
            <a:off x="8285163" y="3122613"/>
            <a:ext cx="346075" cy="741362"/>
            <a:chOff x="5147" y="1698"/>
            <a:chExt cx="218" cy="467"/>
          </a:xfrm>
        </p:grpSpPr>
        <p:sp>
          <p:nvSpPr>
            <p:cNvPr id="107555" name="AutoShape 26">
              <a:extLst>
                <a:ext uri="{FF2B5EF4-FFF2-40B4-BE49-F238E27FC236}">
                  <a16:creationId xmlns:a16="http://schemas.microsoft.com/office/drawing/2014/main" id="{C8AEEC44-EE4F-904D-B19F-B668FE01BE1B}"/>
                </a:ext>
              </a:extLst>
            </p:cNvPr>
            <p:cNvSpPr>
              <a:spLocks noChangeArrowheads="1"/>
            </p:cNvSpPr>
            <p:nvPr/>
          </p:nvSpPr>
          <p:spPr bwMode="auto">
            <a:xfrm>
              <a:off x="5147" y="20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6" name="Rectangle 27">
              <a:extLst>
                <a:ext uri="{FF2B5EF4-FFF2-40B4-BE49-F238E27FC236}">
                  <a16:creationId xmlns:a16="http://schemas.microsoft.com/office/drawing/2014/main" id="{349CD5C7-A4C4-7F40-B392-A56CB1873818}"/>
                </a:ext>
              </a:extLst>
            </p:cNvPr>
            <p:cNvSpPr>
              <a:spLocks noChangeArrowheads="1"/>
            </p:cNvSpPr>
            <p:nvPr/>
          </p:nvSpPr>
          <p:spPr bwMode="auto">
            <a:xfrm>
              <a:off x="5257" y="17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7" name="Rectangle 28">
              <a:extLst>
                <a:ext uri="{FF2B5EF4-FFF2-40B4-BE49-F238E27FC236}">
                  <a16:creationId xmlns:a16="http://schemas.microsoft.com/office/drawing/2014/main" id="{AD78A549-463D-5547-B27F-42F0FC57DBEE}"/>
                </a:ext>
              </a:extLst>
            </p:cNvPr>
            <p:cNvSpPr>
              <a:spLocks noChangeArrowheads="1"/>
            </p:cNvSpPr>
            <p:nvPr/>
          </p:nvSpPr>
          <p:spPr bwMode="auto">
            <a:xfrm>
              <a:off x="5149" y="1803"/>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8" name="AutoShape 29">
              <a:extLst>
                <a:ext uri="{FF2B5EF4-FFF2-40B4-BE49-F238E27FC236}">
                  <a16:creationId xmlns:a16="http://schemas.microsoft.com/office/drawing/2014/main" id="{BD04F820-AD5B-A245-83FE-FE79138E55DB}"/>
                </a:ext>
              </a:extLst>
            </p:cNvPr>
            <p:cNvSpPr>
              <a:spLocks noChangeArrowheads="1"/>
            </p:cNvSpPr>
            <p:nvPr/>
          </p:nvSpPr>
          <p:spPr bwMode="auto">
            <a:xfrm>
              <a:off x="5148" y="1698"/>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9" name="Line 30">
              <a:extLst>
                <a:ext uri="{FF2B5EF4-FFF2-40B4-BE49-F238E27FC236}">
                  <a16:creationId xmlns:a16="http://schemas.microsoft.com/office/drawing/2014/main" id="{81EDB6EE-DB67-514E-8947-BCC2841F7A23}"/>
                </a:ext>
              </a:extLst>
            </p:cNvPr>
            <p:cNvSpPr>
              <a:spLocks noChangeShapeType="1"/>
            </p:cNvSpPr>
            <p:nvPr/>
          </p:nvSpPr>
          <p:spPr bwMode="auto">
            <a:xfrm>
              <a:off x="5365" y="17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0" name="Line 31">
              <a:extLst>
                <a:ext uri="{FF2B5EF4-FFF2-40B4-BE49-F238E27FC236}">
                  <a16:creationId xmlns:a16="http://schemas.microsoft.com/office/drawing/2014/main" id="{6BB1F24C-71E8-8142-8A9C-8E47A248F05B}"/>
                </a:ext>
              </a:extLst>
            </p:cNvPr>
            <p:cNvSpPr>
              <a:spLocks noChangeShapeType="1"/>
            </p:cNvSpPr>
            <p:nvPr/>
          </p:nvSpPr>
          <p:spPr bwMode="auto">
            <a:xfrm flipH="1">
              <a:off x="5287" y="20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61" name="Rectangle 32">
              <a:extLst>
                <a:ext uri="{FF2B5EF4-FFF2-40B4-BE49-F238E27FC236}">
                  <a16:creationId xmlns:a16="http://schemas.microsoft.com/office/drawing/2014/main" id="{F5F9FA49-58BD-114A-BDB4-339065879D86}"/>
                </a:ext>
              </a:extLst>
            </p:cNvPr>
            <p:cNvSpPr>
              <a:spLocks noChangeArrowheads="1"/>
            </p:cNvSpPr>
            <p:nvPr/>
          </p:nvSpPr>
          <p:spPr bwMode="auto">
            <a:xfrm>
              <a:off x="5167" y="1850"/>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62" name="Rectangle 33">
              <a:extLst>
                <a:ext uri="{FF2B5EF4-FFF2-40B4-BE49-F238E27FC236}">
                  <a16:creationId xmlns:a16="http://schemas.microsoft.com/office/drawing/2014/main" id="{D10432CD-733B-1A49-B11C-83FDAEBB995A}"/>
                </a:ext>
              </a:extLst>
            </p:cNvPr>
            <p:cNvSpPr>
              <a:spLocks noChangeArrowheads="1"/>
            </p:cNvSpPr>
            <p:nvPr/>
          </p:nvSpPr>
          <p:spPr bwMode="auto">
            <a:xfrm>
              <a:off x="5179" y="19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07537" name="Group 43">
            <a:extLst>
              <a:ext uri="{FF2B5EF4-FFF2-40B4-BE49-F238E27FC236}">
                <a16:creationId xmlns:a16="http://schemas.microsoft.com/office/drawing/2014/main" id="{1637D36A-AB2C-D94D-A4B7-DB67C12B2ECC}"/>
              </a:ext>
            </a:extLst>
          </p:cNvPr>
          <p:cNvGrpSpPr>
            <a:grpSpLocks/>
          </p:cNvGrpSpPr>
          <p:nvPr/>
        </p:nvGrpSpPr>
        <p:grpSpPr bwMode="auto">
          <a:xfrm>
            <a:off x="8112125" y="4681538"/>
            <a:ext cx="346075" cy="741362"/>
            <a:chOff x="5147" y="2898"/>
            <a:chExt cx="218" cy="467"/>
          </a:xfrm>
        </p:grpSpPr>
        <p:sp>
          <p:nvSpPr>
            <p:cNvPr id="107547" name="AutoShape 35">
              <a:extLst>
                <a:ext uri="{FF2B5EF4-FFF2-40B4-BE49-F238E27FC236}">
                  <a16:creationId xmlns:a16="http://schemas.microsoft.com/office/drawing/2014/main" id="{94BB8A90-FCC3-7B4D-8418-F2CA08F6DE10}"/>
                </a:ext>
              </a:extLst>
            </p:cNvPr>
            <p:cNvSpPr>
              <a:spLocks noChangeArrowheads="1"/>
            </p:cNvSpPr>
            <p:nvPr/>
          </p:nvSpPr>
          <p:spPr bwMode="auto">
            <a:xfrm>
              <a:off x="5147" y="3257"/>
              <a:ext cx="218" cy="108"/>
            </a:xfrm>
            <a:prstGeom prst="parallelogram">
              <a:avLst>
                <a:gd name="adj" fmla="val 7774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48" name="Rectangle 36">
              <a:extLst>
                <a:ext uri="{FF2B5EF4-FFF2-40B4-BE49-F238E27FC236}">
                  <a16:creationId xmlns:a16="http://schemas.microsoft.com/office/drawing/2014/main" id="{E43CBD86-8416-B142-9A9B-127FEFD0614F}"/>
                </a:ext>
              </a:extLst>
            </p:cNvPr>
            <p:cNvSpPr>
              <a:spLocks noChangeArrowheads="1"/>
            </p:cNvSpPr>
            <p:nvPr/>
          </p:nvSpPr>
          <p:spPr bwMode="auto">
            <a:xfrm>
              <a:off x="5257" y="2900"/>
              <a:ext cx="101" cy="36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49" name="Rectangle 37">
              <a:extLst>
                <a:ext uri="{FF2B5EF4-FFF2-40B4-BE49-F238E27FC236}">
                  <a16:creationId xmlns:a16="http://schemas.microsoft.com/office/drawing/2014/main" id="{82455378-98F3-D049-8CC2-96F19E17B1B0}"/>
                </a:ext>
              </a:extLst>
            </p:cNvPr>
            <p:cNvSpPr>
              <a:spLocks noChangeArrowheads="1"/>
            </p:cNvSpPr>
            <p:nvPr/>
          </p:nvSpPr>
          <p:spPr bwMode="auto">
            <a:xfrm>
              <a:off x="5149" y="3003"/>
              <a:ext cx="137" cy="358"/>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0" name="AutoShape 38">
              <a:extLst>
                <a:ext uri="{FF2B5EF4-FFF2-40B4-BE49-F238E27FC236}">
                  <a16:creationId xmlns:a16="http://schemas.microsoft.com/office/drawing/2014/main" id="{14B767F4-F897-1C43-8C84-A0F2EE0094A2}"/>
                </a:ext>
              </a:extLst>
            </p:cNvPr>
            <p:cNvSpPr>
              <a:spLocks noChangeArrowheads="1"/>
            </p:cNvSpPr>
            <p:nvPr/>
          </p:nvSpPr>
          <p:spPr bwMode="auto">
            <a:xfrm>
              <a:off x="5148" y="2898"/>
              <a:ext cx="216" cy="106"/>
            </a:xfrm>
            <a:prstGeom prst="parallelogram">
              <a:avLst>
                <a:gd name="adj" fmla="val 7848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1" name="Line 39">
              <a:extLst>
                <a:ext uri="{FF2B5EF4-FFF2-40B4-BE49-F238E27FC236}">
                  <a16:creationId xmlns:a16="http://schemas.microsoft.com/office/drawing/2014/main" id="{8F67BA37-8B9D-CB43-A7BF-7753EC330E68}"/>
                </a:ext>
              </a:extLst>
            </p:cNvPr>
            <p:cNvSpPr>
              <a:spLocks noChangeShapeType="1"/>
            </p:cNvSpPr>
            <p:nvPr/>
          </p:nvSpPr>
          <p:spPr bwMode="auto">
            <a:xfrm>
              <a:off x="5365" y="2905"/>
              <a:ext cx="0" cy="3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2" name="Line 40">
              <a:extLst>
                <a:ext uri="{FF2B5EF4-FFF2-40B4-BE49-F238E27FC236}">
                  <a16:creationId xmlns:a16="http://schemas.microsoft.com/office/drawing/2014/main" id="{E6BA2BD8-3515-304D-9856-4C17FA556112}"/>
                </a:ext>
              </a:extLst>
            </p:cNvPr>
            <p:cNvSpPr>
              <a:spLocks noChangeShapeType="1"/>
            </p:cNvSpPr>
            <p:nvPr/>
          </p:nvSpPr>
          <p:spPr bwMode="auto">
            <a:xfrm flipH="1">
              <a:off x="5287" y="3257"/>
              <a:ext cx="78" cy="10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7553" name="Rectangle 41">
              <a:extLst>
                <a:ext uri="{FF2B5EF4-FFF2-40B4-BE49-F238E27FC236}">
                  <a16:creationId xmlns:a16="http://schemas.microsoft.com/office/drawing/2014/main" id="{51AB2C06-3B85-EA41-9F92-858EC49993A1}"/>
                </a:ext>
              </a:extLst>
            </p:cNvPr>
            <p:cNvSpPr>
              <a:spLocks noChangeArrowheads="1"/>
            </p:cNvSpPr>
            <p:nvPr/>
          </p:nvSpPr>
          <p:spPr bwMode="auto">
            <a:xfrm>
              <a:off x="5167" y="3050"/>
              <a:ext cx="89" cy="206"/>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07554" name="Rectangle 42">
              <a:extLst>
                <a:ext uri="{FF2B5EF4-FFF2-40B4-BE49-F238E27FC236}">
                  <a16:creationId xmlns:a16="http://schemas.microsoft.com/office/drawing/2014/main" id="{D27C2ED8-F071-E848-A385-EA3B78532E2F}"/>
                </a:ext>
              </a:extLst>
            </p:cNvPr>
            <p:cNvSpPr>
              <a:spLocks noChangeArrowheads="1"/>
            </p:cNvSpPr>
            <p:nvPr/>
          </p:nvSpPr>
          <p:spPr bwMode="auto">
            <a:xfrm>
              <a:off x="5179" y="3112"/>
              <a:ext cx="70" cy="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sp>
        <p:nvSpPr>
          <p:cNvPr id="107538" name="Freeform 44">
            <a:extLst>
              <a:ext uri="{FF2B5EF4-FFF2-40B4-BE49-F238E27FC236}">
                <a16:creationId xmlns:a16="http://schemas.microsoft.com/office/drawing/2014/main" id="{CD9C1412-B5D9-F54D-8222-15394EFD13AF}"/>
              </a:ext>
            </a:extLst>
          </p:cNvPr>
          <p:cNvSpPr>
            <a:spLocks/>
          </p:cNvSpPr>
          <p:nvPr/>
        </p:nvSpPr>
        <p:spPr bwMode="auto">
          <a:xfrm>
            <a:off x="4078288" y="3436938"/>
            <a:ext cx="3365500" cy="757237"/>
          </a:xfrm>
          <a:custGeom>
            <a:avLst/>
            <a:gdLst>
              <a:gd name="T0" fmla="*/ 2147483646 w 2120"/>
              <a:gd name="T1" fmla="*/ 0 h 477"/>
              <a:gd name="T2" fmla="*/ 2147483646 w 2120"/>
              <a:gd name="T3" fmla="*/ 2147483646 h 477"/>
              <a:gd name="T4" fmla="*/ 0 w 2120"/>
              <a:gd name="T5" fmla="*/ 2147483646 h 477"/>
              <a:gd name="T6" fmla="*/ 0 60000 65536"/>
              <a:gd name="T7" fmla="*/ 0 60000 65536"/>
              <a:gd name="T8" fmla="*/ 0 60000 65536"/>
              <a:gd name="T9" fmla="*/ 0 w 2120"/>
              <a:gd name="T10" fmla="*/ 0 h 477"/>
              <a:gd name="T11" fmla="*/ 2120 w 2120"/>
              <a:gd name="T12" fmla="*/ 477 h 477"/>
            </a:gdLst>
            <a:ahLst/>
            <a:cxnLst>
              <a:cxn ang="T6">
                <a:pos x="T0" y="T1"/>
              </a:cxn>
              <a:cxn ang="T7">
                <a:pos x="T2" y="T3"/>
              </a:cxn>
              <a:cxn ang="T8">
                <a:pos x="T4" y="T5"/>
              </a:cxn>
            </a:cxnLst>
            <a:rect l="T9" t="T10" r="T11" b="T12"/>
            <a:pathLst>
              <a:path w="2120" h="477">
                <a:moveTo>
                  <a:pt x="2119" y="0"/>
                </a:moveTo>
                <a:lnTo>
                  <a:pt x="1020" y="476"/>
                </a:lnTo>
                <a:lnTo>
                  <a:pt x="0" y="8"/>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solidFill>
                <a:schemeClr val="accent2"/>
              </a:solidFill>
            </a:endParaRPr>
          </a:p>
        </p:txBody>
      </p:sp>
      <p:sp>
        <p:nvSpPr>
          <p:cNvPr id="107539" name="Rectangle 45">
            <a:extLst>
              <a:ext uri="{FF2B5EF4-FFF2-40B4-BE49-F238E27FC236}">
                <a16:creationId xmlns:a16="http://schemas.microsoft.com/office/drawing/2014/main" id="{B532D240-48F5-874F-B514-8D1364B61C2D}"/>
              </a:ext>
            </a:extLst>
          </p:cNvPr>
          <p:cNvSpPr>
            <a:spLocks noChangeArrowheads="1"/>
          </p:cNvSpPr>
          <p:nvPr/>
        </p:nvSpPr>
        <p:spPr bwMode="auto">
          <a:xfrm rot="-1560000">
            <a:off x="5811838" y="3179763"/>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请求</a:t>
            </a:r>
          </a:p>
        </p:txBody>
      </p:sp>
      <p:sp>
        <p:nvSpPr>
          <p:cNvPr id="107540" name="Rectangle 46">
            <a:extLst>
              <a:ext uri="{FF2B5EF4-FFF2-40B4-BE49-F238E27FC236}">
                <a16:creationId xmlns:a16="http://schemas.microsoft.com/office/drawing/2014/main" id="{6D61C4DD-A933-EB4A-BCED-5E1DB2800EA1}"/>
              </a:ext>
            </a:extLst>
          </p:cNvPr>
          <p:cNvSpPr>
            <a:spLocks noChangeArrowheads="1"/>
          </p:cNvSpPr>
          <p:nvPr/>
        </p:nvSpPr>
        <p:spPr bwMode="auto">
          <a:xfrm rot="-1440000">
            <a:off x="6229350" y="3654425"/>
            <a:ext cx="167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dirty="0">
                <a:solidFill>
                  <a:schemeClr val="accent2"/>
                </a:solidFill>
              </a:rPr>
              <a:t>HTTP </a:t>
            </a:r>
            <a:r>
              <a:rPr lang="zh-CN" altLang="en-US" sz="2400" dirty="0">
                <a:solidFill>
                  <a:schemeClr val="accent2"/>
                </a:solidFill>
              </a:rPr>
              <a:t>响应</a:t>
            </a:r>
          </a:p>
        </p:txBody>
      </p:sp>
      <p:sp>
        <p:nvSpPr>
          <p:cNvPr id="107541" name="Rectangle 47">
            <a:extLst>
              <a:ext uri="{FF2B5EF4-FFF2-40B4-BE49-F238E27FC236}">
                <a16:creationId xmlns:a16="http://schemas.microsoft.com/office/drawing/2014/main" id="{3FA1353A-A8AE-1F49-BBF2-F84940311886}"/>
              </a:ext>
            </a:extLst>
          </p:cNvPr>
          <p:cNvSpPr>
            <a:spLocks noChangeArrowheads="1"/>
          </p:cNvSpPr>
          <p:nvPr/>
        </p:nvSpPr>
        <p:spPr bwMode="auto">
          <a:xfrm>
            <a:off x="7720013" y="5483225"/>
            <a:ext cx="1109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起始</a:t>
            </a:r>
          </a:p>
          <a:p>
            <a:pPr algn="ctr">
              <a:spcBef>
                <a:spcPct val="0"/>
              </a:spcBef>
              <a:buFontTx/>
              <a:buNone/>
            </a:pPr>
            <a:r>
              <a:rPr lang="zh-CN" altLang="en-US" sz="2400"/>
              <a:t>服务器</a:t>
            </a:r>
          </a:p>
        </p:txBody>
      </p:sp>
      <p:sp>
        <p:nvSpPr>
          <p:cNvPr id="107542" name="Rectangle 48">
            <a:extLst>
              <a:ext uri="{FF2B5EF4-FFF2-40B4-BE49-F238E27FC236}">
                <a16:creationId xmlns:a16="http://schemas.microsoft.com/office/drawing/2014/main" id="{9BE63650-E82D-8F47-8577-7AACDE5A5FFF}"/>
              </a:ext>
            </a:extLst>
          </p:cNvPr>
          <p:cNvSpPr>
            <a:spLocks noChangeArrowheads="1"/>
          </p:cNvSpPr>
          <p:nvPr/>
        </p:nvSpPr>
        <p:spPr bwMode="auto">
          <a:xfrm>
            <a:off x="8077200" y="2305050"/>
            <a:ext cx="11096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起始</a:t>
            </a:r>
          </a:p>
          <a:p>
            <a:pPr algn="ctr">
              <a:spcBef>
                <a:spcPct val="0"/>
              </a:spcBef>
              <a:buFontTx/>
              <a:buNone/>
            </a:pPr>
            <a:r>
              <a:rPr lang="zh-CN" altLang="en-US" sz="2400"/>
              <a:t>服务器</a:t>
            </a:r>
          </a:p>
        </p:txBody>
      </p:sp>
      <p:sp>
        <p:nvSpPr>
          <p:cNvPr id="107543" name="Rectangle 49">
            <a:extLst>
              <a:ext uri="{FF2B5EF4-FFF2-40B4-BE49-F238E27FC236}">
                <a16:creationId xmlns:a16="http://schemas.microsoft.com/office/drawing/2014/main" id="{6AA09907-9DCB-7945-8E48-88E29DC324B8}"/>
              </a:ext>
            </a:extLst>
          </p:cNvPr>
          <p:cNvSpPr>
            <a:spLocks noChangeArrowheads="1"/>
          </p:cNvSpPr>
          <p:nvPr/>
        </p:nvSpPr>
        <p:spPr bwMode="auto">
          <a:xfrm rot="1380000">
            <a:off x="6089650" y="4584700"/>
            <a:ext cx="167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请求</a:t>
            </a:r>
          </a:p>
        </p:txBody>
      </p:sp>
      <p:sp>
        <p:nvSpPr>
          <p:cNvPr id="107544" name="Rectangle 50">
            <a:extLst>
              <a:ext uri="{FF2B5EF4-FFF2-40B4-BE49-F238E27FC236}">
                <a16:creationId xmlns:a16="http://schemas.microsoft.com/office/drawing/2014/main" id="{4396D7A8-1F23-3F44-8DFA-DD2AC55CF924}"/>
              </a:ext>
            </a:extLst>
          </p:cNvPr>
          <p:cNvSpPr>
            <a:spLocks noChangeArrowheads="1"/>
          </p:cNvSpPr>
          <p:nvPr/>
        </p:nvSpPr>
        <p:spPr bwMode="auto">
          <a:xfrm rot="1380000">
            <a:off x="6035675" y="5040313"/>
            <a:ext cx="167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accent2"/>
                </a:solidFill>
              </a:rPr>
              <a:t>HTTP </a:t>
            </a:r>
            <a:r>
              <a:rPr lang="zh-CN" altLang="en-US" sz="2400">
                <a:solidFill>
                  <a:schemeClr val="accent2"/>
                </a:solidFill>
              </a:rPr>
              <a:t>响应</a:t>
            </a:r>
          </a:p>
        </p:txBody>
      </p:sp>
      <p:sp>
        <p:nvSpPr>
          <p:cNvPr id="107545" name="Line 51">
            <a:extLst>
              <a:ext uri="{FF2B5EF4-FFF2-40B4-BE49-F238E27FC236}">
                <a16:creationId xmlns:a16="http://schemas.microsoft.com/office/drawing/2014/main" id="{FE42D09D-4FA7-EC46-A172-1B107D46F125}"/>
              </a:ext>
            </a:extLst>
          </p:cNvPr>
          <p:cNvSpPr>
            <a:spLocks noChangeShapeType="1"/>
          </p:cNvSpPr>
          <p:nvPr/>
        </p:nvSpPr>
        <p:spPr bwMode="auto">
          <a:xfrm>
            <a:off x="6100763" y="4575175"/>
            <a:ext cx="1441450" cy="7207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107546" name="Line 52">
            <a:extLst>
              <a:ext uri="{FF2B5EF4-FFF2-40B4-BE49-F238E27FC236}">
                <a16:creationId xmlns:a16="http://schemas.microsoft.com/office/drawing/2014/main" id="{9CA0FE7E-1858-464A-BFAD-4CE12AF29553}"/>
              </a:ext>
            </a:extLst>
          </p:cNvPr>
          <p:cNvSpPr>
            <a:spLocks noChangeShapeType="1"/>
          </p:cNvSpPr>
          <p:nvPr/>
        </p:nvSpPr>
        <p:spPr bwMode="auto">
          <a:xfrm flipH="1" flipV="1">
            <a:off x="6027738" y="4648200"/>
            <a:ext cx="1439862" cy="720725"/>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solidFill>
                <a:schemeClr val="accent2"/>
              </a:solidFill>
            </a:endParaRPr>
          </a:p>
        </p:txBody>
      </p:sp>
      <p:sp>
        <p:nvSpPr>
          <p:cNvPr id="52" name="Title 1">
            <a:extLst>
              <a:ext uri="{FF2B5EF4-FFF2-40B4-BE49-F238E27FC236}">
                <a16:creationId xmlns:a16="http://schemas.microsoft.com/office/drawing/2014/main" id="{AFC9072A-83CB-894F-B810-EC8214FBD0DE}"/>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27154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871663" y="371475"/>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4000" u="sng" dirty="0">
              <a:solidFill>
                <a:srgbClr val="00007F"/>
              </a:solidFill>
              <a:latin typeface="+mn-lt"/>
              <a:ea typeface="+mn-ea"/>
              <a:cs typeface="+mn-ea"/>
              <a:sym typeface="+mn-lt"/>
            </a:endParaRPr>
          </a:p>
        </p:txBody>
      </p:sp>
      <p:sp>
        <p:nvSpPr>
          <p:cNvPr id="24579" name="Rectangle 3"/>
          <p:cNvSpPr>
            <a:spLocks noChangeArrowheads="1"/>
          </p:cNvSpPr>
          <p:nvPr/>
        </p:nvSpPr>
        <p:spPr bwMode="auto">
          <a:xfrm>
            <a:off x="446088" y="1681163"/>
            <a:ext cx="597535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endParaRPr lang="zh-CN" altLang="en-US" sz="2400" dirty="0">
              <a:latin typeface="+mn-lt"/>
              <a:ea typeface="+mn-ea"/>
              <a:cs typeface="+mn-ea"/>
              <a:sym typeface="+mn-lt"/>
            </a:endParaRPr>
          </a:p>
        </p:txBody>
      </p:sp>
      <p:grpSp>
        <p:nvGrpSpPr>
          <p:cNvPr id="24580" name="Group 224"/>
          <p:cNvGrpSpPr>
            <a:grpSpLocks/>
          </p:cNvGrpSpPr>
          <p:nvPr/>
        </p:nvGrpSpPr>
        <p:grpSpPr bwMode="auto">
          <a:xfrm>
            <a:off x="6873554" y="2432050"/>
            <a:ext cx="3276600" cy="3300413"/>
            <a:chOff x="3115" y="1194"/>
            <a:chExt cx="2279" cy="2267"/>
          </a:xfrm>
        </p:grpSpPr>
        <p:sp>
          <p:nvSpPr>
            <p:cNvPr id="24602" name="Freeform 4"/>
            <p:cNvSpPr>
              <a:spLocks/>
            </p:cNvSpPr>
            <p:nvPr/>
          </p:nvSpPr>
          <p:spPr bwMode="auto">
            <a:xfrm>
              <a:off x="4291" y="1278"/>
              <a:ext cx="1103" cy="1037"/>
            </a:xfrm>
            <a:custGeom>
              <a:avLst/>
              <a:gdLst>
                <a:gd name="T0" fmla="*/ 159 w 1103"/>
                <a:gd name="T1" fmla="*/ 4 h 1037"/>
                <a:gd name="T2" fmla="*/ 101 w 1103"/>
                <a:gd name="T3" fmla="*/ 24 h 1037"/>
                <a:gd name="T4" fmla="*/ 58 w 1103"/>
                <a:gd name="T5" fmla="*/ 56 h 1037"/>
                <a:gd name="T6" fmla="*/ 16 w 1103"/>
                <a:gd name="T7" fmla="*/ 126 h 1037"/>
                <a:gd name="T8" fmla="*/ 2 w 1103"/>
                <a:gd name="T9" fmla="*/ 191 h 1037"/>
                <a:gd name="T10" fmla="*/ 1 w 1103"/>
                <a:gd name="T11" fmla="*/ 272 h 1037"/>
                <a:gd name="T12" fmla="*/ 9 w 1103"/>
                <a:gd name="T13" fmla="*/ 397 h 1037"/>
                <a:gd name="T14" fmla="*/ 11 w 1103"/>
                <a:gd name="T15" fmla="*/ 507 h 1037"/>
                <a:gd name="T16" fmla="*/ 12 w 1103"/>
                <a:gd name="T17" fmla="*/ 613 h 1037"/>
                <a:gd name="T18" fmla="*/ 22 w 1103"/>
                <a:gd name="T19" fmla="*/ 670 h 1037"/>
                <a:gd name="T20" fmla="*/ 44 w 1103"/>
                <a:gd name="T21" fmla="*/ 705 h 1037"/>
                <a:gd name="T22" fmla="*/ 76 w 1103"/>
                <a:gd name="T23" fmla="*/ 712 h 1037"/>
                <a:gd name="T24" fmla="*/ 117 w 1103"/>
                <a:gd name="T25" fmla="*/ 710 h 1037"/>
                <a:gd name="T26" fmla="*/ 169 w 1103"/>
                <a:gd name="T27" fmla="*/ 715 h 1037"/>
                <a:gd name="T28" fmla="*/ 236 w 1103"/>
                <a:gd name="T29" fmla="*/ 746 h 1037"/>
                <a:gd name="T30" fmla="*/ 321 w 1103"/>
                <a:gd name="T31" fmla="*/ 800 h 1037"/>
                <a:gd name="T32" fmla="*/ 416 w 1103"/>
                <a:gd name="T33" fmla="*/ 863 h 1037"/>
                <a:gd name="T34" fmla="*/ 510 w 1103"/>
                <a:gd name="T35" fmla="*/ 921 h 1037"/>
                <a:gd name="T36" fmla="*/ 635 w 1103"/>
                <a:gd name="T37" fmla="*/ 981 h 1037"/>
                <a:gd name="T38" fmla="*/ 716 w 1103"/>
                <a:gd name="T39" fmla="*/ 1013 h 1037"/>
                <a:gd name="T40" fmla="*/ 792 w 1103"/>
                <a:gd name="T41" fmla="*/ 1033 h 1037"/>
                <a:gd name="T42" fmla="*/ 858 w 1103"/>
                <a:gd name="T43" fmla="*/ 1034 h 1037"/>
                <a:gd name="T44" fmla="*/ 914 w 1103"/>
                <a:gd name="T45" fmla="*/ 1015 h 1037"/>
                <a:gd name="T46" fmla="*/ 962 w 1103"/>
                <a:gd name="T47" fmla="*/ 979 h 1037"/>
                <a:gd name="T48" fmla="*/ 1003 w 1103"/>
                <a:gd name="T49" fmla="*/ 925 h 1037"/>
                <a:gd name="T50" fmla="*/ 1037 w 1103"/>
                <a:gd name="T51" fmla="*/ 852 h 1037"/>
                <a:gd name="T52" fmla="*/ 1051 w 1103"/>
                <a:gd name="T53" fmla="*/ 804 h 1037"/>
                <a:gd name="T54" fmla="*/ 1074 w 1103"/>
                <a:gd name="T55" fmla="*/ 680 h 1037"/>
                <a:gd name="T56" fmla="*/ 1090 w 1103"/>
                <a:gd name="T57" fmla="*/ 542 h 1037"/>
                <a:gd name="T58" fmla="*/ 1098 w 1103"/>
                <a:gd name="T59" fmla="*/ 417 h 1037"/>
                <a:gd name="T60" fmla="*/ 1100 w 1103"/>
                <a:gd name="T61" fmla="*/ 368 h 1037"/>
                <a:gd name="T62" fmla="*/ 1102 w 1103"/>
                <a:gd name="T63" fmla="*/ 296 h 1037"/>
                <a:gd name="T64" fmla="*/ 1100 w 1103"/>
                <a:gd name="T65" fmla="*/ 245 h 1037"/>
                <a:gd name="T66" fmla="*/ 1083 w 1103"/>
                <a:gd name="T67" fmla="*/ 206 h 1037"/>
                <a:gd name="T68" fmla="*/ 1042 w 1103"/>
                <a:gd name="T69" fmla="*/ 172 h 1037"/>
                <a:gd name="T70" fmla="*/ 967 w 1103"/>
                <a:gd name="T71" fmla="*/ 144 h 1037"/>
                <a:gd name="T72" fmla="*/ 866 w 1103"/>
                <a:gd name="T73" fmla="*/ 125 h 1037"/>
                <a:gd name="T74" fmla="*/ 753 w 1103"/>
                <a:gd name="T75" fmla="*/ 109 h 1037"/>
                <a:gd name="T76" fmla="*/ 642 w 1103"/>
                <a:gd name="T77" fmla="*/ 91 h 1037"/>
                <a:gd name="T78" fmla="*/ 528 w 1103"/>
                <a:gd name="T79" fmla="*/ 63 h 1037"/>
                <a:gd name="T80" fmla="*/ 345 w 1103"/>
                <a:gd name="T81" fmla="*/ 19 h 1037"/>
                <a:gd name="T82" fmla="*/ 238 w 1103"/>
                <a:gd name="T83" fmla="*/ 1 h 10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03"/>
                <a:gd name="T127" fmla="*/ 0 h 1037"/>
                <a:gd name="T128" fmla="*/ 1103 w 1103"/>
                <a:gd name="T129" fmla="*/ 1037 h 10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03" h="1037">
                  <a:moveTo>
                    <a:pt x="195" y="0"/>
                  </a:moveTo>
                  <a:lnTo>
                    <a:pt x="159" y="4"/>
                  </a:lnTo>
                  <a:lnTo>
                    <a:pt x="127" y="12"/>
                  </a:lnTo>
                  <a:lnTo>
                    <a:pt x="101" y="24"/>
                  </a:lnTo>
                  <a:lnTo>
                    <a:pt x="78" y="38"/>
                  </a:lnTo>
                  <a:lnTo>
                    <a:pt x="58" y="56"/>
                  </a:lnTo>
                  <a:lnTo>
                    <a:pt x="42" y="77"/>
                  </a:lnTo>
                  <a:lnTo>
                    <a:pt x="16" y="126"/>
                  </a:lnTo>
                  <a:lnTo>
                    <a:pt x="7" y="156"/>
                  </a:lnTo>
                  <a:lnTo>
                    <a:pt x="2" y="191"/>
                  </a:lnTo>
                  <a:lnTo>
                    <a:pt x="0" y="231"/>
                  </a:lnTo>
                  <a:lnTo>
                    <a:pt x="1" y="272"/>
                  </a:lnTo>
                  <a:lnTo>
                    <a:pt x="6" y="356"/>
                  </a:lnTo>
                  <a:lnTo>
                    <a:pt x="9" y="397"/>
                  </a:lnTo>
                  <a:lnTo>
                    <a:pt x="11" y="434"/>
                  </a:lnTo>
                  <a:lnTo>
                    <a:pt x="11" y="507"/>
                  </a:lnTo>
                  <a:lnTo>
                    <a:pt x="10" y="580"/>
                  </a:lnTo>
                  <a:lnTo>
                    <a:pt x="12" y="613"/>
                  </a:lnTo>
                  <a:lnTo>
                    <a:pt x="15" y="644"/>
                  </a:lnTo>
                  <a:lnTo>
                    <a:pt x="22" y="670"/>
                  </a:lnTo>
                  <a:lnTo>
                    <a:pt x="32" y="691"/>
                  </a:lnTo>
                  <a:lnTo>
                    <a:pt x="44" y="705"/>
                  </a:lnTo>
                  <a:lnTo>
                    <a:pt x="59" y="711"/>
                  </a:lnTo>
                  <a:lnTo>
                    <a:pt x="76" y="712"/>
                  </a:lnTo>
                  <a:lnTo>
                    <a:pt x="95" y="711"/>
                  </a:lnTo>
                  <a:lnTo>
                    <a:pt x="117" y="710"/>
                  </a:lnTo>
                  <a:lnTo>
                    <a:pt x="142" y="710"/>
                  </a:lnTo>
                  <a:lnTo>
                    <a:pt x="169" y="715"/>
                  </a:lnTo>
                  <a:lnTo>
                    <a:pt x="200" y="727"/>
                  </a:lnTo>
                  <a:lnTo>
                    <a:pt x="236" y="746"/>
                  </a:lnTo>
                  <a:lnTo>
                    <a:pt x="276" y="771"/>
                  </a:lnTo>
                  <a:lnTo>
                    <a:pt x="321" y="800"/>
                  </a:lnTo>
                  <a:lnTo>
                    <a:pt x="368" y="832"/>
                  </a:lnTo>
                  <a:lnTo>
                    <a:pt x="416" y="863"/>
                  </a:lnTo>
                  <a:lnTo>
                    <a:pt x="464" y="894"/>
                  </a:lnTo>
                  <a:lnTo>
                    <a:pt x="510" y="921"/>
                  </a:lnTo>
                  <a:lnTo>
                    <a:pt x="553" y="943"/>
                  </a:lnTo>
                  <a:lnTo>
                    <a:pt x="635" y="981"/>
                  </a:lnTo>
                  <a:lnTo>
                    <a:pt x="676" y="998"/>
                  </a:lnTo>
                  <a:lnTo>
                    <a:pt x="716" y="1013"/>
                  </a:lnTo>
                  <a:lnTo>
                    <a:pt x="754" y="1026"/>
                  </a:lnTo>
                  <a:lnTo>
                    <a:pt x="792" y="1033"/>
                  </a:lnTo>
                  <a:lnTo>
                    <a:pt x="826" y="1036"/>
                  </a:lnTo>
                  <a:lnTo>
                    <a:pt x="858" y="1034"/>
                  </a:lnTo>
                  <a:lnTo>
                    <a:pt x="887" y="1027"/>
                  </a:lnTo>
                  <a:lnTo>
                    <a:pt x="914" y="1015"/>
                  </a:lnTo>
                  <a:lnTo>
                    <a:pt x="939" y="999"/>
                  </a:lnTo>
                  <a:lnTo>
                    <a:pt x="962" y="979"/>
                  </a:lnTo>
                  <a:lnTo>
                    <a:pt x="984" y="955"/>
                  </a:lnTo>
                  <a:lnTo>
                    <a:pt x="1003" y="925"/>
                  </a:lnTo>
                  <a:lnTo>
                    <a:pt x="1021" y="891"/>
                  </a:lnTo>
                  <a:lnTo>
                    <a:pt x="1037" y="852"/>
                  </a:lnTo>
                  <a:lnTo>
                    <a:pt x="1044" y="830"/>
                  </a:lnTo>
                  <a:lnTo>
                    <a:pt x="1051" y="804"/>
                  </a:lnTo>
                  <a:lnTo>
                    <a:pt x="1064" y="746"/>
                  </a:lnTo>
                  <a:lnTo>
                    <a:pt x="1074" y="680"/>
                  </a:lnTo>
                  <a:lnTo>
                    <a:pt x="1083" y="611"/>
                  </a:lnTo>
                  <a:lnTo>
                    <a:pt x="1090" y="542"/>
                  </a:lnTo>
                  <a:lnTo>
                    <a:pt x="1095" y="476"/>
                  </a:lnTo>
                  <a:lnTo>
                    <a:pt x="1098" y="417"/>
                  </a:lnTo>
                  <a:lnTo>
                    <a:pt x="1099" y="392"/>
                  </a:lnTo>
                  <a:lnTo>
                    <a:pt x="1100" y="368"/>
                  </a:lnTo>
                  <a:lnTo>
                    <a:pt x="1101" y="329"/>
                  </a:lnTo>
                  <a:lnTo>
                    <a:pt x="1102" y="296"/>
                  </a:lnTo>
                  <a:lnTo>
                    <a:pt x="1102" y="268"/>
                  </a:lnTo>
                  <a:lnTo>
                    <a:pt x="1100" y="245"/>
                  </a:lnTo>
                  <a:lnTo>
                    <a:pt x="1094" y="224"/>
                  </a:lnTo>
                  <a:lnTo>
                    <a:pt x="1083" y="206"/>
                  </a:lnTo>
                  <a:lnTo>
                    <a:pt x="1066" y="189"/>
                  </a:lnTo>
                  <a:lnTo>
                    <a:pt x="1042" y="172"/>
                  </a:lnTo>
                  <a:lnTo>
                    <a:pt x="1009" y="156"/>
                  </a:lnTo>
                  <a:lnTo>
                    <a:pt x="967" y="144"/>
                  </a:lnTo>
                  <a:lnTo>
                    <a:pt x="919" y="134"/>
                  </a:lnTo>
                  <a:lnTo>
                    <a:pt x="866" y="125"/>
                  </a:lnTo>
                  <a:lnTo>
                    <a:pt x="810" y="117"/>
                  </a:lnTo>
                  <a:lnTo>
                    <a:pt x="753" y="109"/>
                  </a:lnTo>
                  <a:lnTo>
                    <a:pt x="696" y="101"/>
                  </a:lnTo>
                  <a:lnTo>
                    <a:pt x="642" y="91"/>
                  </a:lnTo>
                  <a:lnTo>
                    <a:pt x="587" y="78"/>
                  </a:lnTo>
                  <a:lnTo>
                    <a:pt x="528" y="63"/>
                  </a:lnTo>
                  <a:lnTo>
                    <a:pt x="405" y="32"/>
                  </a:lnTo>
                  <a:lnTo>
                    <a:pt x="345" y="19"/>
                  </a:lnTo>
                  <a:lnTo>
                    <a:pt x="289" y="8"/>
                  </a:lnTo>
                  <a:lnTo>
                    <a:pt x="238" y="1"/>
                  </a:lnTo>
                  <a:lnTo>
                    <a:pt x="195" y="0"/>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24603" name="Freeform 5"/>
            <p:cNvSpPr>
              <a:spLocks/>
            </p:cNvSpPr>
            <p:nvPr/>
          </p:nvSpPr>
          <p:spPr bwMode="auto">
            <a:xfrm>
              <a:off x="3115" y="1194"/>
              <a:ext cx="1116" cy="966"/>
            </a:xfrm>
            <a:custGeom>
              <a:avLst/>
              <a:gdLst>
                <a:gd name="T0" fmla="*/ 440 w 1116"/>
                <a:gd name="T1" fmla="*/ 18 h 966"/>
                <a:gd name="T2" fmla="*/ 364 w 1116"/>
                <a:gd name="T3" fmla="*/ 5 h 966"/>
                <a:gd name="T4" fmla="*/ 245 w 1116"/>
                <a:gd name="T5" fmla="*/ 0 h 966"/>
                <a:gd name="T6" fmla="*/ 130 w 1116"/>
                <a:gd name="T7" fmla="*/ 10 h 966"/>
                <a:gd name="T8" fmla="*/ 84 w 1116"/>
                <a:gd name="T9" fmla="*/ 22 h 966"/>
                <a:gd name="T10" fmla="*/ 49 w 1116"/>
                <a:gd name="T11" fmla="*/ 38 h 966"/>
                <a:gd name="T12" fmla="*/ 28 w 1116"/>
                <a:gd name="T13" fmla="*/ 61 h 966"/>
                <a:gd name="T14" fmla="*/ 13 w 1116"/>
                <a:gd name="T15" fmla="*/ 127 h 966"/>
                <a:gd name="T16" fmla="*/ 19 w 1116"/>
                <a:gd name="T17" fmla="*/ 208 h 966"/>
                <a:gd name="T18" fmla="*/ 29 w 1116"/>
                <a:gd name="T19" fmla="*/ 289 h 966"/>
                <a:gd name="T20" fmla="*/ 20 w 1116"/>
                <a:gd name="T21" fmla="*/ 397 h 966"/>
                <a:gd name="T22" fmla="*/ 1 w 1116"/>
                <a:gd name="T23" fmla="*/ 537 h 966"/>
                <a:gd name="T24" fmla="*/ 2 w 1116"/>
                <a:gd name="T25" fmla="*/ 594 h 966"/>
                <a:gd name="T26" fmla="*/ 9 w 1116"/>
                <a:gd name="T27" fmla="*/ 656 h 966"/>
                <a:gd name="T28" fmla="*/ 22 w 1116"/>
                <a:gd name="T29" fmla="*/ 687 h 966"/>
                <a:gd name="T30" fmla="*/ 51 w 1116"/>
                <a:gd name="T31" fmla="*/ 711 h 966"/>
                <a:gd name="T32" fmla="*/ 91 w 1116"/>
                <a:gd name="T33" fmla="*/ 723 h 966"/>
                <a:gd name="T34" fmla="*/ 155 w 1116"/>
                <a:gd name="T35" fmla="*/ 724 h 966"/>
                <a:gd name="T36" fmla="*/ 262 w 1116"/>
                <a:gd name="T37" fmla="*/ 717 h 966"/>
                <a:gd name="T38" fmla="*/ 369 w 1116"/>
                <a:gd name="T39" fmla="*/ 712 h 966"/>
                <a:gd name="T40" fmla="*/ 433 w 1116"/>
                <a:gd name="T41" fmla="*/ 719 h 966"/>
                <a:gd name="T42" fmla="*/ 462 w 1116"/>
                <a:gd name="T43" fmla="*/ 732 h 966"/>
                <a:gd name="T44" fmla="*/ 477 w 1116"/>
                <a:gd name="T45" fmla="*/ 755 h 966"/>
                <a:gd name="T46" fmla="*/ 485 w 1116"/>
                <a:gd name="T47" fmla="*/ 799 h 966"/>
                <a:gd name="T48" fmla="*/ 486 w 1116"/>
                <a:gd name="T49" fmla="*/ 865 h 966"/>
                <a:gd name="T50" fmla="*/ 500 w 1116"/>
                <a:gd name="T51" fmla="*/ 908 h 966"/>
                <a:gd name="T52" fmla="*/ 522 w 1116"/>
                <a:gd name="T53" fmla="*/ 929 h 966"/>
                <a:gd name="T54" fmla="*/ 561 w 1116"/>
                <a:gd name="T55" fmla="*/ 942 h 966"/>
                <a:gd name="T56" fmla="*/ 617 w 1116"/>
                <a:gd name="T57" fmla="*/ 952 h 966"/>
                <a:gd name="T58" fmla="*/ 724 w 1116"/>
                <a:gd name="T59" fmla="*/ 963 h 966"/>
                <a:gd name="T60" fmla="*/ 881 w 1116"/>
                <a:gd name="T61" fmla="*/ 961 h 966"/>
                <a:gd name="T62" fmla="*/ 986 w 1116"/>
                <a:gd name="T63" fmla="*/ 945 h 966"/>
                <a:gd name="T64" fmla="*/ 1040 w 1116"/>
                <a:gd name="T65" fmla="*/ 925 h 966"/>
                <a:gd name="T66" fmla="*/ 1076 w 1116"/>
                <a:gd name="T67" fmla="*/ 895 h 966"/>
                <a:gd name="T68" fmla="*/ 1099 w 1116"/>
                <a:gd name="T69" fmla="*/ 850 h 966"/>
                <a:gd name="T70" fmla="*/ 1114 w 1116"/>
                <a:gd name="T71" fmla="*/ 764 h 966"/>
                <a:gd name="T72" fmla="*/ 1112 w 1116"/>
                <a:gd name="T73" fmla="*/ 634 h 966"/>
                <a:gd name="T74" fmla="*/ 1101 w 1116"/>
                <a:gd name="T75" fmla="*/ 514 h 966"/>
                <a:gd name="T76" fmla="*/ 1097 w 1116"/>
                <a:gd name="T77" fmla="*/ 467 h 966"/>
                <a:gd name="T78" fmla="*/ 1096 w 1116"/>
                <a:gd name="T79" fmla="*/ 398 h 966"/>
                <a:gd name="T80" fmla="*/ 1092 w 1116"/>
                <a:gd name="T81" fmla="*/ 347 h 966"/>
                <a:gd name="T82" fmla="*/ 1075 w 1116"/>
                <a:gd name="T83" fmla="*/ 308 h 966"/>
                <a:gd name="T84" fmla="*/ 1034 w 1116"/>
                <a:gd name="T85" fmla="*/ 276 h 966"/>
                <a:gd name="T86" fmla="*/ 999 w 1116"/>
                <a:gd name="T87" fmla="*/ 264 h 966"/>
                <a:gd name="T88" fmla="*/ 902 w 1116"/>
                <a:gd name="T89" fmla="*/ 255 h 966"/>
                <a:gd name="T90" fmla="*/ 789 w 1116"/>
                <a:gd name="T91" fmla="*/ 252 h 966"/>
                <a:gd name="T92" fmla="*/ 685 w 1116"/>
                <a:gd name="T93" fmla="*/ 243 h 966"/>
                <a:gd name="T94" fmla="*/ 644 w 1116"/>
                <a:gd name="T95" fmla="*/ 230 h 966"/>
                <a:gd name="T96" fmla="*/ 589 w 1116"/>
                <a:gd name="T97" fmla="*/ 185 h 966"/>
                <a:gd name="T98" fmla="*/ 554 w 1116"/>
                <a:gd name="T99" fmla="*/ 123 h 966"/>
                <a:gd name="T100" fmla="*/ 517 w 1116"/>
                <a:gd name="T101" fmla="*/ 63 h 966"/>
                <a:gd name="T102" fmla="*/ 460 w 1116"/>
                <a:gd name="T103" fmla="*/ 23 h 9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6"/>
                <a:gd name="T157" fmla="*/ 0 h 966"/>
                <a:gd name="T158" fmla="*/ 1116 w 1116"/>
                <a:gd name="T159" fmla="*/ 966 h 96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6" h="966">
                  <a:moveTo>
                    <a:pt x="460" y="23"/>
                  </a:moveTo>
                  <a:lnTo>
                    <a:pt x="440" y="18"/>
                  </a:lnTo>
                  <a:lnTo>
                    <a:pt x="417" y="13"/>
                  </a:lnTo>
                  <a:lnTo>
                    <a:pt x="364" y="5"/>
                  </a:lnTo>
                  <a:lnTo>
                    <a:pt x="305" y="1"/>
                  </a:lnTo>
                  <a:lnTo>
                    <a:pt x="245" y="0"/>
                  </a:lnTo>
                  <a:lnTo>
                    <a:pt x="185" y="3"/>
                  </a:lnTo>
                  <a:lnTo>
                    <a:pt x="130" y="10"/>
                  </a:lnTo>
                  <a:lnTo>
                    <a:pt x="105" y="15"/>
                  </a:lnTo>
                  <a:lnTo>
                    <a:pt x="84" y="22"/>
                  </a:lnTo>
                  <a:lnTo>
                    <a:pt x="65" y="30"/>
                  </a:lnTo>
                  <a:lnTo>
                    <a:pt x="49" y="38"/>
                  </a:lnTo>
                  <a:lnTo>
                    <a:pt x="37" y="49"/>
                  </a:lnTo>
                  <a:lnTo>
                    <a:pt x="28" y="61"/>
                  </a:lnTo>
                  <a:lnTo>
                    <a:pt x="17" y="92"/>
                  </a:lnTo>
                  <a:lnTo>
                    <a:pt x="13" y="127"/>
                  </a:lnTo>
                  <a:lnTo>
                    <a:pt x="15" y="166"/>
                  </a:lnTo>
                  <a:lnTo>
                    <a:pt x="19" y="208"/>
                  </a:lnTo>
                  <a:lnTo>
                    <a:pt x="25" y="249"/>
                  </a:lnTo>
                  <a:lnTo>
                    <a:pt x="29" y="289"/>
                  </a:lnTo>
                  <a:lnTo>
                    <a:pt x="28" y="326"/>
                  </a:lnTo>
                  <a:lnTo>
                    <a:pt x="20" y="397"/>
                  </a:lnTo>
                  <a:lnTo>
                    <a:pt x="9" y="470"/>
                  </a:lnTo>
                  <a:lnTo>
                    <a:pt x="1" y="537"/>
                  </a:lnTo>
                  <a:lnTo>
                    <a:pt x="0" y="567"/>
                  </a:lnTo>
                  <a:lnTo>
                    <a:pt x="2" y="594"/>
                  </a:lnTo>
                  <a:lnTo>
                    <a:pt x="6" y="638"/>
                  </a:lnTo>
                  <a:lnTo>
                    <a:pt x="9" y="656"/>
                  </a:lnTo>
                  <a:lnTo>
                    <a:pt x="14" y="673"/>
                  </a:lnTo>
                  <a:lnTo>
                    <a:pt x="22" y="687"/>
                  </a:lnTo>
                  <a:lnTo>
                    <a:pt x="34" y="700"/>
                  </a:lnTo>
                  <a:lnTo>
                    <a:pt x="51" y="711"/>
                  </a:lnTo>
                  <a:lnTo>
                    <a:pt x="76" y="720"/>
                  </a:lnTo>
                  <a:lnTo>
                    <a:pt x="91" y="723"/>
                  </a:lnTo>
                  <a:lnTo>
                    <a:pt x="110" y="725"/>
                  </a:lnTo>
                  <a:lnTo>
                    <a:pt x="155" y="724"/>
                  </a:lnTo>
                  <a:lnTo>
                    <a:pt x="206" y="721"/>
                  </a:lnTo>
                  <a:lnTo>
                    <a:pt x="262" y="717"/>
                  </a:lnTo>
                  <a:lnTo>
                    <a:pt x="317" y="713"/>
                  </a:lnTo>
                  <a:lnTo>
                    <a:pt x="369" y="712"/>
                  </a:lnTo>
                  <a:lnTo>
                    <a:pt x="414" y="715"/>
                  </a:lnTo>
                  <a:lnTo>
                    <a:pt x="433" y="719"/>
                  </a:lnTo>
                  <a:lnTo>
                    <a:pt x="449" y="724"/>
                  </a:lnTo>
                  <a:lnTo>
                    <a:pt x="462" y="732"/>
                  </a:lnTo>
                  <a:lnTo>
                    <a:pt x="471" y="743"/>
                  </a:lnTo>
                  <a:lnTo>
                    <a:pt x="477" y="755"/>
                  </a:lnTo>
                  <a:lnTo>
                    <a:pt x="482" y="769"/>
                  </a:lnTo>
                  <a:lnTo>
                    <a:pt x="485" y="799"/>
                  </a:lnTo>
                  <a:lnTo>
                    <a:pt x="485" y="832"/>
                  </a:lnTo>
                  <a:lnTo>
                    <a:pt x="486" y="865"/>
                  </a:lnTo>
                  <a:lnTo>
                    <a:pt x="493" y="896"/>
                  </a:lnTo>
                  <a:lnTo>
                    <a:pt x="500" y="908"/>
                  </a:lnTo>
                  <a:lnTo>
                    <a:pt x="509" y="920"/>
                  </a:lnTo>
                  <a:lnTo>
                    <a:pt x="522" y="929"/>
                  </a:lnTo>
                  <a:lnTo>
                    <a:pt x="539" y="936"/>
                  </a:lnTo>
                  <a:lnTo>
                    <a:pt x="561" y="942"/>
                  </a:lnTo>
                  <a:lnTo>
                    <a:pt x="587" y="947"/>
                  </a:lnTo>
                  <a:lnTo>
                    <a:pt x="617" y="952"/>
                  </a:lnTo>
                  <a:lnTo>
                    <a:pt x="650" y="957"/>
                  </a:lnTo>
                  <a:lnTo>
                    <a:pt x="724" y="963"/>
                  </a:lnTo>
                  <a:lnTo>
                    <a:pt x="803" y="965"/>
                  </a:lnTo>
                  <a:lnTo>
                    <a:pt x="881" y="961"/>
                  </a:lnTo>
                  <a:lnTo>
                    <a:pt x="954" y="952"/>
                  </a:lnTo>
                  <a:lnTo>
                    <a:pt x="986" y="945"/>
                  </a:lnTo>
                  <a:lnTo>
                    <a:pt x="1015" y="936"/>
                  </a:lnTo>
                  <a:lnTo>
                    <a:pt x="1040" y="925"/>
                  </a:lnTo>
                  <a:lnTo>
                    <a:pt x="1060" y="911"/>
                  </a:lnTo>
                  <a:lnTo>
                    <a:pt x="1076" y="895"/>
                  </a:lnTo>
                  <a:lnTo>
                    <a:pt x="1089" y="874"/>
                  </a:lnTo>
                  <a:lnTo>
                    <a:pt x="1099" y="850"/>
                  </a:lnTo>
                  <a:lnTo>
                    <a:pt x="1106" y="824"/>
                  </a:lnTo>
                  <a:lnTo>
                    <a:pt x="1114" y="764"/>
                  </a:lnTo>
                  <a:lnTo>
                    <a:pt x="1115" y="700"/>
                  </a:lnTo>
                  <a:lnTo>
                    <a:pt x="1112" y="634"/>
                  </a:lnTo>
                  <a:lnTo>
                    <a:pt x="1106" y="570"/>
                  </a:lnTo>
                  <a:lnTo>
                    <a:pt x="1101" y="514"/>
                  </a:lnTo>
                  <a:lnTo>
                    <a:pt x="1098" y="489"/>
                  </a:lnTo>
                  <a:lnTo>
                    <a:pt x="1097" y="467"/>
                  </a:lnTo>
                  <a:lnTo>
                    <a:pt x="1096" y="430"/>
                  </a:lnTo>
                  <a:lnTo>
                    <a:pt x="1096" y="398"/>
                  </a:lnTo>
                  <a:lnTo>
                    <a:pt x="1095" y="371"/>
                  </a:lnTo>
                  <a:lnTo>
                    <a:pt x="1092" y="347"/>
                  </a:lnTo>
                  <a:lnTo>
                    <a:pt x="1086" y="326"/>
                  </a:lnTo>
                  <a:lnTo>
                    <a:pt x="1075" y="308"/>
                  </a:lnTo>
                  <a:lnTo>
                    <a:pt x="1058" y="291"/>
                  </a:lnTo>
                  <a:lnTo>
                    <a:pt x="1034" y="276"/>
                  </a:lnTo>
                  <a:lnTo>
                    <a:pt x="1018" y="269"/>
                  </a:lnTo>
                  <a:lnTo>
                    <a:pt x="999" y="264"/>
                  </a:lnTo>
                  <a:lnTo>
                    <a:pt x="954" y="258"/>
                  </a:lnTo>
                  <a:lnTo>
                    <a:pt x="902" y="255"/>
                  </a:lnTo>
                  <a:lnTo>
                    <a:pt x="846" y="254"/>
                  </a:lnTo>
                  <a:lnTo>
                    <a:pt x="789" y="252"/>
                  </a:lnTo>
                  <a:lnTo>
                    <a:pt x="735" y="250"/>
                  </a:lnTo>
                  <a:lnTo>
                    <a:pt x="685" y="243"/>
                  </a:lnTo>
                  <a:lnTo>
                    <a:pt x="664" y="237"/>
                  </a:lnTo>
                  <a:lnTo>
                    <a:pt x="644" y="230"/>
                  </a:lnTo>
                  <a:lnTo>
                    <a:pt x="613" y="211"/>
                  </a:lnTo>
                  <a:lnTo>
                    <a:pt x="589" y="185"/>
                  </a:lnTo>
                  <a:lnTo>
                    <a:pt x="571" y="155"/>
                  </a:lnTo>
                  <a:lnTo>
                    <a:pt x="554" y="123"/>
                  </a:lnTo>
                  <a:lnTo>
                    <a:pt x="537" y="92"/>
                  </a:lnTo>
                  <a:lnTo>
                    <a:pt x="517" y="63"/>
                  </a:lnTo>
                  <a:lnTo>
                    <a:pt x="492" y="40"/>
                  </a:lnTo>
                  <a:lnTo>
                    <a:pt x="460" y="23"/>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24604" name="Freeform 6"/>
            <p:cNvSpPr>
              <a:spLocks/>
            </p:cNvSpPr>
            <p:nvPr/>
          </p:nvSpPr>
          <p:spPr bwMode="auto">
            <a:xfrm>
              <a:off x="3340" y="2146"/>
              <a:ext cx="1814" cy="1315"/>
            </a:xfrm>
            <a:custGeom>
              <a:avLst/>
              <a:gdLst>
                <a:gd name="T0" fmla="*/ 4 w 1814"/>
                <a:gd name="T1" fmla="*/ 441 h 1315"/>
                <a:gd name="T2" fmla="*/ 0 w 1814"/>
                <a:gd name="T3" fmla="*/ 301 h 1315"/>
                <a:gd name="T4" fmla="*/ 11 w 1814"/>
                <a:gd name="T5" fmla="*/ 159 h 1315"/>
                <a:gd name="T6" fmla="*/ 47 w 1814"/>
                <a:gd name="T7" fmla="*/ 48 h 1315"/>
                <a:gd name="T8" fmla="*/ 77 w 1814"/>
                <a:gd name="T9" fmla="*/ 14 h 1315"/>
                <a:gd name="T10" fmla="*/ 117 w 1814"/>
                <a:gd name="T11" fmla="*/ 0 h 1315"/>
                <a:gd name="T12" fmla="*/ 228 w 1814"/>
                <a:gd name="T13" fmla="*/ 17 h 1315"/>
                <a:gd name="T14" fmla="*/ 362 w 1814"/>
                <a:gd name="T15" fmla="*/ 65 h 1315"/>
                <a:gd name="T16" fmla="*/ 498 w 1814"/>
                <a:gd name="T17" fmla="*/ 107 h 1315"/>
                <a:gd name="T18" fmla="*/ 620 w 1814"/>
                <a:gd name="T19" fmla="*/ 112 h 1315"/>
                <a:gd name="T20" fmla="*/ 733 w 1814"/>
                <a:gd name="T21" fmla="*/ 83 h 1315"/>
                <a:gd name="T22" fmla="*/ 849 w 1814"/>
                <a:gd name="T23" fmla="*/ 48 h 1315"/>
                <a:gd name="T24" fmla="*/ 975 w 1814"/>
                <a:gd name="T25" fmla="*/ 30 h 1315"/>
                <a:gd name="T26" fmla="*/ 1128 w 1814"/>
                <a:gd name="T27" fmla="*/ 48 h 1315"/>
                <a:gd name="T28" fmla="*/ 1321 w 1814"/>
                <a:gd name="T29" fmla="*/ 90 h 1315"/>
                <a:gd name="T30" fmla="*/ 1521 w 1814"/>
                <a:gd name="T31" fmla="*/ 154 h 1315"/>
                <a:gd name="T32" fmla="*/ 1650 w 1814"/>
                <a:gd name="T33" fmla="*/ 216 h 1315"/>
                <a:gd name="T34" fmla="*/ 1716 w 1814"/>
                <a:gd name="T35" fmla="*/ 265 h 1315"/>
                <a:gd name="T36" fmla="*/ 1778 w 1814"/>
                <a:gd name="T37" fmla="*/ 353 h 1315"/>
                <a:gd name="T38" fmla="*/ 1812 w 1814"/>
                <a:gd name="T39" fmla="*/ 508 h 1315"/>
                <a:gd name="T40" fmla="*/ 1806 w 1814"/>
                <a:gd name="T41" fmla="*/ 681 h 1315"/>
                <a:gd name="T42" fmla="*/ 1773 w 1814"/>
                <a:gd name="T43" fmla="*/ 843 h 1315"/>
                <a:gd name="T44" fmla="*/ 1724 w 1814"/>
                <a:gd name="T45" fmla="*/ 975 h 1315"/>
                <a:gd name="T46" fmla="*/ 1651 w 1814"/>
                <a:gd name="T47" fmla="*/ 1094 h 1315"/>
                <a:gd name="T48" fmla="*/ 1553 w 1814"/>
                <a:gd name="T49" fmla="*/ 1196 h 1315"/>
                <a:gd name="T50" fmla="*/ 1436 w 1814"/>
                <a:gd name="T51" fmla="*/ 1271 h 1315"/>
                <a:gd name="T52" fmla="*/ 1299 w 1814"/>
                <a:gd name="T53" fmla="*/ 1310 h 1315"/>
                <a:gd name="T54" fmla="*/ 1123 w 1814"/>
                <a:gd name="T55" fmla="*/ 1309 h 1315"/>
                <a:gd name="T56" fmla="*/ 934 w 1814"/>
                <a:gd name="T57" fmla="*/ 1282 h 1315"/>
                <a:gd name="T58" fmla="*/ 766 w 1814"/>
                <a:gd name="T59" fmla="*/ 1244 h 1315"/>
                <a:gd name="T60" fmla="*/ 645 w 1814"/>
                <a:gd name="T61" fmla="*/ 1206 h 1315"/>
                <a:gd name="T62" fmla="*/ 566 w 1814"/>
                <a:gd name="T63" fmla="*/ 1157 h 1315"/>
                <a:gd name="T64" fmla="*/ 483 w 1814"/>
                <a:gd name="T65" fmla="*/ 1071 h 1315"/>
                <a:gd name="T66" fmla="*/ 424 w 1814"/>
                <a:gd name="T67" fmla="*/ 1019 h 1315"/>
                <a:gd name="T68" fmla="*/ 276 w 1814"/>
                <a:gd name="T69" fmla="*/ 942 h 1315"/>
                <a:gd name="T70" fmla="*/ 173 w 1814"/>
                <a:gd name="T71" fmla="*/ 876 h 1315"/>
                <a:gd name="T72" fmla="*/ 94 w 1814"/>
                <a:gd name="T73" fmla="*/ 776 h 1315"/>
                <a:gd name="T74" fmla="*/ 32 w 1814"/>
                <a:gd name="T75" fmla="*/ 648 h 1315"/>
                <a:gd name="T76" fmla="*/ 11 w 1814"/>
                <a:gd name="T77" fmla="*/ 550 h 13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14"/>
                <a:gd name="T118" fmla="*/ 0 h 1315"/>
                <a:gd name="T119" fmla="*/ 1814 w 1814"/>
                <a:gd name="T120" fmla="*/ 1315 h 13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14" h="1315">
                  <a:moveTo>
                    <a:pt x="8" y="499"/>
                  </a:moveTo>
                  <a:lnTo>
                    <a:pt x="4" y="441"/>
                  </a:lnTo>
                  <a:lnTo>
                    <a:pt x="1" y="373"/>
                  </a:lnTo>
                  <a:lnTo>
                    <a:pt x="0" y="301"/>
                  </a:lnTo>
                  <a:lnTo>
                    <a:pt x="3" y="229"/>
                  </a:lnTo>
                  <a:lnTo>
                    <a:pt x="11" y="159"/>
                  </a:lnTo>
                  <a:lnTo>
                    <a:pt x="26" y="98"/>
                  </a:lnTo>
                  <a:lnTo>
                    <a:pt x="47" y="48"/>
                  </a:lnTo>
                  <a:lnTo>
                    <a:pt x="61" y="29"/>
                  </a:lnTo>
                  <a:lnTo>
                    <a:pt x="77" y="14"/>
                  </a:lnTo>
                  <a:lnTo>
                    <a:pt x="95" y="5"/>
                  </a:lnTo>
                  <a:lnTo>
                    <a:pt x="117" y="0"/>
                  </a:lnTo>
                  <a:lnTo>
                    <a:pt x="169" y="3"/>
                  </a:lnTo>
                  <a:lnTo>
                    <a:pt x="228" y="17"/>
                  </a:lnTo>
                  <a:lnTo>
                    <a:pt x="293" y="40"/>
                  </a:lnTo>
                  <a:lnTo>
                    <a:pt x="362" y="65"/>
                  </a:lnTo>
                  <a:lnTo>
                    <a:pt x="430" y="89"/>
                  </a:lnTo>
                  <a:lnTo>
                    <a:pt x="498" y="107"/>
                  </a:lnTo>
                  <a:lnTo>
                    <a:pt x="561" y="116"/>
                  </a:lnTo>
                  <a:lnTo>
                    <a:pt x="620" y="112"/>
                  </a:lnTo>
                  <a:lnTo>
                    <a:pt x="677" y="100"/>
                  </a:lnTo>
                  <a:lnTo>
                    <a:pt x="733" y="83"/>
                  </a:lnTo>
                  <a:lnTo>
                    <a:pt x="790" y="65"/>
                  </a:lnTo>
                  <a:lnTo>
                    <a:pt x="849" y="48"/>
                  </a:lnTo>
                  <a:lnTo>
                    <a:pt x="909" y="35"/>
                  </a:lnTo>
                  <a:lnTo>
                    <a:pt x="975" y="30"/>
                  </a:lnTo>
                  <a:lnTo>
                    <a:pt x="1046" y="35"/>
                  </a:lnTo>
                  <a:lnTo>
                    <a:pt x="1128" y="48"/>
                  </a:lnTo>
                  <a:lnTo>
                    <a:pt x="1221" y="67"/>
                  </a:lnTo>
                  <a:lnTo>
                    <a:pt x="1321" y="90"/>
                  </a:lnTo>
                  <a:lnTo>
                    <a:pt x="1423" y="119"/>
                  </a:lnTo>
                  <a:lnTo>
                    <a:pt x="1521" y="154"/>
                  </a:lnTo>
                  <a:lnTo>
                    <a:pt x="1610" y="194"/>
                  </a:lnTo>
                  <a:lnTo>
                    <a:pt x="1650" y="216"/>
                  </a:lnTo>
                  <a:lnTo>
                    <a:pt x="1685" y="240"/>
                  </a:lnTo>
                  <a:lnTo>
                    <a:pt x="1716" y="265"/>
                  </a:lnTo>
                  <a:lnTo>
                    <a:pt x="1741" y="292"/>
                  </a:lnTo>
                  <a:lnTo>
                    <a:pt x="1778" y="353"/>
                  </a:lnTo>
                  <a:lnTo>
                    <a:pt x="1801" y="427"/>
                  </a:lnTo>
                  <a:lnTo>
                    <a:pt x="1812" y="508"/>
                  </a:lnTo>
                  <a:lnTo>
                    <a:pt x="1813" y="595"/>
                  </a:lnTo>
                  <a:lnTo>
                    <a:pt x="1806" y="681"/>
                  </a:lnTo>
                  <a:lnTo>
                    <a:pt x="1792" y="765"/>
                  </a:lnTo>
                  <a:lnTo>
                    <a:pt x="1773" y="843"/>
                  </a:lnTo>
                  <a:lnTo>
                    <a:pt x="1751" y="912"/>
                  </a:lnTo>
                  <a:lnTo>
                    <a:pt x="1724" y="975"/>
                  </a:lnTo>
                  <a:lnTo>
                    <a:pt x="1691" y="1036"/>
                  </a:lnTo>
                  <a:lnTo>
                    <a:pt x="1651" y="1094"/>
                  </a:lnTo>
                  <a:lnTo>
                    <a:pt x="1604" y="1148"/>
                  </a:lnTo>
                  <a:lnTo>
                    <a:pt x="1553" y="1196"/>
                  </a:lnTo>
                  <a:lnTo>
                    <a:pt x="1496" y="1238"/>
                  </a:lnTo>
                  <a:lnTo>
                    <a:pt x="1436" y="1271"/>
                  </a:lnTo>
                  <a:lnTo>
                    <a:pt x="1372" y="1296"/>
                  </a:lnTo>
                  <a:lnTo>
                    <a:pt x="1299" y="1310"/>
                  </a:lnTo>
                  <a:lnTo>
                    <a:pt x="1215" y="1314"/>
                  </a:lnTo>
                  <a:lnTo>
                    <a:pt x="1123" y="1309"/>
                  </a:lnTo>
                  <a:lnTo>
                    <a:pt x="1029" y="1298"/>
                  </a:lnTo>
                  <a:lnTo>
                    <a:pt x="934" y="1282"/>
                  </a:lnTo>
                  <a:lnTo>
                    <a:pt x="846" y="1264"/>
                  </a:lnTo>
                  <a:lnTo>
                    <a:pt x="766" y="1244"/>
                  </a:lnTo>
                  <a:lnTo>
                    <a:pt x="698" y="1226"/>
                  </a:lnTo>
                  <a:lnTo>
                    <a:pt x="645" y="1206"/>
                  </a:lnTo>
                  <a:lnTo>
                    <a:pt x="601" y="1183"/>
                  </a:lnTo>
                  <a:lnTo>
                    <a:pt x="566" y="1157"/>
                  </a:lnTo>
                  <a:lnTo>
                    <a:pt x="536" y="1128"/>
                  </a:lnTo>
                  <a:lnTo>
                    <a:pt x="483" y="1071"/>
                  </a:lnTo>
                  <a:lnTo>
                    <a:pt x="455" y="1044"/>
                  </a:lnTo>
                  <a:lnTo>
                    <a:pt x="424" y="1019"/>
                  </a:lnTo>
                  <a:lnTo>
                    <a:pt x="351" y="978"/>
                  </a:lnTo>
                  <a:lnTo>
                    <a:pt x="276" y="942"/>
                  </a:lnTo>
                  <a:lnTo>
                    <a:pt x="205" y="901"/>
                  </a:lnTo>
                  <a:lnTo>
                    <a:pt x="173" y="876"/>
                  </a:lnTo>
                  <a:lnTo>
                    <a:pt x="145" y="847"/>
                  </a:lnTo>
                  <a:lnTo>
                    <a:pt x="94" y="776"/>
                  </a:lnTo>
                  <a:lnTo>
                    <a:pt x="50" y="693"/>
                  </a:lnTo>
                  <a:lnTo>
                    <a:pt x="32" y="648"/>
                  </a:lnTo>
                  <a:lnTo>
                    <a:pt x="19" y="601"/>
                  </a:lnTo>
                  <a:lnTo>
                    <a:pt x="11" y="550"/>
                  </a:lnTo>
                  <a:lnTo>
                    <a:pt x="8" y="499"/>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grpSp>
          <p:nvGrpSpPr>
            <p:cNvPr id="24605" name="Group 10"/>
            <p:cNvGrpSpPr>
              <a:grpSpLocks/>
            </p:cNvGrpSpPr>
            <p:nvPr/>
          </p:nvGrpSpPr>
          <p:grpSpPr bwMode="auto">
            <a:xfrm>
              <a:off x="3166" y="1267"/>
              <a:ext cx="470" cy="209"/>
              <a:chOff x="3166" y="1267"/>
              <a:chExt cx="470" cy="209"/>
            </a:xfrm>
          </p:grpSpPr>
          <p:graphicFrame>
            <p:nvGraphicFramePr>
              <p:cNvPr id="24819" name="Object 7"/>
              <p:cNvGraphicFramePr>
                <a:graphicFrameLocks/>
              </p:cNvGraphicFramePr>
              <p:nvPr/>
            </p:nvGraphicFramePr>
            <p:xfrm>
              <a:off x="3166" y="1267"/>
              <a:ext cx="270" cy="209"/>
            </p:xfrm>
            <a:graphic>
              <a:graphicData uri="http://schemas.openxmlformats.org/presentationml/2006/ole">
                <mc:AlternateContent xmlns:mc="http://schemas.openxmlformats.org/markup-compatibility/2006">
                  <mc:Choice xmlns:v="urn:schemas-microsoft-com:vml" Requires="v">
                    <p:oleObj name="Clip" r:id="rId3" imgW="1857375" imgH="1438275" progId="MS_ClipArt_Gallery.2">
                      <p:embed/>
                    </p:oleObj>
                  </mc:Choice>
                  <mc:Fallback>
                    <p:oleObj name="Clip" r:id="rId3" imgW="1857375" imgH="1438275" progId="MS_ClipArt_Gallery.2">
                      <p:embed/>
                      <p:pic>
                        <p:nvPicPr>
                          <p:cNvPr id="24819"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 y="1267"/>
                            <a:ext cx="27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20" name="Object 8"/>
              <p:cNvGraphicFramePr>
                <a:graphicFrameLocks/>
              </p:cNvGraphicFramePr>
              <p:nvPr/>
            </p:nvGraphicFramePr>
            <p:xfrm>
              <a:off x="3452" y="1342"/>
              <a:ext cx="184" cy="124"/>
            </p:xfrm>
            <a:graphic>
              <a:graphicData uri="http://schemas.openxmlformats.org/presentationml/2006/ole">
                <mc:AlternateContent xmlns:mc="http://schemas.openxmlformats.org/markup-compatibility/2006">
                  <mc:Choice xmlns:v="urn:schemas-microsoft-com:vml" Requires="v">
                    <p:oleObj name="Clip" r:id="rId5" imgW="1266825" imgH="857250" progId="MS_ClipArt_Gallery.2">
                      <p:embed/>
                    </p:oleObj>
                  </mc:Choice>
                  <mc:Fallback>
                    <p:oleObj name="Clip" r:id="rId5" imgW="1266825" imgH="857250" progId="MS_ClipArt_Gallery.2">
                      <p:embed/>
                      <p:pic>
                        <p:nvPicPr>
                          <p:cNvPr id="2482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 y="1342"/>
                            <a:ext cx="184"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21" name="Line 9"/>
              <p:cNvSpPr>
                <a:spLocks noChangeShapeType="1"/>
              </p:cNvSpPr>
              <p:nvPr/>
            </p:nvSpPr>
            <p:spPr bwMode="auto">
              <a:xfrm flipV="1">
                <a:off x="3422" y="1419"/>
                <a:ext cx="72"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06" name="Group 14"/>
            <p:cNvGrpSpPr>
              <a:grpSpLocks/>
            </p:cNvGrpSpPr>
            <p:nvPr/>
          </p:nvGrpSpPr>
          <p:grpSpPr bwMode="auto">
            <a:xfrm>
              <a:off x="3166" y="1642"/>
              <a:ext cx="470" cy="209"/>
              <a:chOff x="3166" y="1642"/>
              <a:chExt cx="470" cy="209"/>
            </a:xfrm>
          </p:grpSpPr>
          <p:graphicFrame>
            <p:nvGraphicFramePr>
              <p:cNvPr id="24816" name="Object 11"/>
              <p:cNvGraphicFramePr>
                <a:graphicFrameLocks/>
              </p:cNvGraphicFramePr>
              <p:nvPr/>
            </p:nvGraphicFramePr>
            <p:xfrm>
              <a:off x="3166" y="1642"/>
              <a:ext cx="270" cy="209"/>
            </p:xfrm>
            <a:graphic>
              <a:graphicData uri="http://schemas.openxmlformats.org/presentationml/2006/ole">
                <mc:AlternateContent xmlns:mc="http://schemas.openxmlformats.org/markup-compatibility/2006">
                  <mc:Choice xmlns:v="urn:schemas-microsoft-com:vml" Requires="v">
                    <p:oleObj name="Clip" r:id="rId7" imgW="1857375" imgH="1438275" progId="MS_ClipArt_Gallery.2">
                      <p:embed/>
                    </p:oleObj>
                  </mc:Choice>
                  <mc:Fallback>
                    <p:oleObj name="Clip" r:id="rId7" imgW="1857375" imgH="1438275" progId="MS_ClipArt_Gallery.2">
                      <p:embed/>
                      <p:pic>
                        <p:nvPicPr>
                          <p:cNvPr id="24816"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6" y="1642"/>
                            <a:ext cx="27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817" name="Object 12"/>
              <p:cNvGraphicFramePr>
                <a:graphicFrameLocks/>
              </p:cNvGraphicFramePr>
              <p:nvPr/>
            </p:nvGraphicFramePr>
            <p:xfrm>
              <a:off x="3452" y="1717"/>
              <a:ext cx="184" cy="124"/>
            </p:xfrm>
            <a:graphic>
              <a:graphicData uri="http://schemas.openxmlformats.org/presentationml/2006/ole">
                <mc:AlternateContent xmlns:mc="http://schemas.openxmlformats.org/markup-compatibility/2006">
                  <mc:Choice xmlns:v="urn:schemas-microsoft-com:vml" Requires="v">
                    <p:oleObj name="Clip" r:id="rId9" imgW="1266825" imgH="857250" progId="MS_ClipArt_Gallery.2">
                      <p:embed/>
                    </p:oleObj>
                  </mc:Choice>
                  <mc:Fallback>
                    <p:oleObj name="Clip" r:id="rId9" imgW="1266825" imgH="857250" progId="MS_ClipArt_Gallery.2">
                      <p:embed/>
                      <p:pic>
                        <p:nvPicPr>
                          <p:cNvPr id="24817"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2" y="1717"/>
                            <a:ext cx="184" cy="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18" name="Line 13"/>
              <p:cNvSpPr>
                <a:spLocks noChangeShapeType="1"/>
              </p:cNvSpPr>
              <p:nvPr/>
            </p:nvSpPr>
            <p:spPr bwMode="auto">
              <a:xfrm flipV="1">
                <a:off x="3422" y="1794"/>
                <a:ext cx="72"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07" name="Group 18"/>
            <p:cNvGrpSpPr>
              <a:grpSpLocks/>
            </p:cNvGrpSpPr>
            <p:nvPr/>
          </p:nvGrpSpPr>
          <p:grpSpPr bwMode="auto">
            <a:xfrm>
              <a:off x="3403" y="1508"/>
              <a:ext cx="44" cy="135"/>
              <a:chOff x="3403" y="1508"/>
              <a:chExt cx="44" cy="135"/>
            </a:xfrm>
          </p:grpSpPr>
          <p:sp>
            <p:nvSpPr>
              <p:cNvPr id="24813" name="Oval 15"/>
              <p:cNvSpPr>
                <a:spLocks noChangeArrowheads="1"/>
              </p:cNvSpPr>
              <p:nvPr/>
            </p:nvSpPr>
            <p:spPr bwMode="auto">
              <a:xfrm>
                <a:off x="3403" y="1508"/>
                <a:ext cx="41" cy="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4" name="Oval 16"/>
              <p:cNvSpPr>
                <a:spLocks noChangeArrowheads="1"/>
              </p:cNvSpPr>
              <p:nvPr/>
            </p:nvSpPr>
            <p:spPr bwMode="auto">
              <a:xfrm>
                <a:off x="3405" y="1557"/>
                <a:ext cx="40" cy="3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5" name="Oval 17"/>
              <p:cNvSpPr>
                <a:spLocks noChangeArrowheads="1"/>
              </p:cNvSpPr>
              <p:nvPr/>
            </p:nvSpPr>
            <p:spPr bwMode="auto">
              <a:xfrm>
                <a:off x="3406" y="1605"/>
                <a:ext cx="41" cy="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08" name="Group 27"/>
            <p:cNvGrpSpPr>
              <a:grpSpLocks/>
            </p:cNvGrpSpPr>
            <p:nvPr/>
          </p:nvGrpSpPr>
          <p:grpSpPr bwMode="auto">
            <a:xfrm>
              <a:off x="3699" y="1826"/>
              <a:ext cx="132" cy="248"/>
              <a:chOff x="3699" y="1826"/>
              <a:chExt cx="132" cy="248"/>
            </a:xfrm>
          </p:grpSpPr>
          <p:sp>
            <p:nvSpPr>
              <p:cNvPr id="24805" name="AutoShape 19"/>
              <p:cNvSpPr>
                <a:spLocks noChangeArrowheads="1"/>
              </p:cNvSpPr>
              <p:nvPr/>
            </p:nvSpPr>
            <p:spPr bwMode="auto">
              <a:xfrm>
                <a:off x="3699" y="2016"/>
                <a:ext cx="132" cy="58"/>
              </a:xfrm>
              <a:prstGeom prst="parallelogram">
                <a:avLst>
                  <a:gd name="adj" fmla="val 876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6" name="Rectangle 20"/>
              <p:cNvSpPr>
                <a:spLocks noChangeArrowheads="1"/>
              </p:cNvSpPr>
              <p:nvPr/>
            </p:nvSpPr>
            <p:spPr bwMode="auto">
              <a:xfrm>
                <a:off x="3766" y="1827"/>
                <a:ext cx="61" cy="19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7" name="Rectangle 21"/>
              <p:cNvSpPr>
                <a:spLocks noChangeArrowheads="1"/>
              </p:cNvSpPr>
              <p:nvPr/>
            </p:nvSpPr>
            <p:spPr bwMode="auto">
              <a:xfrm>
                <a:off x="3701" y="1882"/>
                <a:ext cx="81" cy="189"/>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8" name="AutoShape 22"/>
              <p:cNvSpPr>
                <a:spLocks noChangeArrowheads="1"/>
              </p:cNvSpPr>
              <p:nvPr/>
            </p:nvSpPr>
            <p:spPr bwMode="auto">
              <a:xfrm>
                <a:off x="3700" y="1826"/>
                <a:ext cx="130" cy="56"/>
              </a:xfrm>
              <a:prstGeom prst="parallelogram">
                <a:avLst>
                  <a:gd name="adj" fmla="val 894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9" name="Line 23"/>
              <p:cNvSpPr>
                <a:spLocks noChangeShapeType="1"/>
              </p:cNvSpPr>
              <p:nvPr/>
            </p:nvSpPr>
            <p:spPr bwMode="auto">
              <a:xfrm>
                <a:off x="3831" y="1829"/>
                <a:ext cx="0" cy="1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10" name="Line 24"/>
              <p:cNvSpPr>
                <a:spLocks noChangeShapeType="1"/>
              </p:cNvSpPr>
              <p:nvPr/>
            </p:nvSpPr>
            <p:spPr bwMode="auto">
              <a:xfrm flipH="1">
                <a:off x="3783" y="2016"/>
                <a:ext cx="48"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11" name="Rectangle 25"/>
              <p:cNvSpPr>
                <a:spLocks noChangeArrowheads="1"/>
              </p:cNvSpPr>
              <p:nvPr/>
            </p:nvSpPr>
            <p:spPr bwMode="auto">
              <a:xfrm>
                <a:off x="3711" y="1907"/>
                <a:ext cx="54" cy="10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12" name="Rectangle 26"/>
              <p:cNvSpPr>
                <a:spLocks noChangeArrowheads="1"/>
              </p:cNvSpPr>
              <p:nvPr/>
            </p:nvSpPr>
            <p:spPr bwMode="auto">
              <a:xfrm>
                <a:off x="3718" y="1939"/>
                <a:ext cx="43" cy="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09" name="Group 31"/>
            <p:cNvGrpSpPr>
              <a:grpSpLocks/>
            </p:cNvGrpSpPr>
            <p:nvPr/>
          </p:nvGrpSpPr>
          <p:grpSpPr bwMode="auto">
            <a:xfrm>
              <a:off x="3848" y="1922"/>
              <a:ext cx="147" cy="51"/>
              <a:chOff x="3848" y="1922"/>
              <a:chExt cx="147" cy="51"/>
            </a:xfrm>
          </p:grpSpPr>
          <p:sp>
            <p:nvSpPr>
              <p:cNvPr id="24802" name="Oval 28"/>
              <p:cNvSpPr>
                <a:spLocks noChangeArrowheads="1"/>
              </p:cNvSpPr>
              <p:nvPr/>
            </p:nvSpPr>
            <p:spPr bwMode="auto">
              <a:xfrm>
                <a:off x="3848" y="1926"/>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3" name="Oval 29"/>
              <p:cNvSpPr>
                <a:spLocks noChangeArrowheads="1"/>
              </p:cNvSpPr>
              <p:nvPr/>
            </p:nvSpPr>
            <p:spPr bwMode="auto">
              <a:xfrm>
                <a:off x="3901" y="1924"/>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4" name="Oval 30"/>
              <p:cNvSpPr>
                <a:spLocks noChangeArrowheads="1"/>
              </p:cNvSpPr>
              <p:nvPr/>
            </p:nvSpPr>
            <p:spPr bwMode="auto">
              <a:xfrm>
                <a:off x="3954" y="1922"/>
                <a:ext cx="41"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10" name="Line 32"/>
            <p:cNvSpPr>
              <a:spLocks noChangeShapeType="1"/>
            </p:cNvSpPr>
            <p:nvPr/>
          </p:nvSpPr>
          <p:spPr bwMode="auto">
            <a:xfrm>
              <a:off x="3785" y="1767"/>
              <a:ext cx="312"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1" name="Line 33"/>
            <p:cNvSpPr>
              <a:spLocks noChangeShapeType="1"/>
            </p:cNvSpPr>
            <p:nvPr/>
          </p:nvSpPr>
          <p:spPr bwMode="auto">
            <a:xfrm>
              <a:off x="3787" y="1765"/>
              <a:ext cx="1"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2" name="Line 34"/>
            <p:cNvSpPr>
              <a:spLocks noChangeShapeType="1"/>
            </p:cNvSpPr>
            <p:nvPr/>
          </p:nvSpPr>
          <p:spPr bwMode="auto">
            <a:xfrm>
              <a:off x="4099" y="1764"/>
              <a:ext cx="1" cy="5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3" name="Line 35"/>
            <p:cNvSpPr>
              <a:spLocks noChangeShapeType="1"/>
            </p:cNvSpPr>
            <p:nvPr/>
          </p:nvSpPr>
          <p:spPr bwMode="auto">
            <a:xfrm>
              <a:off x="3596" y="1427"/>
              <a:ext cx="182" cy="1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4" name="Line 36"/>
            <p:cNvSpPr>
              <a:spLocks noChangeShapeType="1"/>
            </p:cNvSpPr>
            <p:nvPr/>
          </p:nvSpPr>
          <p:spPr bwMode="auto">
            <a:xfrm flipV="1">
              <a:off x="3604" y="1607"/>
              <a:ext cx="174" cy="2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15" name="Line 37"/>
            <p:cNvSpPr>
              <a:spLocks noChangeShapeType="1"/>
            </p:cNvSpPr>
            <p:nvPr/>
          </p:nvSpPr>
          <p:spPr bwMode="auto">
            <a:xfrm flipV="1">
              <a:off x="3935" y="1660"/>
              <a:ext cx="1" cy="10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16" name="Group 46"/>
            <p:cNvGrpSpPr>
              <a:grpSpLocks/>
            </p:cNvGrpSpPr>
            <p:nvPr/>
          </p:nvGrpSpPr>
          <p:grpSpPr bwMode="auto">
            <a:xfrm>
              <a:off x="4011" y="1812"/>
              <a:ext cx="132" cy="248"/>
              <a:chOff x="4011" y="1812"/>
              <a:chExt cx="132" cy="248"/>
            </a:xfrm>
          </p:grpSpPr>
          <p:sp>
            <p:nvSpPr>
              <p:cNvPr id="24794" name="AutoShape 38"/>
              <p:cNvSpPr>
                <a:spLocks noChangeArrowheads="1"/>
              </p:cNvSpPr>
              <p:nvPr/>
            </p:nvSpPr>
            <p:spPr bwMode="auto">
              <a:xfrm>
                <a:off x="4011" y="2002"/>
                <a:ext cx="132" cy="58"/>
              </a:xfrm>
              <a:prstGeom prst="parallelogram">
                <a:avLst>
                  <a:gd name="adj" fmla="val 876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5" name="Rectangle 39"/>
              <p:cNvSpPr>
                <a:spLocks noChangeArrowheads="1"/>
              </p:cNvSpPr>
              <p:nvPr/>
            </p:nvSpPr>
            <p:spPr bwMode="auto">
              <a:xfrm>
                <a:off x="4078" y="1813"/>
                <a:ext cx="61" cy="19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6" name="Rectangle 40"/>
              <p:cNvSpPr>
                <a:spLocks noChangeArrowheads="1"/>
              </p:cNvSpPr>
              <p:nvPr/>
            </p:nvSpPr>
            <p:spPr bwMode="auto">
              <a:xfrm>
                <a:off x="4013" y="1868"/>
                <a:ext cx="81" cy="189"/>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7" name="AutoShape 41"/>
              <p:cNvSpPr>
                <a:spLocks noChangeArrowheads="1"/>
              </p:cNvSpPr>
              <p:nvPr/>
            </p:nvSpPr>
            <p:spPr bwMode="auto">
              <a:xfrm>
                <a:off x="4012" y="1812"/>
                <a:ext cx="130" cy="56"/>
              </a:xfrm>
              <a:prstGeom prst="parallelogram">
                <a:avLst>
                  <a:gd name="adj" fmla="val 894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8" name="Line 42"/>
              <p:cNvSpPr>
                <a:spLocks noChangeShapeType="1"/>
              </p:cNvSpPr>
              <p:nvPr/>
            </p:nvSpPr>
            <p:spPr bwMode="auto">
              <a:xfrm>
                <a:off x="4143" y="1815"/>
                <a:ext cx="0" cy="1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99" name="Line 43"/>
              <p:cNvSpPr>
                <a:spLocks noChangeShapeType="1"/>
              </p:cNvSpPr>
              <p:nvPr/>
            </p:nvSpPr>
            <p:spPr bwMode="auto">
              <a:xfrm flipH="1">
                <a:off x="4095" y="2002"/>
                <a:ext cx="48"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800" name="Rectangle 44"/>
              <p:cNvSpPr>
                <a:spLocks noChangeArrowheads="1"/>
              </p:cNvSpPr>
              <p:nvPr/>
            </p:nvSpPr>
            <p:spPr bwMode="auto">
              <a:xfrm>
                <a:off x="4023" y="1893"/>
                <a:ext cx="54" cy="10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801" name="Rectangle 45"/>
              <p:cNvSpPr>
                <a:spLocks noChangeArrowheads="1"/>
              </p:cNvSpPr>
              <p:nvPr/>
            </p:nvSpPr>
            <p:spPr bwMode="auto">
              <a:xfrm>
                <a:off x="4030" y="1925"/>
                <a:ext cx="43" cy="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17" name="Group 56"/>
            <p:cNvGrpSpPr>
              <a:grpSpLocks/>
            </p:cNvGrpSpPr>
            <p:nvPr/>
          </p:nvGrpSpPr>
          <p:grpSpPr bwMode="auto">
            <a:xfrm>
              <a:off x="3408" y="2201"/>
              <a:ext cx="302" cy="591"/>
              <a:chOff x="3408" y="2201"/>
              <a:chExt cx="302" cy="591"/>
            </a:xfrm>
          </p:grpSpPr>
          <p:graphicFrame>
            <p:nvGraphicFramePr>
              <p:cNvPr id="24785" name="Object 47"/>
              <p:cNvGraphicFramePr>
                <a:graphicFrameLocks/>
              </p:cNvGraphicFramePr>
              <p:nvPr/>
            </p:nvGraphicFramePr>
            <p:xfrm>
              <a:off x="3408" y="2201"/>
              <a:ext cx="270" cy="216"/>
            </p:xfrm>
            <a:graphic>
              <a:graphicData uri="http://schemas.openxmlformats.org/presentationml/2006/ole">
                <mc:AlternateContent xmlns:mc="http://schemas.openxmlformats.org/markup-compatibility/2006">
                  <mc:Choice xmlns:v="urn:schemas-microsoft-com:vml" Requires="v">
                    <p:oleObj name="Clip" r:id="rId11" imgW="1857375" imgH="1485900" progId="MS_ClipArt_Gallery.2">
                      <p:embed/>
                    </p:oleObj>
                  </mc:Choice>
                  <mc:Fallback>
                    <p:oleObj name="Clip" r:id="rId11" imgW="1857375" imgH="1485900" progId="MS_ClipArt_Gallery.2">
                      <p:embed/>
                      <p:pic>
                        <p:nvPicPr>
                          <p:cNvPr id="24785" name="Object 4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 y="2201"/>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6" name="Line 48"/>
              <p:cNvSpPr>
                <a:spLocks noChangeShapeType="1"/>
              </p:cNvSpPr>
              <p:nvPr/>
            </p:nvSpPr>
            <p:spPr bwMode="auto">
              <a:xfrm flipV="1">
                <a:off x="3664" y="2355"/>
                <a:ext cx="46"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4787" name="Object 49"/>
              <p:cNvGraphicFramePr>
                <a:graphicFrameLocks/>
              </p:cNvGraphicFramePr>
              <p:nvPr/>
            </p:nvGraphicFramePr>
            <p:xfrm>
              <a:off x="3408" y="2576"/>
              <a:ext cx="270" cy="216"/>
            </p:xfrm>
            <a:graphic>
              <a:graphicData uri="http://schemas.openxmlformats.org/presentationml/2006/ole">
                <mc:AlternateContent xmlns:mc="http://schemas.openxmlformats.org/markup-compatibility/2006">
                  <mc:Choice xmlns:v="urn:schemas-microsoft-com:vml" Requires="v">
                    <p:oleObj name="Clip" r:id="rId13" imgW="1857375" imgH="1485900" progId="MS_ClipArt_Gallery.2">
                      <p:embed/>
                    </p:oleObj>
                  </mc:Choice>
                  <mc:Fallback>
                    <p:oleObj name="Clip" r:id="rId13" imgW="1857375" imgH="1485900" progId="MS_ClipArt_Gallery.2">
                      <p:embed/>
                      <p:pic>
                        <p:nvPicPr>
                          <p:cNvPr id="24787" name="Object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8" y="2576"/>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8" name="Line 50"/>
              <p:cNvSpPr>
                <a:spLocks noChangeShapeType="1"/>
              </p:cNvSpPr>
              <p:nvPr/>
            </p:nvSpPr>
            <p:spPr bwMode="auto">
              <a:xfrm flipV="1">
                <a:off x="3664" y="2733"/>
                <a:ext cx="46"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789" name="Group 54"/>
              <p:cNvGrpSpPr>
                <a:grpSpLocks/>
              </p:cNvGrpSpPr>
              <p:nvPr/>
            </p:nvGrpSpPr>
            <p:grpSpPr bwMode="auto">
              <a:xfrm>
                <a:off x="3487" y="2416"/>
                <a:ext cx="45" cy="140"/>
                <a:chOff x="3487" y="2416"/>
                <a:chExt cx="45" cy="140"/>
              </a:xfrm>
            </p:grpSpPr>
            <p:sp>
              <p:nvSpPr>
                <p:cNvPr id="24791" name="Oval 51"/>
                <p:cNvSpPr>
                  <a:spLocks noChangeArrowheads="1"/>
                </p:cNvSpPr>
                <p:nvPr/>
              </p:nvSpPr>
              <p:spPr bwMode="auto">
                <a:xfrm>
                  <a:off x="3487" y="2416"/>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2" name="Oval 52"/>
                <p:cNvSpPr>
                  <a:spLocks noChangeArrowheads="1"/>
                </p:cNvSpPr>
                <p:nvPr/>
              </p:nvSpPr>
              <p:spPr bwMode="auto">
                <a:xfrm>
                  <a:off x="3489" y="2466"/>
                  <a:ext cx="41"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93" name="Oval 53"/>
                <p:cNvSpPr>
                  <a:spLocks noChangeArrowheads="1"/>
                </p:cNvSpPr>
                <p:nvPr/>
              </p:nvSpPr>
              <p:spPr bwMode="auto">
                <a:xfrm>
                  <a:off x="3491" y="2517"/>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790" name="Line 55"/>
              <p:cNvSpPr>
                <a:spLocks noChangeShapeType="1"/>
              </p:cNvSpPr>
              <p:nvPr/>
            </p:nvSpPr>
            <p:spPr bwMode="auto">
              <a:xfrm>
                <a:off x="3706" y="2355"/>
                <a:ext cx="0" cy="3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24618" name="Object 57"/>
            <p:cNvGraphicFramePr>
              <a:graphicFrameLocks/>
            </p:cNvGraphicFramePr>
            <p:nvPr/>
          </p:nvGraphicFramePr>
          <p:xfrm>
            <a:off x="3955" y="2837"/>
            <a:ext cx="271" cy="217"/>
          </p:xfrm>
          <a:graphic>
            <a:graphicData uri="http://schemas.openxmlformats.org/presentationml/2006/ole">
              <mc:AlternateContent xmlns:mc="http://schemas.openxmlformats.org/markup-compatibility/2006">
                <mc:Choice xmlns:v="urn:schemas-microsoft-com:vml" Requires="v">
                  <p:oleObj name="Clip" r:id="rId15" imgW="1866900" imgH="1495425" progId="MS_ClipArt_Gallery.2">
                    <p:embed/>
                  </p:oleObj>
                </mc:Choice>
                <mc:Fallback>
                  <p:oleObj name="Clip" r:id="rId15" imgW="1866900" imgH="1495425" progId="MS_ClipArt_Gallery.2">
                    <p:embed/>
                    <p:pic>
                      <p:nvPicPr>
                        <p:cNvPr id="24618" name="Object 5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5" y="2837"/>
                          <a:ext cx="27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19" name="Object 58"/>
            <p:cNvGraphicFramePr>
              <a:graphicFrameLocks/>
            </p:cNvGraphicFramePr>
            <p:nvPr/>
          </p:nvGraphicFramePr>
          <p:xfrm>
            <a:off x="3568" y="2830"/>
            <a:ext cx="270" cy="216"/>
          </p:xfrm>
          <a:graphic>
            <a:graphicData uri="http://schemas.openxmlformats.org/presentationml/2006/ole">
              <mc:AlternateContent xmlns:mc="http://schemas.openxmlformats.org/markup-compatibility/2006">
                <mc:Choice xmlns:v="urn:schemas-microsoft-com:vml" Requires="v">
                  <p:oleObj name="Clip" r:id="rId17" imgW="1857375" imgH="1485900" progId="MS_ClipArt_Gallery.2">
                    <p:embed/>
                  </p:oleObj>
                </mc:Choice>
                <mc:Fallback>
                  <p:oleObj name="Clip" r:id="rId17" imgW="1857375" imgH="1485900" progId="MS_ClipArt_Gallery.2">
                    <p:embed/>
                    <p:pic>
                      <p:nvPicPr>
                        <p:cNvPr id="24619" name="Object 5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68" y="2830"/>
                          <a:ext cx="2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20" name="Oval 59"/>
            <p:cNvSpPr>
              <a:spLocks noChangeArrowheads="1"/>
            </p:cNvSpPr>
            <p:nvPr/>
          </p:nvSpPr>
          <p:spPr bwMode="auto">
            <a:xfrm>
              <a:off x="3831" y="2895"/>
              <a:ext cx="41"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1" name="Oval 60"/>
            <p:cNvSpPr>
              <a:spLocks noChangeArrowheads="1"/>
            </p:cNvSpPr>
            <p:nvPr/>
          </p:nvSpPr>
          <p:spPr bwMode="auto">
            <a:xfrm>
              <a:off x="3883" y="2895"/>
              <a:ext cx="42"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2" name="Oval 61"/>
            <p:cNvSpPr>
              <a:spLocks noChangeArrowheads="1"/>
            </p:cNvSpPr>
            <p:nvPr/>
          </p:nvSpPr>
          <p:spPr bwMode="auto">
            <a:xfrm>
              <a:off x="3932" y="2898"/>
              <a:ext cx="41" cy="3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23" name="Line 62"/>
            <p:cNvSpPr>
              <a:spLocks noChangeShapeType="1"/>
            </p:cNvSpPr>
            <p:nvPr/>
          </p:nvSpPr>
          <p:spPr bwMode="auto">
            <a:xfrm flipV="1">
              <a:off x="4116" y="2802"/>
              <a:ext cx="1" cy="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4" name="Line 63"/>
            <p:cNvSpPr>
              <a:spLocks noChangeShapeType="1"/>
            </p:cNvSpPr>
            <p:nvPr/>
          </p:nvSpPr>
          <p:spPr bwMode="auto">
            <a:xfrm flipV="1">
              <a:off x="3722" y="2796"/>
              <a:ext cx="0" cy="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5" name="Line 64"/>
            <p:cNvSpPr>
              <a:spLocks noChangeShapeType="1"/>
            </p:cNvSpPr>
            <p:nvPr/>
          </p:nvSpPr>
          <p:spPr bwMode="auto">
            <a:xfrm flipH="1">
              <a:off x="3723" y="2799"/>
              <a:ext cx="3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6" name="Line 65"/>
            <p:cNvSpPr>
              <a:spLocks noChangeShapeType="1"/>
            </p:cNvSpPr>
            <p:nvPr/>
          </p:nvSpPr>
          <p:spPr bwMode="auto">
            <a:xfrm flipV="1">
              <a:off x="3709" y="2564"/>
              <a:ext cx="59"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7" name="Line 66"/>
            <p:cNvSpPr>
              <a:spLocks noChangeShapeType="1"/>
            </p:cNvSpPr>
            <p:nvPr/>
          </p:nvSpPr>
          <p:spPr bwMode="auto">
            <a:xfrm>
              <a:off x="4089" y="2593"/>
              <a:ext cx="191" cy="2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28" name="Line 67"/>
            <p:cNvSpPr>
              <a:spLocks noChangeShapeType="1"/>
            </p:cNvSpPr>
            <p:nvPr/>
          </p:nvSpPr>
          <p:spPr bwMode="auto">
            <a:xfrm flipH="1">
              <a:off x="4590" y="2591"/>
              <a:ext cx="176" cy="2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4629" name="Object 68"/>
            <p:cNvGraphicFramePr>
              <a:graphicFrameLocks/>
            </p:cNvGraphicFramePr>
            <p:nvPr/>
          </p:nvGraphicFramePr>
          <p:xfrm>
            <a:off x="4702" y="2309"/>
            <a:ext cx="136" cy="160"/>
          </p:xfrm>
          <a:graphic>
            <a:graphicData uri="http://schemas.openxmlformats.org/presentationml/2006/ole">
              <mc:AlternateContent xmlns:mc="http://schemas.openxmlformats.org/markup-compatibility/2006">
                <mc:Choice xmlns:v="urn:schemas-microsoft-com:vml" Requires="v">
                  <p:oleObj name="Clip" r:id="rId19" imgW="942975" imgH="1104900" progId="MS_ClipArt_Gallery.2">
                    <p:embed/>
                  </p:oleObj>
                </mc:Choice>
                <mc:Fallback>
                  <p:oleObj name="Clip" r:id="rId19" imgW="942975" imgH="1104900" progId="MS_ClipArt_Gallery.2">
                    <p:embed/>
                    <p:pic>
                      <p:nvPicPr>
                        <p:cNvPr id="24629" name="Object 6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 y="2309"/>
                          <a:ext cx="13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30" name="Object 69"/>
            <p:cNvGraphicFramePr>
              <a:graphicFrameLocks/>
            </p:cNvGraphicFramePr>
            <p:nvPr/>
          </p:nvGraphicFramePr>
          <p:xfrm>
            <a:off x="3860" y="2360"/>
            <a:ext cx="136" cy="159"/>
          </p:xfrm>
          <a:graphic>
            <a:graphicData uri="http://schemas.openxmlformats.org/presentationml/2006/ole">
              <mc:AlternateContent xmlns:mc="http://schemas.openxmlformats.org/markup-compatibility/2006">
                <mc:Choice xmlns:v="urn:schemas-microsoft-com:vml" Requires="v">
                  <p:oleObj name="Clip" r:id="rId21" imgW="942975" imgH="1095375" progId="MS_ClipArt_Gallery.2">
                    <p:embed/>
                  </p:oleObj>
                </mc:Choice>
                <mc:Fallback>
                  <p:oleObj name="Clip" r:id="rId21" imgW="942975" imgH="1095375" progId="MS_ClipArt_Gallery.2">
                    <p:embed/>
                    <p:pic>
                      <p:nvPicPr>
                        <p:cNvPr id="24630" name="Object 6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60" y="2360"/>
                          <a:ext cx="136"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31" name="Freeform 70"/>
            <p:cNvSpPr>
              <a:spLocks/>
            </p:cNvSpPr>
            <p:nvPr/>
          </p:nvSpPr>
          <p:spPr bwMode="auto">
            <a:xfrm>
              <a:off x="3911" y="2226"/>
              <a:ext cx="854" cy="185"/>
            </a:xfrm>
            <a:custGeom>
              <a:avLst/>
              <a:gdLst>
                <a:gd name="T0" fmla="*/ 0 w 854"/>
                <a:gd name="T1" fmla="*/ 184 h 185"/>
                <a:gd name="T2" fmla="*/ 89 w 854"/>
                <a:gd name="T3" fmla="*/ 119 h 185"/>
                <a:gd name="T4" fmla="*/ 135 w 854"/>
                <a:gd name="T5" fmla="*/ 89 h 185"/>
                <a:gd name="T6" fmla="*/ 181 w 854"/>
                <a:gd name="T7" fmla="*/ 62 h 185"/>
                <a:gd name="T8" fmla="*/ 228 w 854"/>
                <a:gd name="T9" fmla="*/ 38 h 185"/>
                <a:gd name="T10" fmla="*/ 277 w 854"/>
                <a:gd name="T11" fmla="*/ 19 h 185"/>
                <a:gd name="T12" fmla="*/ 327 w 854"/>
                <a:gd name="T13" fmla="*/ 6 h 185"/>
                <a:gd name="T14" fmla="*/ 379 w 854"/>
                <a:gd name="T15" fmla="*/ 0 h 185"/>
                <a:gd name="T16" fmla="*/ 433 w 854"/>
                <a:gd name="T17" fmla="*/ 0 h 185"/>
                <a:gd name="T18" fmla="*/ 490 w 854"/>
                <a:gd name="T19" fmla="*/ 7 h 185"/>
                <a:gd name="T20" fmla="*/ 548 w 854"/>
                <a:gd name="T21" fmla="*/ 20 h 185"/>
                <a:gd name="T22" fmla="*/ 608 w 854"/>
                <a:gd name="T23" fmla="*/ 38 h 185"/>
                <a:gd name="T24" fmla="*/ 668 w 854"/>
                <a:gd name="T25" fmla="*/ 59 h 185"/>
                <a:gd name="T26" fmla="*/ 729 w 854"/>
                <a:gd name="T27" fmla="*/ 83 h 185"/>
                <a:gd name="T28" fmla="*/ 853 w 854"/>
                <a:gd name="T29" fmla="*/ 136 h 1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4"/>
                <a:gd name="T46" fmla="*/ 0 h 185"/>
                <a:gd name="T47" fmla="*/ 854 w 854"/>
                <a:gd name="T48" fmla="*/ 185 h 1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4" h="185">
                  <a:moveTo>
                    <a:pt x="0" y="184"/>
                  </a:moveTo>
                  <a:lnTo>
                    <a:pt x="89" y="119"/>
                  </a:lnTo>
                  <a:lnTo>
                    <a:pt x="135" y="89"/>
                  </a:lnTo>
                  <a:lnTo>
                    <a:pt x="181" y="62"/>
                  </a:lnTo>
                  <a:lnTo>
                    <a:pt x="228" y="38"/>
                  </a:lnTo>
                  <a:lnTo>
                    <a:pt x="277" y="19"/>
                  </a:lnTo>
                  <a:lnTo>
                    <a:pt x="327" y="6"/>
                  </a:lnTo>
                  <a:lnTo>
                    <a:pt x="379" y="0"/>
                  </a:lnTo>
                  <a:lnTo>
                    <a:pt x="433" y="0"/>
                  </a:lnTo>
                  <a:lnTo>
                    <a:pt x="490" y="7"/>
                  </a:lnTo>
                  <a:lnTo>
                    <a:pt x="548" y="20"/>
                  </a:lnTo>
                  <a:lnTo>
                    <a:pt x="608" y="38"/>
                  </a:lnTo>
                  <a:lnTo>
                    <a:pt x="668" y="59"/>
                  </a:lnTo>
                  <a:lnTo>
                    <a:pt x="729" y="83"/>
                  </a:lnTo>
                  <a:lnTo>
                    <a:pt x="853" y="136"/>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24632" name="Group 73"/>
            <p:cNvGrpSpPr>
              <a:grpSpLocks/>
            </p:cNvGrpSpPr>
            <p:nvPr/>
          </p:nvGrpSpPr>
          <p:grpSpPr bwMode="auto">
            <a:xfrm>
              <a:off x="4079" y="3114"/>
              <a:ext cx="264" cy="277"/>
              <a:chOff x="4079" y="3114"/>
              <a:chExt cx="264" cy="277"/>
            </a:xfrm>
          </p:grpSpPr>
          <p:graphicFrame>
            <p:nvGraphicFramePr>
              <p:cNvPr id="24783" name="Object 71"/>
              <p:cNvGraphicFramePr>
                <a:graphicFrameLocks/>
              </p:cNvGraphicFramePr>
              <p:nvPr/>
            </p:nvGraphicFramePr>
            <p:xfrm>
              <a:off x="4079" y="3114"/>
              <a:ext cx="246" cy="245"/>
            </p:xfrm>
            <a:graphic>
              <a:graphicData uri="http://schemas.openxmlformats.org/presentationml/2006/ole">
                <mc:AlternateContent xmlns:mc="http://schemas.openxmlformats.org/markup-compatibility/2006">
                  <mc:Choice xmlns:v="urn:schemas-microsoft-com:vml" Requires="v">
                    <p:oleObj name="Clip" r:id="rId23" imgW="1695450" imgH="1685925" progId="MS_ClipArt_Gallery.2">
                      <p:embed/>
                    </p:oleObj>
                  </mc:Choice>
                  <mc:Fallback>
                    <p:oleObj name="Clip" r:id="rId23" imgW="1695450" imgH="1685925" progId="MS_ClipArt_Gallery.2">
                      <p:embed/>
                      <p:pic>
                        <p:nvPicPr>
                          <p:cNvPr id="24783" name="Object 7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79" y="3114"/>
                            <a:ext cx="24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4" name="Object 72"/>
              <p:cNvGraphicFramePr>
                <a:graphicFrameLocks/>
              </p:cNvGraphicFramePr>
              <p:nvPr/>
            </p:nvGraphicFramePr>
            <p:xfrm>
              <a:off x="4117" y="3185"/>
              <a:ext cx="226" cy="206"/>
            </p:xfrm>
            <a:graphic>
              <a:graphicData uri="http://schemas.openxmlformats.org/presentationml/2006/ole">
                <mc:AlternateContent xmlns:mc="http://schemas.openxmlformats.org/markup-compatibility/2006">
                  <mc:Choice xmlns:v="urn:schemas-microsoft-com:vml" Requires="v">
                    <p:oleObj name="Clip" r:id="rId25" imgW="1552575" imgH="1419225" progId="MS_ClipArt_Gallery.2">
                      <p:embed/>
                    </p:oleObj>
                  </mc:Choice>
                  <mc:Fallback>
                    <p:oleObj name="Clip" r:id="rId25" imgW="1552575" imgH="1419225" progId="MS_ClipArt_Gallery.2">
                      <p:embed/>
                      <p:pic>
                        <p:nvPicPr>
                          <p:cNvPr id="24784" name="Object 7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17" y="3185"/>
                            <a:ext cx="22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4633" name="Group 76"/>
            <p:cNvGrpSpPr>
              <a:grpSpLocks/>
            </p:cNvGrpSpPr>
            <p:nvPr/>
          </p:nvGrpSpPr>
          <p:grpSpPr bwMode="auto">
            <a:xfrm>
              <a:off x="4569" y="3134"/>
              <a:ext cx="264" cy="277"/>
              <a:chOff x="4569" y="3134"/>
              <a:chExt cx="264" cy="277"/>
            </a:xfrm>
          </p:grpSpPr>
          <p:graphicFrame>
            <p:nvGraphicFramePr>
              <p:cNvPr id="24781" name="Object 74"/>
              <p:cNvGraphicFramePr>
                <a:graphicFrameLocks/>
              </p:cNvGraphicFramePr>
              <p:nvPr/>
            </p:nvGraphicFramePr>
            <p:xfrm>
              <a:off x="4569" y="3134"/>
              <a:ext cx="246" cy="245"/>
            </p:xfrm>
            <a:graphic>
              <a:graphicData uri="http://schemas.openxmlformats.org/presentationml/2006/ole">
                <mc:AlternateContent xmlns:mc="http://schemas.openxmlformats.org/markup-compatibility/2006">
                  <mc:Choice xmlns:v="urn:schemas-microsoft-com:vml" Requires="v">
                    <p:oleObj name="Clip" r:id="rId27" imgW="1695450" imgH="1685925" progId="MS_ClipArt_Gallery.2">
                      <p:embed/>
                    </p:oleObj>
                  </mc:Choice>
                  <mc:Fallback>
                    <p:oleObj name="Clip" r:id="rId27" imgW="1695450" imgH="1685925" progId="MS_ClipArt_Gallery.2">
                      <p:embed/>
                      <p:pic>
                        <p:nvPicPr>
                          <p:cNvPr id="24781" name="Object 7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69" y="3134"/>
                            <a:ext cx="24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2" name="Object 75"/>
              <p:cNvGraphicFramePr>
                <a:graphicFrameLocks/>
              </p:cNvGraphicFramePr>
              <p:nvPr/>
            </p:nvGraphicFramePr>
            <p:xfrm>
              <a:off x="4607" y="3205"/>
              <a:ext cx="226" cy="206"/>
            </p:xfrm>
            <a:graphic>
              <a:graphicData uri="http://schemas.openxmlformats.org/presentationml/2006/ole">
                <mc:AlternateContent xmlns:mc="http://schemas.openxmlformats.org/markup-compatibility/2006">
                  <mc:Choice xmlns:v="urn:schemas-microsoft-com:vml" Requires="v">
                    <p:oleObj name="Clip" r:id="rId29" imgW="1552575" imgH="1419225" progId="MS_ClipArt_Gallery.2">
                      <p:embed/>
                    </p:oleObj>
                  </mc:Choice>
                  <mc:Fallback>
                    <p:oleObj name="Clip" r:id="rId29" imgW="1552575" imgH="1419225" progId="MS_ClipArt_Gallery.2">
                      <p:embed/>
                      <p:pic>
                        <p:nvPicPr>
                          <p:cNvPr id="24782" name="Object 75"/>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07" y="3205"/>
                            <a:ext cx="22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4634" name="Group 79"/>
            <p:cNvGrpSpPr>
              <a:grpSpLocks/>
            </p:cNvGrpSpPr>
            <p:nvPr/>
          </p:nvGrpSpPr>
          <p:grpSpPr bwMode="auto">
            <a:xfrm>
              <a:off x="4308" y="2955"/>
              <a:ext cx="247" cy="245"/>
              <a:chOff x="4308" y="2955"/>
              <a:chExt cx="247" cy="245"/>
            </a:xfrm>
          </p:grpSpPr>
          <p:graphicFrame>
            <p:nvGraphicFramePr>
              <p:cNvPr id="24779" name="Object 77"/>
              <p:cNvGraphicFramePr>
                <a:graphicFrameLocks/>
              </p:cNvGraphicFramePr>
              <p:nvPr/>
            </p:nvGraphicFramePr>
            <p:xfrm>
              <a:off x="4308" y="2955"/>
              <a:ext cx="247" cy="245"/>
            </p:xfrm>
            <a:graphic>
              <a:graphicData uri="http://schemas.openxmlformats.org/presentationml/2006/ole">
                <mc:AlternateContent xmlns:mc="http://schemas.openxmlformats.org/markup-compatibility/2006">
                  <mc:Choice xmlns:v="urn:schemas-microsoft-com:vml" Requires="v">
                    <p:oleObj name="Clip" r:id="rId31" imgW="1704975" imgH="1685925" progId="MS_ClipArt_Gallery.2">
                      <p:embed/>
                    </p:oleObj>
                  </mc:Choice>
                  <mc:Fallback>
                    <p:oleObj name="Clip" r:id="rId31" imgW="1704975" imgH="1685925" progId="MS_ClipArt_Gallery.2">
                      <p:embed/>
                      <p:pic>
                        <p:nvPicPr>
                          <p:cNvPr id="24779" name="Object 7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08" y="2955"/>
                            <a:ext cx="247"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0" name="Rectangle 78"/>
              <p:cNvSpPr>
                <a:spLocks noChangeArrowheads="1"/>
              </p:cNvSpPr>
              <p:nvPr/>
            </p:nvSpPr>
            <p:spPr bwMode="auto">
              <a:xfrm>
                <a:off x="4378" y="3039"/>
                <a:ext cx="167" cy="152"/>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35" name="Line 80"/>
            <p:cNvSpPr>
              <a:spLocks noChangeShapeType="1"/>
            </p:cNvSpPr>
            <p:nvPr/>
          </p:nvSpPr>
          <p:spPr bwMode="auto">
            <a:xfrm>
              <a:off x="4501" y="2894"/>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36" name="Group 89"/>
            <p:cNvGrpSpPr>
              <a:grpSpLocks/>
            </p:cNvGrpSpPr>
            <p:nvPr/>
          </p:nvGrpSpPr>
          <p:grpSpPr bwMode="auto">
            <a:xfrm>
              <a:off x="4955" y="2532"/>
              <a:ext cx="131" cy="257"/>
              <a:chOff x="4955" y="2532"/>
              <a:chExt cx="131" cy="257"/>
            </a:xfrm>
          </p:grpSpPr>
          <p:sp>
            <p:nvSpPr>
              <p:cNvPr id="24771" name="AutoShape 81"/>
              <p:cNvSpPr>
                <a:spLocks noChangeArrowheads="1"/>
              </p:cNvSpPr>
              <p:nvPr/>
            </p:nvSpPr>
            <p:spPr bwMode="auto">
              <a:xfrm>
                <a:off x="4955" y="2729"/>
                <a:ext cx="131" cy="60"/>
              </a:xfrm>
              <a:prstGeom prst="parallelogram">
                <a:avLst>
                  <a:gd name="adj" fmla="val 8408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2" name="Rectangle 82"/>
              <p:cNvSpPr>
                <a:spLocks noChangeArrowheads="1"/>
              </p:cNvSpPr>
              <p:nvPr/>
            </p:nvSpPr>
            <p:spPr bwMode="auto">
              <a:xfrm>
                <a:off x="5021" y="2533"/>
                <a:ext cx="61" cy="19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3" name="Rectangle 83"/>
              <p:cNvSpPr>
                <a:spLocks noChangeArrowheads="1"/>
              </p:cNvSpPr>
              <p:nvPr/>
            </p:nvSpPr>
            <p:spPr bwMode="auto">
              <a:xfrm>
                <a:off x="4957" y="2590"/>
                <a:ext cx="81" cy="19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4" name="AutoShape 84"/>
              <p:cNvSpPr>
                <a:spLocks noChangeArrowheads="1"/>
              </p:cNvSpPr>
              <p:nvPr/>
            </p:nvSpPr>
            <p:spPr bwMode="auto">
              <a:xfrm>
                <a:off x="4956" y="2532"/>
                <a:ext cx="129" cy="58"/>
              </a:xfrm>
              <a:prstGeom prst="parallelogram">
                <a:avLst>
                  <a:gd name="adj" fmla="val 85660"/>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5" name="Line 85"/>
              <p:cNvSpPr>
                <a:spLocks noChangeShapeType="1"/>
              </p:cNvSpPr>
              <p:nvPr/>
            </p:nvSpPr>
            <p:spPr bwMode="auto">
              <a:xfrm>
                <a:off x="5086" y="2535"/>
                <a:ext cx="0" cy="1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76" name="Line 86"/>
              <p:cNvSpPr>
                <a:spLocks noChangeShapeType="1"/>
              </p:cNvSpPr>
              <p:nvPr/>
            </p:nvSpPr>
            <p:spPr bwMode="auto">
              <a:xfrm flipH="1">
                <a:off x="5039" y="2729"/>
                <a:ext cx="47" cy="5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77" name="Rectangle 87"/>
              <p:cNvSpPr>
                <a:spLocks noChangeArrowheads="1"/>
              </p:cNvSpPr>
              <p:nvPr/>
            </p:nvSpPr>
            <p:spPr bwMode="auto">
              <a:xfrm>
                <a:off x="4967" y="2616"/>
                <a:ext cx="53" cy="11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8" name="Rectangle 88"/>
              <p:cNvSpPr>
                <a:spLocks noChangeArrowheads="1"/>
              </p:cNvSpPr>
              <p:nvPr/>
            </p:nvSpPr>
            <p:spPr bwMode="auto">
              <a:xfrm>
                <a:off x="4974" y="2649"/>
                <a:ext cx="42" cy="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4637" name="Group 98"/>
            <p:cNvGrpSpPr>
              <a:grpSpLocks/>
            </p:cNvGrpSpPr>
            <p:nvPr/>
          </p:nvGrpSpPr>
          <p:grpSpPr bwMode="auto">
            <a:xfrm>
              <a:off x="4947" y="2812"/>
              <a:ext cx="131" cy="257"/>
              <a:chOff x="4947" y="2812"/>
              <a:chExt cx="131" cy="257"/>
            </a:xfrm>
          </p:grpSpPr>
          <p:sp>
            <p:nvSpPr>
              <p:cNvPr id="24763" name="AutoShape 90"/>
              <p:cNvSpPr>
                <a:spLocks noChangeArrowheads="1"/>
              </p:cNvSpPr>
              <p:nvPr/>
            </p:nvSpPr>
            <p:spPr bwMode="auto">
              <a:xfrm>
                <a:off x="4947" y="3009"/>
                <a:ext cx="131" cy="60"/>
              </a:xfrm>
              <a:prstGeom prst="parallelogram">
                <a:avLst>
                  <a:gd name="adj" fmla="val 8408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4" name="Rectangle 91"/>
              <p:cNvSpPr>
                <a:spLocks noChangeArrowheads="1"/>
              </p:cNvSpPr>
              <p:nvPr/>
            </p:nvSpPr>
            <p:spPr bwMode="auto">
              <a:xfrm>
                <a:off x="5013" y="2813"/>
                <a:ext cx="61" cy="198"/>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5" name="Rectangle 92"/>
              <p:cNvSpPr>
                <a:spLocks noChangeArrowheads="1"/>
              </p:cNvSpPr>
              <p:nvPr/>
            </p:nvSpPr>
            <p:spPr bwMode="auto">
              <a:xfrm>
                <a:off x="4949" y="2870"/>
                <a:ext cx="81" cy="19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6" name="AutoShape 93"/>
              <p:cNvSpPr>
                <a:spLocks noChangeArrowheads="1"/>
              </p:cNvSpPr>
              <p:nvPr/>
            </p:nvSpPr>
            <p:spPr bwMode="auto">
              <a:xfrm>
                <a:off x="4948" y="2812"/>
                <a:ext cx="129" cy="58"/>
              </a:xfrm>
              <a:prstGeom prst="parallelogram">
                <a:avLst>
                  <a:gd name="adj" fmla="val 85660"/>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67" name="Line 94"/>
              <p:cNvSpPr>
                <a:spLocks noChangeShapeType="1"/>
              </p:cNvSpPr>
              <p:nvPr/>
            </p:nvSpPr>
            <p:spPr bwMode="auto">
              <a:xfrm>
                <a:off x="5078" y="2815"/>
                <a:ext cx="0" cy="1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8" name="Line 95"/>
              <p:cNvSpPr>
                <a:spLocks noChangeShapeType="1"/>
              </p:cNvSpPr>
              <p:nvPr/>
            </p:nvSpPr>
            <p:spPr bwMode="auto">
              <a:xfrm flipH="1">
                <a:off x="5031" y="3009"/>
                <a:ext cx="47" cy="5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9" name="Rectangle 96"/>
              <p:cNvSpPr>
                <a:spLocks noChangeArrowheads="1"/>
              </p:cNvSpPr>
              <p:nvPr/>
            </p:nvSpPr>
            <p:spPr bwMode="auto">
              <a:xfrm>
                <a:off x="4959" y="2896"/>
                <a:ext cx="53" cy="11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70" name="Rectangle 97"/>
              <p:cNvSpPr>
                <a:spLocks noChangeArrowheads="1"/>
              </p:cNvSpPr>
              <p:nvPr/>
            </p:nvSpPr>
            <p:spPr bwMode="auto">
              <a:xfrm>
                <a:off x="4966" y="2929"/>
                <a:ext cx="42" cy="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4638" name="Line 99"/>
            <p:cNvSpPr>
              <a:spLocks noChangeShapeType="1"/>
            </p:cNvSpPr>
            <p:nvPr/>
          </p:nvSpPr>
          <p:spPr bwMode="auto">
            <a:xfrm flipV="1">
              <a:off x="4903" y="2575"/>
              <a:ext cx="0" cy="38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39" name="Line 100"/>
            <p:cNvSpPr>
              <a:spLocks noChangeShapeType="1"/>
            </p:cNvSpPr>
            <p:nvPr/>
          </p:nvSpPr>
          <p:spPr bwMode="auto">
            <a:xfrm>
              <a:off x="4903" y="2957"/>
              <a:ext cx="6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0" name="Line 101"/>
            <p:cNvSpPr>
              <a:spLocks noChangeShapeType="1"/>
            </p:cNvSpPr>
            <p:nvPr/>
          </p:nvSpPr>
          <p:spPr bwMode="auto">
            <a:xfrm>
              <a:off x="4900" y="2658"/>
              <a:ext cx="5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1" name="Line 102"/>
            <p:cNvSpPr>
              <a:spLocks noChangeShapeType="1"/>
            </p:cNvSpPr>
            <p:nvPr/>
          </p:nvSpPr>
          <p:spPr bwMode="auto">
            <a:xfrm flipV="1">
              <a:off x="4095" y="1458"/>
              <a:ext cx="289" cy="13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2" name="Line 103"/>
            <p:cNvSpPr>
              <a:spLocks noChangeShapeType="1"/>
            </p:cNvSpPr>
            <p:nvPr/>
          </p:nvSpPr>
          <p:spPr bwMode="auto">
            <a:xfrm>
              <a:off x="4685" y="1449"/>
              <a:ext cx="306" cy="13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3" name="Line 104"/>
            <p:cNvSpPr>
              <a:spLocks noChangeShapeType="1"/>
            </p:cNvSpPr>
            <p:nvPr/>
          </p:nvSpPr>
          <p:spPr bwMode="auto">
            <a:xfrm flipH="1">
              <a:off x="5012" y="1661"/>
              <a:ext cx="152" cy="4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4" name="Line 105"/>
            <p:cNvSpPr>
              <a:spLocks noChangeShapeType="1"/>
            </p:cNvSpPr>
            <p:nvPr/>
          </p:nvSpPr>
          <p:spPr bwMode="auto">
            <a:xfrm>
              <a:off x="4527" y="1520"/>
              <a:ext cx="0" cy="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5" name="Line 106"/>
            <p:cNvSpPr>
              <a:spLocks noChangeShapeType="1"/>
            </p:cNvSpPr>
            <p:nvPr/>
          </p:nvSpPr>
          <p:spPr bwMode="auto">
            <a:xfrm>
              <a:off x="4543" y="1928"/>
              <a:ext cx="337" cy="2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6" name="Line 107"/>
            <p:cNvSpPr>
              <a:spLocks noChangeShapeType="1"/>
            </p:cNvSpPr>
            <p:nvPr/>
          </p:nvSpPr>
          <p:spPr bwMode="auto">
            <a:xfrm flipH="1">
              <a:off x="4833" y="2221"/>
              <a:ext cx="168"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7" name="Line 108"/>
            <p:cNvSpPr>
              <a:spLocks noChangeShapeType="1"/>
            </p:cNvSpPr>
            <p:nvPr/>
          </p:nvSpPr>
          <p:spPr bwMode="auto">
            <a:xfrm flipH="1">
              <a:off x="4690" y="1641"/>
              <a:ext cx="353" cy="2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8" name="Line 109"/>
            <p:cNvSpPr>
              <a:spLocks noChangeShapeType="1"/>
            </p:cNvSpPr>
            <p:nvPr/>
          </p:nvSpPr>
          <p:spPr bwMode="auto">
            <a:xfrm flipH="1">
              <a:off x="4696" y="1288"/>
              <a:ext cx="221" cy="16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49" name="Line 110"/>
            <p:cNvSpPr>
              <a:spLocks noChangeShapeType="1"/>
            </p:cNvSpPr>
            <p:nvPr/>
          </p:nvSpPr>
          <p:spPr bwMode="auto">
            <a:xfrm flipH="1">
              <a:off x="5148" y="1399"/>
              <a:ext cx="127" cy="1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4650" name="Group 124"/>
            <p:cNvGrpSpPr>
              <a:grpSpLocks/>
            </p:cNvGrpSpPr>
            <p:nvPr/>
          </p:nvGrpSpPr>
          <p:grpSpPr bwMode="auto">
            <a:xfrm>
              <a:off x="3769" y="1520"/>
              <a:ext cx="316" cy="147"/>
              <a:chOff x="3769" y="1520"/>
              <a:chExt cx="316" cy="147"/>
            </a:xfrm>
          </p:grpSpPr>
          <p:sp>
            <p:nvSpPr>
              <p:cNvPr id="24750" name="Oval 111"/>
              <p:cNvSpPr>
                <a:spLocks noChangeArrowheads="1"/>
              </p:cNvSpPr>
              <p:nvPr/>
            </p:nvSpPr>
            <p:spPr bwMode="auto">
              <a:xfrm>
                <a:off x="3772" y="1586"/>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51" name="Line 112"/>
              <p:cNvSpPr>
                <a:spLocks noChangeShapeType="1"/>
              </p:cNvSpPr>
              <p:nvPr/>
            </p:nvSpPr>
            <p:spPr bwMode="auto">
              <a:xfrm>
                <a:off x="3772" y="157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2" name="Line 113"/>
              <p:cNvSpPr>
                <a:spLocks noChangeShapeType="1"/>
              </p:cNvSpPr>
              <p:nvPr/>
            </p:nvSpPr>
            <p:spPr bwMode="auto">
              <a:xfrm>
                <a:off x="4085" y="157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3" name="Rectangle 114"/>
              <p:cNvSpPr>
                <a:spLocks noChangeArrowheads="1"/>
              </p:cNvSpPr>
              <p:nvPr/>
            </p:nvSpPr>
            <p:spPr bwMode="auto">
              <a:xfrm>
                <a:off x="3772" y="157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54" name="Oval 115"/>
              <p:cNvSpPr>
                <a:spLocks noChangeArrowheads="1"/>
              </p:cNvSpPr>
              <p:nvPr/>
            </p:nvSpPr>
            <p:spPr bwMode="auto">
              <a:xfrm>
                <a:off x="3769" y="152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55" name="Group 119"/>
              <p:cNvGrpSpPr>
                <a:grpSpLocks/>
              </p:cNvGrpSpPr>
              <p:nvPr/>
            </p:nvGrpSpPr>
            <p:grpSpPr bwMode="auto">
              <a:xfrm>
                <a:off x="3844" y="1540"/>
                <a:ext cx="156" cy="56"/>
                <a:chOff x="3844" y="1540"/>
                <a:chExt cx="156" cy="56"/>
              </a:xfrm>
            </p:grpSpPr>
            <p:sp>
              <p:nvSpPr>
                <p:cNvPr id="24760" name="Line 116"/>
                <p:cNvSpPr>
                  <a:spLocks noChangeShapeType="1"/>
                </p:cNvSpPr>
                <p:nvPr/>
              </p:nvSpPr>
              <p:spPr bwMode="auto">
                <a:xfrm flipV="1">
                  <a:off x="3844" y="154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1" name="Line 117"/>
                <p:cNvSpPr>
                  <a:spLocks noChangeShapeType="1"/>
                </p:cNvSpPr>
                <p:nvPr/>
              </p:nvSpPr>
              <p:spPr bwMode="auto">
                <a:xfrm>
                  <a:off x="3951" y="159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62" name="Line 118"/>
                <p:cNvSpPr>
                  <a:spLocks noChangeShapeType="1"/>
                </p:cNvSpPr>
                <p:nvPr/>
              </p:nvSpPr>
              <p:spPr bwMode="auto">
                <a:xfrm>
                  <a:off x="3895" y="1542"/>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56" name="Group 123"/>
              <p:cNvGrpSpPr>
                <a:grpSpLocks/>
              </p:cNvGrpSpPr>
              <p:nvPr/>
            </p:nvGrpSpPr>
            <p:grpSpPr bwMode="auto">
              <a:xfrm>
                <a:off x="3844" y="1539"/>
                <a:ext cx="155" cy="57"/>
                <a:chOff x="3844" y="1539"/>
                <a:chExt cx="155" cy="57"/>
              </a:xfrm>
            </p:grpSpPr>
            <p:sp>
              <p:nvSpPr>
                <p:cNvPr id="24757" name="Line 120"/>
                <p:cNvSpPr>
                  <a:spLocks noChangeShapeType="1"/>
                </p:cNvSpPr>
                <p:nvPr/>
              </p:nvSpPr>
              <p:spPr bwMode="auto">
                <a:xfrm>
                  <a:off x="3844" y="159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8" name="Line 121"/>
                <p:cNvSpPr>
                  <a:spLocks noChangeShapeType="1"/>
                </p:cNvSpPr>
                <p:nvPr/>
              </p:nvSpPr>
              <p:spPr bwMode="auto">
                <a:xfrm>
                  <a:off x="3950" y="154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59" name="Line 122"/>
                <p:cNvSpPr>
                  <a:spLocks noChangeShapeType="1"/>
                </p:cNvSpPr>
                <p:nvPr/>
              </p:nvSpPr>
              <p:spPr bwMode="auto">
                <a:xfrm flipV="1">
                  <a:off x="3895" y="153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1" name="Group 138"/>
            <p:cNvGrpSpPr>
              <a:grpSpLocks/>
            </p:cNvGrpSpPr>
            <p:nvPr/>
          </p:nvGrpSpPr>
          <p:grpSpPr bwMode="auto">
            <a:xfrm>
              <a:off x="4369" y="1376"/>
              <a:ext cx="316" cy="147"/>
              <a:chOff x="4369" y="1376"/>
              <a:chExt cx="316" cy="147"/>
            </a:xfrm>
          </p:grpSpPr>
          <p:sp>
            <p:nvSpPr>
              <p:cNvPr id="24737" name="Oval 125"/>
              <p:cNvSpPr>
                <a:spLocks noChangeArrowheads="1"/>
              </p:cNvSpPr>
              <p:nvPr/>
            </p:nvSpPr>
            <p:spPr bwMode="auto">
              <a:xfrm>
                <a:off x="4372" y="144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38" name="Line 126"/>
              <p:cNvSpPr>
                <a:spLocks noChangeShapeType="1"/>
              </p:cNvSpPr>
              <p:nvPr/>
            </p:nvSpPr>
            <p:spPr bwMode="auto">
              <a:xfrm>
                <a:off x="4372" y="1435"/>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9" name="Line 127"/>
              <p:cNvSpPr>
                <a:spLocks noChangeShapeType="1"/>
              </p:cNvSpPr>
              <p:nvPr/>
            </p:nvSpPr>
            <p:spPr bwMode="auto">
              <a:xfrm>
                <a:off x="4685" y="1435"/>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0" name="Rectangle 128"/>
              <p:cNvSpPr>
                <a:spLocks noChangeArrowheads="1"/>
              </p:cNvSpPr>
              <p:nvPr/>
            </p:nvSpPr>
            <p:spPr bwMode="auto">
              <a:xfrm>
                <a:off x="4372" y="143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41" name="Oval 129"/>
              <p:cNvSpPr>
                <a:spLocks noChangeArrowheads="1"/>
              </p:cNvSpPr>
              <p:nvPr/>
            </p:nvSpPr>
            <p:spPr bwMode="auto">
              <a:xfrm>
                <a:off x="4369" y="1376"/>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42" name="Group 133"/>
              <p:cNvGrpSpPr>
                <a:grpSpLocks/>
              </p:cNvGrpSpPr>
              <p:nvPr/>
            </p:nvGrpSpPr>
            <p:grpSpPr bwMode="auto">
              <a:xfrm>
                <a:off x="4444" y="1396"/>
                <a:ext cx="156" cy="56"/>
                <a:chOff x="4444" y="1396"/>
                <a:chExt cx="156" cy="56"/>
              </a:xfrm>
            </p:grpSpPr>
            <p:sp>
              <p:nvSpPr>
                <p:cNvPr id="24747" name="Line 130"/>
                <p:cNvSpPr>
                  <a:spLocks noChangeShapeType="1"/>
                </p:cNvSpPr>
                <p:nvPr/>
              </p:nvSpPr>
              <p:spPr bwMode="auto">
                <a:xfrm flipV="1">
                  <a:off x="4444" y="1396"/>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8" name="Line 131"/>
                <p:cNvSpPr>
                  <a:spLocks noChangeShapeType="1"/>
                </p:cNvSpPr>
                <p:nvPr/>
              </p:nvSpPr>
              <p:spPr bwMode="auto">
                <a:xfrm>
                  <a:off x="4551" y="145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9" name="Line 132"/>
                <p:cNvSpPr>
                  <a:spLocks noChangeShapeType="1"/>
                </p:cNvSpPr>
                <p:nvPr/>
              </p:nvSpPr>
              <p:spPr bwMode="auto">
                <a:xfrm>
                  <a:off x="4495" y="1398"/>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43" name="Group 137"/>
              <p:cNvGrpSpPr>
                <a:grpSpLocks/>
              </p:cNvGrpSpPr>
              <p:nvPr/>
            </p:nvGrpSpPr>
            <p:grpSpPr bwMode="auto">
              <a:xfrm>
                <a:off x="4444" y="1395"/>
                <a:ext cx="155" cy="57"/>
                <a:chOff x="4444" y="1395"/>
                <a:chExt cx="155" cy="57"/>
              </a:xfrm>
            </p:grpSpPr>
            <p:sp>
              <p:nvSpPr>
                <p:cNvPr id="24744" name="Line 134"/>
                <p:cNvSpPr>
                  <a:spLocks noChangeShapeType="1"/>
                </p:cNvSpPr>
                <p:nvPr/>
              </p:nvSpPr>
              <p:spPr bwMode="auto">
                <a:xfrm>
                  <a:off x="4444" y="1451"/>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5" name="Line 135"/>
                <p:cNvSpPr>
                  <a:spLocks noChangeShapeType="1"/>
                </p:cNvSpPr>
                <p:nvPr/>
              </p:nvSpPr>
              <p:spPr bwMode="auto">
                <a:xfrm>
                  <a:off x="4550" y="139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46" name="Line 136"/>
                <p:cNvSpPr>
                  <a:spLocks noChangeShapeType="1"/>
                </p:cNvSpPr>
                <p:nvPr/>
              </p:nvSpPr>
              <p:spPr bwMode="auto">
                <a:xfrm flipV="1">
                  <a:off x="4495" y="1395"/>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2" name="Group 152"/>
            <p:cNvGrpSpPr>
              <a:grpSpLocks/>
            </p:cNvGrpSpPr>
            <p:nvPr/>
          </p:nvGrpSpPr>
          <p:grpSpPr bwMode="auto">
            <a:xfrm>
              <a:off x="4380" y="1790"/>
              <a:ext cx="316" cy="147"/>
              <a:chOff x="4380" y="1790"/>
              <a:chExt cx="316" cy="147"/>
            </a:xfrm>
          </p:grpSpPr>
          <p:sp>
            <p:nvSpPr>
              <p:cNvPr id="24724" name="Oval 139"/>
              <p:cNvSpPr>
                <a:spLocks noChangeArrowheads="1"/>
              </p:cNvSpPr>
              <p:nvPr/>
            </p:nvSpPr>
            <p:spPr bwMode="auto">
              <a:xfrm>
                <a:off x="4383" y="1856"/>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25" name="Line 140"/>
              <p:cNvSpPr>
                <a:spLocks noChangeShapeType="1"/>
              </p:cNvSpPr>
              <p:nvPr/>
            </p:nvSpPr>
            <p:spPr bwMode="auto">
              <a:xfrm>
                <a:off x="4383" y="184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6" name="Line 141"/>
              <p:cNvSpPr>
                <a:spLocks noChangeShapeType="1"/>
              </p:cNvSpPr>
              <p:nvPr/>
            </p:nvSpPr>
            <p:spPr bwMode="auto">
              <a:xfrm>
                <a:off x="4696" y="1849"/>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7" name="Rectangle 142"/>
              <p:cNvSpPr>
                <a:spLocks noChangeArrowheads="1"/>
              </p:cNvSpPr>
              <p:nvPr/>
            </p:nvSpPr>
            <p:spPr bwMode="auto">
              <a:xfrm>
                <a:off x="4383" y="184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28" name="Oval 143"/>
              <p:cNvSpPr>
                <a:spLocks noChangeArrowheads="1"/>
              </p:cNvSpPr>
              <p:nvPr/>
            </p:nvSpPr>
            <p:spPr bwMode="auto">
              <a:xfrm>
                <a:off x="4380" y="179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29" name="Group 147"/>
              <p:cNvGrpSpPr>
                <a:grpSpLocks/>
              </p:cNvGrpSpPr>
              <p:nvPr/>
            </p:nvGrpSpPr>
            <p:grpSpPr bwMode="auto">
              <a:xfrm>
                <a:off x="4455" y="1810"/>
                <a:ext cx="156" cy="56"/>
                <a:chOff x="4455" y="1810"/>
                <a:chExt cx="156" cy="56"/>
              </a:xfrm>
            </p:grpSpPr>
            <p:sp>
              <p:nvSpPr>
                <p:cNvPr id="24734" name="Line 144"/>
                <p:cNvSpPr>
                  <a:spLocks noChangeShapeType="1"/>
                </p:cNvSpPr>
                <p:nvPr/>
              </p:nvSpPr>
              <p:spPr bwMode="auto">
                <a:xfrm flipV="1">
                  <a:off x="4455" y="181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5" name="Line 145"/>
                <p:cNvSpPr>
                  <a:spLocks noChangeShapeType="1"/>
                </p:cNvSpPr>
                <p:nvPr/>
              </p:nvSpPr>
              <p:spPr bwMode="auto">
                <a:xfrm>
                  <a:off x="4562" y="1866"/>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6" name="Line 146"/>
                <p:cNvSpPr>
                  <a:spLocks noChangeShapeType="1"/>
                </p:cNvSpPr>
                <p:nvPr/>
              </p:nvSpPr>
              <p:spPr bwMode="auto">
                <a:xfrm>
                  <a:off x="4506" y="1812"/>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30" name="Group 151"/>
              <p:cNvGrpSpPr>
                <a:grpSpLocks/>
              </p:cNvGrpSpPr>
              <p:nvPr/>
            </p:nvGrpSpPr>
            <p:grpSpPr bwMode="auto">
              <a:xfrm>
                <a:off x="4455" y="1809"/>
                <a:ext cx="155" cy="57"/>
                <a:chOff x="4455" y="1809"/>
                <a:chExt cx="155" cy="57"/>
              </a:xfrm>
            </p:grpSpPr>
            <p:sp>
              <p:nvSpPr>
                <p:cNvPr id="24731" name="Line 148"/>
                <p:cNvSpPr>
                  <a:spLocks noChangeShapeType="1"/>
                </p:cNvSpPr>
                <p:nvPr/>
              </p:nvSpPr>
              <p:spPr bwMode="auto">
                <a:xfrm>
                  <a:off x="4455" y="186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2" name="Line 149"/>
                <p:cNvSpPr>
                  <a:spLocks noChangeShapeType="1"/>
                </p:cNvSpPr>
                <p:nvPr/>
              </p:nvSpPr>
              <p:spPr bwMode="auto">
                <a:xfrm>
                  <a:off x="4561" y="181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33" name="Line 150"/>
                <p:cNvSpPr>
                  <a:spLocks noChangeShapeType="1"/>
                </p:cNvSpPr>
                <p:nvPr/>
              </p:nvSpPr>
              <p:spPr bwMode="auto">
                <a:xfrm flipV="1">
                  <a:off x="4506" y="180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3" name="Group 166"/>
            <p:cNvGrpSpPr>
              <a:grpSpLocks/>
            </p:cNvGrpSpPr>
            <p:nvPr/>
          </p:nvGrpSpPr>
          <p:grpSpPr bwMode="auto">
            <a:xfrm>
              <a:off x="4991" y="1507"/>
              <a:ext cx="315" cy="147"/>
              <a:chOff x="4991" y="1507"/>
              <a:chExt cx="315" cy="147"/>
            </a:xfrm>
          </p:grpSpPr>
          <p:sp>
            <p:nvSpPr>
              <p:cNvPr id="24711" name="Oval 153"/>
              <p:cNvSpPr>
                <a:spLocks noChangeArrowheads="1"/>
              </p:cNvSpPr>
              <p:nvPr/>
            </p:nvSpPr>
            <p:spPr bwMode="auto">
              <a:xfrm>
                <a:off x="4994" y="1573"/>
                <a:ext cx="312"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712" name="Line 154"/>
              <p:cNvSpPr>
                <a:spLocks noChangeShapeType="1"/>
              </p:cNvSpPr>
              <p:nvPr/>
            </p:nvSpPr>
            <p:spPr bwMode="auto">
              <a:xfrm>
                <a:off x="4994" y="1566"/>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3" name="Line 155"/>
              <p:cNvSpPr>
                <a:spLocks noChangeShapeType="1"/>
              </p:cNvSpPr>
              <p:nvPr/>
            </p:nvSpPr>
            <p:spPr bwMode="auto">
              <a:xfrm>
                <a:off x="5306" y="1566"/>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4" name="Rectangle 156"/>
              <p:cNvSpPr>
                <a:spLocks noChangeArrowheads="1"/>
              </p:cNvSpPr>
              <p:nvPr/>
            </p:nvSpPr>
            <p:spPr bwMode="auto">
              <a:xfrm>
                <a:off x="4994" y="1566"/>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15" name="Oval 157"/>
              <p:cNvSpPr>
                <a:spLocks noChangeArrowheads="1"/>
              </p:cNvSpPr>
              <p:nvPr/>
            </p:nvSpPr>
            <p:spPr bwMode="auto">
              <a:xfrm>
                <a:off x="4991" y="1507"/>
                <a:ext cx="312"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16" name="Group 161"/>
              <p:cNvGrpSpPr>
                <a:grpSpLocks/>
              </p:cNvGrpSpPr>
              <p:nvPr/>
            </p:nvGrpSpPr>
            <p:grpSpPr bwMode="auto">
              <a:xfrm>
                <a:off x="5065" y="1527"/>
                <a:ext cx="156" cy="56"/>
                <a:chOff x="5065" y="1527"/>
                <a:chExt cx="156" cy="56"/>
              </a:xfrm>
            </p:grpSpPr>
            <p:sp>
              <p:nvSpPr>
                <p:cNvPr id="24721" name="Line 158"/>
                <p:cNvSpPr>
                  <a:spLocks noChangeShapeType="1"/>
                </p:cNvSpPr>
                <p:nvPr/>
              </p:nvSpPr>
              <p:spPr bwMode="auto">
                <a:xfrm flipV="1">
                  <a:off x="5065" y="1527"/>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2" name="Line 159"/>
                <p:cNvSpPr>
                  <a:spLocks noChangeShapeType="1"/>
                </p:cNvSpPr>
                <p:nvPr/>
              </p:nvSpPr>
              <p:spPr bwMode="auto">
                <a:xfrm>
                  <a:off x="5172" y="1583"/>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3" name="Line 160"/>
                <p:cNvSpPr>
                  <a:spLocks noChangeShapeType="1"/>
                </p:cNvSpPr>
                <p:nvPr/>
              </p:nvSpPr>
              <p:spPr bwMode="auto">
                <a:xfrm>
                  <a:off x="5117" y="1529"/>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17" name="Group 165"/>
              <p:cNvGrpSpPr>
                <a:grpSpLocks/>
              </p:cNvGrpSpPr>
              <p:nvPr/>
            </p:nvGrpSpPr>
            <p:grpSpPr bwMode="auto">
              <a:xfrm>
                <a:off x="5066" y="1526"/>
                <a:ext cx="154" cy="57"/>
                <a:chOff x="5066" y="1526"/>
                <a:chExt cx="154" cy="57"/>
              </a:xfrm>
            </p:grpSpPr>
            <p:sp>
              <p:nvSpPr>
                <p:cNvPr id="24718" name="Line 162"/>
                <p:cNvSpPr>
                  <a:spLocks noChangeShapeType="1"/>
                </p:cNvSpPr>
                <p:nvPr/>
              </p:nvSpPr>
              <p:spPr bwMode="auto">
                <a:xfrm>
                  <a:off x="5066" y="1582"/>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9" name="Line 163"/>
                <p:cNvSpPr>
                  <a:spLocks noChangeShapeType="1"/>
                </p:cNvSpPr>
                <p:nvPr/>
              </p:nvSpPr>
              <p:spPr bwMode="auto">
                <a:xfrm>
                  <a:off x="5171" y="152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20" name="Line 164"/>
                <p:cNvSpPr>
                  <a:spLocks noChangeShapeType="1"/>
                </p:cNvSpPr>
                <p:nvPr/>
              </p:nvSpPr>
              <p:spPr bwMode="auto">
                <a:xfrm flipV="1">
                  <a:off x="5117" y="1526"/>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4" name="Group 180"/>
            <p:cNvGrpSpPr>
              <a:grpSpLocks/>
            </p:cNvGrpSpPr>
            <p:nvPr/>
          </p:nvGrpSpPr>
          <p:grpSpPr bwMode="auto">
            <a:xfrm>
              <a:off x="4869" y="2072"/>
              <a:ext cx="316" cy="147"/>
              <a:chOff x="4869" y="2072"/>
              <a:chExt cx="316" cy="147"/>
            </a:xfrm>
          </p:grpSpPr>
          <p:sp>
            <p:nvSpPr>
              <p:cNvPr id="24698" name="Oval 167"/>
              <p:cNvSpPr>
                <a:spLocks noChangeArrowheads="1"/>
              </p:cNvSpPr>
              <p:nvPr/>
            </p:nvSpPr>
            <p:spPr bwMode="auto">
              <a:xfrm>
                <a:off x="4872" y="213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99" name="Line 168"/>
              <p:cNvSpPr>
                <a:spLocks noChangeShapeType="1"/>
              </p:cNvSpPr>
              <p:nvPr/>
            </p:nvSpPr>
            <p:spPr bwMode="auto">
              <a:xfrm>
                <a:off x="4872" y="213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0" name="Line 169"/>
              <p:cNvSpPr>
                <a:spLocks noChangeShapeType="1"/>
              </p:cNvSpPr>
              <p:nvPr/>
            </p:nvSpPr>
            <p:spPr bwMode="auto">
              <a:xfrm>
                <a:off x="5185" y="213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1" name="Rectangle 170"/>
              <p:cNvSpPr>
                <a:spLocks noChangeArrowheads="1"/>
              </p:cNvSpPr>
              <p:nvPr/>
            </p:nvSpPr>
            <p:spPr bwMode="auto">
              <a:xfrm>
                <a:off x="4872"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702" name="Oval 171"/>
              <p:cNvSpPr>
                <a:spLocks noChangeArrowheads="1"/>
              </p:cNvSpPr>
              <p:nvPr/>
            </p:nvSpPr>
            <p:spPr bwMode="auto">
              <a:xfrm>
                <a:off x="4869" y="207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703" name="Group 175"/>
              <p:cNvGrpSpPr>
                <a:grpSpLocks/>
              </p:cNvGrpSpPr>
              <p:nvPr/>
            </p:nvGrpSpPr>
            <p:grpSpPr bwMode="auto">
              <a:xfrm>
                <a:off x="4944" y="2092"/>
                <a:ext cx="156" cy="56"/>
                <a:chOff x="4944" y="2092"/>
                <a:chExt cx="156" cy="56"/>
              </a:xfrm>
            </p:grpSpPr>
            <p:sp>
              <p:nvSpPr>
                <p:cNvPr id="24708" name="Line 172"/>
                <p:cNvSpPr>
                  <a:spLocks noChangeShapeType="1"/>
                </p:cNvSpPr>
                <p:nvPr/>
              </p:nvSpPr>
              <p:spPr bwMode="auto">
                <a:xfrm flipV="1">
                  <a:off x="4944" y="209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9" name="Line 173"/>
                <p:cNvSpPr>
                  <a:spLocks noChangeShapeType="1"/>
                </p:cNvSpPr>
                <p:nvPr/>
              </p:nvSpPr>
              <p:spPr bwMode="auto">
                <a:xfrm>
                  <a:off x="5051" y="214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10" name="Line 174"/>
                <p:cNvSpPr>
                  <a:spLocks noChangeShapeType="1"/>
                </p:cNvSpPr>
                <p:nvPr/>
              </p:nvSpPr>
              <p:spPr bwMode="auto">
                <a:xfrm>
                  <a:off x="4995" y="209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704" name="Group 179"/>
              <p:cNvGrpSpPr>
                <a:grpSpLocks/>
              </p:cNvGrpSpPr>
              <p:nvPr/>
            </p:nvGrpSpPr>
            <p:grpSpPr bwMode="auto">
              <a:xfrm>
                <a:off x="4944" y="2091"/>
                <a:ext cx="155" cy="57"/>
                <a:chOff x="4944" y="2091"/>
                <a:chExt cx="155" cy="57"/>
              </a:xfrm>
            </p:grpSpPr>
            <p:sp>
              <p:nvSpPr>
                <p:cNvPr id="24705" name="Line 176"/>
                <p:cNvSpPr>
                  <a:spLocks noChangeShapeType="1"/>
                </p:cNvSpPr>
                <p:nvPr/>
              </p:nvSpPr>
              <p:spPr bwMode="auto">
                <a:xfrm>
                  <a:off x="4944" y="214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6" name="Line 177"/>
                <p:cNvSpPr>
                  <a:spLocks noChangeShapeType="1"/>
                </p:cNvSpPr>
                <p:nvPr/>
              </p:nvSpPr>
              <p:spPr bwMode="auto">
                <a:xfrm>
                  <a:off x="5050" y="209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707" name="Line 178"/>
                <p:cNvSpPr>
                  <a:spLocks noChangeShapeType="1"/>
                </p:cNvSpPr>
                <p:nvPr/>
              </p:nvSpPr>
              <p:spPr bwMode="auto">
                <a:xfrm flipV="1">
                  <a:off x="4995" y="209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5" name="Group 194"/>
            <p:cNvGrpSpPr>
              <a:grpSpLocks/>
            </p:cNvGrpSpPr>
            <p:nvPr/>
          </p:nvGrpSpPr>
          <p:grpSpPr bwMode="auto">
            <a:xfrm>
              <a:off x="4659" y="2440"/>
              <a:ext cx="316" cy="148"/>
              <a:chOff x="4659" y="2440"/>
              <a:chExt cx="316" cy="148"/>
            </a:xfrm>
          </p:grpSpPr>
          <p:sp>
            <p:nvSpPr>
              <p:cNvPr id="24685" name="Oval 181"/>
              <p:cNvSpPr>
                <a:spLocks noChangeArrowheads="1"/>
              </p:cNvSpPr>
              <p:nvPr/>
            </p:nvSpPr>
            <p:spPr bwMode="auto">
              <a:xfrm>
                <a:off x="4662" y="2506"/>
                <a:ext cx="313" cy="8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86" name="Line 182"/>
              <p:cNvSpPr>
                <a:spLocks noChangeShapeType="1"/>
              </p:cNvSpPr>
              <p:nvPr/>
            </p:nvSpPr>
            <p:spPr bwMode="auto">
              <a:xfrm>
                <a:off x="4662" y="2499"/>
                <a:ext cx="0" cy="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7" name="Line 183"/>
              <p:cNvSpPr>
                <a:spLocks noChangeShapeType="1"/>
              </p:cNvSpPr>
              <p:nvPr/>
            </p:nvSpPr>
            <p:spPr bwMode="auto">
              <a:xfrm>
                <a:off x="4975" y="2499"/>
                <a:ext cx="0" cy="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8" name="Rectangle 184"/>
              <p:cNvSpPr>
                <a:spLocks noChangeArrowheads="1"/>
              </p:cNvSpPr>
              <p:nvPr/>
            </p:nvSpPr>
            <p:spPr bwMode="auto">
              <a:xfrm>
                <a:off x="4662" y="2499"/>
                <a:ext cx="310" cy="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89" name="Oval 185"/>
              <p:cNvSpPr>
                <a:spLocks noChangeArrowheads="1"/>
              </p:cNvSpPr>
              <p:nvPr/>
            </p:nvSpPr>
            <p:spPr bwMode="auto">
              <a:xfrm>
                <a:off x="4659" y="2440"/>
                <a:ext cx="313" cy="96"/>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90" name="Group 189"/>
              <p:cNvGrpSpPr>
                <a:grpSpLocks/>
              </p:cNvGrpSpPr>
              <p:nvPr/>
            </p:nvGrpSpPr>
            <p:grpSpPr bwMode="auto">
              <a:xfrm>
                <a:off x="4734" y="2460"/>
                <a:ext cx="156" cy="57"/>
                <a:chOff x="4734" y="2460"/>
                <a:chExt cx="156" cy="57"/>
              </a:xfrm>
            </p:grpSpPr>
            <p:sp>
              <p:nvSpPr>
                <p:cNvPr id="24695" name="Line 186"/>
                <p:cNvSpPr>
                  <a:spLocks noChangeShapeType="1"/>
                </p:cNvSpPr>
                <p:nvPr/>
              </p:nvSpPr>
              <p:spPr bwMode="auto">
                <a:xfrm flipV="1">
                  <a:off x="4734" y="246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6" name="Line 187"/>
                <p:cNvSpPr>
                  <a:spLocks noChangeShapeType="1"/>
                </p:cNvSpPr>
                <p:nvPr/>
              </p:nvSpPr>
              <p:spPr bwMode="auto">
                <a:xfrm>
                  <a:off x="4841" y="251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7" name="Line 188"/>
                <p:cNvSpPr>
                  <a:spLocks noChangeShapeType="1"/>
                </p:cNvSpPr>
                <p:nvPr/>
              </p:nvSpPr>
              <p:spPr bwMode="auto">
                <a:xfrm>
                  <a:off x="4785" y="2462"/>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91" name="Group 193"/>
              <p:cNvGrpSpPr>
                <a:grpSpLocks/>
              </p:cNvGrpSpPr>
              <p:nvPr/>
            </p:nvGrpSpPr>
            <p:grpSpPr bwMode="auto">
              <a:xfrm>
                <a:off x="4734" y="2459"/>
                <a:ext cx="155" cy="57"/>
                <a:chOff x="4734" y="2459"/>
                <a:chExt cx="155" cy="57"/>
              </a:xfrm>
            </p:grpSpPr>
            <p:sp>
              <p:nvSpPr>
                <p:cNvPr id="24692" name="Line 190"/>
                <p:cNvSpPr>
                  <a:spLocks noChangeShapeType="1"/>
                </p:cNvSpPr>
                <p:nvPr/>
              </p:nvSpPr>
              <p:spPr bwMode="auto">
                <a:xfrm>
                  <a:off x="4734" y="251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3" name="Line 191"/>
                <p:cNvSpPr>
                  <a:spLocks noChangeShapeType="1"/>
                </p:cNvSpPr>
                <p:nvPr/>
              </p:nvSpPr>
              <p:spPr bwMode="auto">
                <a:xfrm>
                  <a:off x="4840" y="2460"/>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94" name="Line 192"/>
                <p:cNvSpPr>
                  <a:spLocks noChangeShapeType="1"/>
                </p:cNvSpPr>
                <p:nvPr/>
              </p:nvSpPr>
              <p:spPr bwMode="auto">
                <a:xfrm flipV="1">
                  <a:off x="4785" y="2459"/>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6" name="Group 208"/>
            <p:cNvGrpSpPr>
              <a:grpSpLocks/>
            </p:cNvGrpSpPr>
            <p:nvPr/>
          </p:nvGrpSpPr>
          <p:grpSpPr bwMode="auto">
            <a:xfrm>
              <a:off x="4275" y="2748"/>
              <a:ext cx="315" cy="147"/>
              <a:chOff x="4275" y="2748"/>
              <a:chExt cx="315" cy="147"/>
            </a:xfrm>
          </p:grpSpPr>
          <p:sp>
            <p:nvSpPr>
              <p:cNvPr id="24672" name="Oval 195"/>
              <p:cNvSpPr>
                <a:spLocks noChangeArrowheads="1"/>
              </p:cNvSpPr>
              <p:nvPr/>
            </p:nvSpPr>
            <p:spPr bwMode="auto">
              <a:xfrm>
                <a:off x="4278" y="2814"/>
                <a:ext cx="312"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73" name="Line 196"/>
              <p:cNvSpPr>
                <a:spLocks noChangeShapeType="1"/>
              </p:cNvSpPr>
              <p:nvPr/>
            </p:nvSpPr>
            <p:spPr bwMode="auto">
              <a:xfrm>
                <a:off x="4278" y="2807"/>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4" name="Line 197"/>
              <p:cNvSpPr>
                <a:spLocks noChangeShapeType="1"/>
              </p:cNvSpPr>
              <p:nvPr/>
            </p:nvSpPr>
            <p:spPr bwMode="auto">
              <a:xfrm>
                <a:off x="4590" y="2807"/>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5" name="Rectangle 198"/>
              <p:cNvSpPr>
                <a:spLocks noChangeArrowheads="1"/>
              </p:cNvSpPr>
              <p:nvPr/>
            </p:nvSpPr>
            <p:spPr bwMode="auto">
              <a:xfrm>
                <a:off x="4278" y="2807"/>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76" name="Oval 199"/>
              <p:cNvSpPr>
                <a:spLocks noChangeArrowheads="1"/>
              </p:cNvSpPr>
              <p:nvPr/>
            </p:nvSpPr>
            <p:spPr bwMode="auto">
              <a:xfrm>
                <a:off x="4275" y="2748"/>
                <a:ext cx="312"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77" name="Group 203"/>
              <p:cNvGrpSpPr>
                <a:grpSpLocks/>
              </p:cNvGrpSpPr>
              <p:nvPr/>
            </p:nvGrpSpPr>
            <p:grpSpPr bwMode="auto">
              <a:xfrm>
                <a:off x="4349" y="2768"/>
                <a:ext cx="156" cy="56"/>
                <a:chOff x="4349" y="2768"/>
                <a:chExt cx="156" cy="56"/>
              </a:xfrm>
            </p:grpSpPr>
            <p:sp>
              <p:nvSpPr>
                <p:cNvPr id="24682" name="Line 200"/>
                <p:cNvSpPr>
                  <a:spLocks noChangeShapeType="1"/>
                </p:cNvSpPr>
                <p:nvPr/>
              </p:nvSpPr>
              <p:spPr bwMode="auto">
                <a:xfrm flipV="1">
                  <a:off x="4349" y="2768"/>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3" name="Line 201"/>
                <p:cNvSpPr>
                  <a:spLocks noChangeShapeType="1"/>
                </p:cNvSpPr>
                <p:nvPr/>
              </p:nvSpPr>
              <p:spPr bwMode="auto">
                <a:xfrm>
                  <a:off x="4456" y="2824"/>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4" name="Line 202"/>
                <p:cNvSpPr>
                  <a:spLocks noChangeShapeType="1"/>
                </p:cNvSpPr>
                <p:nvPr/>
              </p:nvSpPr>
              <p:spPr bwMode="auto">
                <a:xfrm>
                  <a:off x="4401" y="2770"/>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78" name="Group 207"/>
              <p:cNvGrpSpPr>
                <a:grpSpLocks/>
              </p:cNvGrpSpPr>
              <p:nvPr/>
            </p:nvGrpSpPr>
            <p:grpSpPr bwMode="auto">
              <a:xfrm>
                <a:off x="4350" y="2767"/>
                <a:ext cx="154" cy="57"/>
                <a:chOff x="4350" y="2767"/>
                <a:chExt cx="154" cy="57"/>
              </a:xfrm>
            </p:grpSpPr>
            <p:sp>
              <p:nvSpPr>
                <p:cNvPr id="24679" name="Line 204"/>
                <p:cNvSpPr>
                  <a:spLocks noChangeShapeType="1"/>
                </p:cNvSpPr>
                <p:nvPr/>
              </p:nvSpPr>
              <p:spPr bwMode="auto">
                <a:xfrm>
                  <a:off x="4350" y="2823"/>
                  <a:ext cx="55"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0" name="Line 205"/>
                <p:cNvSpPr>
                  <a:spLocks noChangeShapeType="1"/>
                </p:cNvSpPr>
                <p:nvPr/>
              </p:nvSpPr>
              <p:spPr bwMode="auto">
                <a:xfrm>
                  <a:off x="4455" y="27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81" name="Line 206"/>
                <p:cNvSpPr>
                  <a:spLocks noChangeShapeType="1"/>
                </p:cNvSpPr>
                <p:nvPr/>
              </p:nvSpPr>
              <p:spPr bwMode="auto">
                <a:xfrm flipV="1">
                  <a:off x="4401" y="2767"/>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4657" name="Group 222"/>
            <p:cNvGrpSpPr>
              <a:grpSpLocks/>
            </p:cNvGrpSpPr>
            <p:nvPr/>
          </p:nvGrpSpPr>
          <p:grpSpPr bwMode="auto">
            <a:xfrm>
              <a:off x="3769" y="2511"/>
              <a:ext cx="316" cy="147"/>
              <a:chOff x="3769" y="2511"/>
              <a:chExt cx="316" cy="147"/>
            </a:xfrm>
          </p:grpSpPr>
          <p:sp>
            <p:nvSpPr>
              <p:cNvPr id="24659" name="Oval 209"/>
              <p:cNvSpPr>
                <a:spLocks noChangeArrowheads="1"/>
              </p:cNvSpPr>
              <p:nvPr/>
            </p:nvSpPr>
            <p:spPr bwMode="auto">
              <a:xfrm>
                <a:off x="3772" y="2577"/>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4660" name="Line 210"/>
              <p:cNvSpPr>
                <a:spLocks noChangeShapeType="1"/>
              </p:cNvSpPr>
              <p:nvPr/>
            </p:nvSpPr>
            <p:spPr bwMode="auto">
              <a:xfrm>
                <a:off x="3772" y="2570"/>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1" name="Line 211"/>
              <p:cNvSpPr>
                <a:spLocks noChangeShapeType="1"/>
              </p:cNvSpPr>
              <p:nvPr/>
            </p:nvSpPr>
            <p:spPr bwMode="auto">
              <a:xfrm>
                <a:off x="4085" y="2570"/>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2" name="Rectangle 212"/>
              <p:cNvSpPr>
                <a:spLocks noChangeArrowheads="1"/>
              </p:cNvSpPr>
              <p:nvPr/>
            </p:nvSpPr>
            <p:spPr bwMode="auto">
              <a:xfrm>
                <a:off x="3772" y="2570"/>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4663" name="Oval 213"/>
              <p:cNvSpPr>
                <a:spLocks noChangeArrowheads="1"/>
              </p:cNvSpPr>
              <p:nvPr/>
            </p:nvSpPr>
            <p:spPr bwMode="auto">
              <a:xfrm>
                <a:off x="3769" y="2511"/>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4664" name="Group 217"/>
              <p:cNvGrpSpPr>
                <a:grpSpLocks/>
              </p:cNvGrpSpPr>
              <p:nvPr/>
            </p:nvGrpSpPr>
            <p:grpSpPr bwMode="auto">
              <a:xfrm>
                <a:off x="3844" y="2531"/>
                <a:ext cx="156" cy="56"/>
                <a:chOff x="3844" y="2531"/>
                <a:chExt cx="156" cy="56"/>
              </a:xfrm>
            </p:grpSpPr>
            <p:sp>
              <p:nvSpPr>
                <p:cNvPr id="24669" name="Line 214"/>
                <p:cNvSpPr>
                  <a:spLocks noChangeShapeType="1"/>
                </p:cNvSpPr>
                <p:nvPr/>
              </p:nvSpPr>
              <p:spPr bwMode="auto">
                <a:xfrm flipV="1">
                  <a:off x="3844" y="2531"/>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0" name="Line 215"/>
                <p:cNvSpPr>
                  <a:spLocks noChangeShapeType="1"/>
                </p:cNvSpPr>
                <p:nvPr/>
              </p:nvSpPr>
              <p:spPr bwMode="auto">
                <a:xfrm>
                  <a:off x="3951" y="2587"/>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71" name="Line 216"/>
                <p:cNvSpPr>
                  <a:spLocks noChangeShapeType="1"/>
                </p:cNvSpPr>
                <p:nvPr/>
              </p:nvSpPr>
              <p:spPr bwMode="auto">
                <a:xfrm>
                  <a:off x="3895" y="2533"/>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4665" name="Group 221"/>
              <p:cNvGrpSpPr>
                <a:grpSpLocks/>
              </p:cNvGrpSpPr>
              <p:nvPr/>
            </p:nvGrpSpPr>
            <p:grpSpPr bwMode="auto">
              <a:xfrm>
                <a:off x="3844" y="2530"/>
                <a:ext cx="155" cy="57"/>
                <a:chOff x="3844" y="2530"/>
                <a:chExt cx="155" cy="57"/>
              </a:xfrm>
            </p:grpSpPr>
            <p:sp>
              <p:nvSpPr>
                <p:cNvPr id="24666" name="Line 218"/>
                <p:cNvSpPr>
                  <a:spLocks noChangeShapeType="1"/>
                </p:cNvSpPr>
                <p:nvPr/>
              </p:nvSpPr>
              <p:spPr bwMode="auto">
                <a:xfrm>
                  <a:off x="3844" y="2586"/>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7" name="Line 219"/>
                <p:cNvSpPr>
                  <a:spLocks noChangeShapeType="1"/>
                </p:cNvSpPr>
                <p:nvPr/>
              </p:nvSpPr>
              <p:spPr bwMode="auto">
                <a:xfrm>
                  <a:off x="3950" y="253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668" name="Line 220"/>
                <p:cNvSpPr>
                  <a:spLocks noChangeShapeType="1"/>
                </p:cNvSpPr>
                <p:nvPr/>
              </p:nvSpPr>
              <p:spPr bwMode="auto">
                <a:xfrm flipV="1">
                  <a:off x="3895" y="2530"/>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24658" name="Line 223"/>
            <p:cNvSpPr>
              <a:spLocks noChangeShapeType="1"/>
            </p:cNvSpPr>
            <p:nvPr/>
          </p:nvSpPr>
          <p:spPr bwMode="auto">
            <a:xfrm flipV="1">
              <a:off x="3929" y="2644"/>
              <a:ext cx="1" cy="1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12513" name="Line 225"/>
          <p:cNvSpPr>
            <a:spLocks noChangeShapeType="1"/>
          </p:cNvSpPr>
          <p:nvPr/>
        </p:nvSpPr>
        <p:spPr bwMode="auto">
          <a:xfrm>
            <a:off x="7338692" y="2219325"/>
            <a:ext cx="2087562" cy="2324100"/>
          </a:xfrm>
          <a:prstGeom prst="line">
            <a:avLst/>
          </a:prstGeom>
          <a:noFill/>
          <a:ln w="50800">
            <a:solidFill>
              <a:schemeClr val="accent2"/>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14" name="Line 226"/>
          <p:cNvSpPr>
            <a:spLocks noChangeShapeType="1"/>
          </p:cNvSpPr>
          <p:nvPr/>
        </p:nvSpPr>
        <p:spPr bwMode="auto">
          <a:xfrm flipV="1">
            <a:off x="8034017" y="4770438"/>
            <a:ext cx="1376362" cy="49212"/>
          </a:xfrm>
          <a:prstGeom prst="line">
            <a:avLst/>
          </a:prstGeom>
          <a:noFill/>
          <a:ln w="50800">
            <a:solidFill>
              <a:schemeClr val="accent2"/>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1177" name="Group 232"/>
          <p:cNvGrpSpPr>
            <a:grpSpLocks/>
          </p:cNvGrpSpPr>
          <p:nvPr/>
        </p:nvGrpSpPr>
        <p:grpSpPr bwMode="auto">
          <a:xfrm>
            <a:off x="5686104" y="1492249"/>
            <a:ext cx="1411288" cy="1906500"/>
            <a:chOff x="2641" y="1105"/>
            <a:chExt cx="718" cy="980"/>
          </a:xfrm>
        </p:grpSpPr>
        <p:sp>
          <p:nvSpPr>
            <p:cNvPr id="24597" name="Rectangle 227"/>
            <p:cNvSpPr>
              <a:spLocks noChangeArrowheads="1"/>
            </p:cNvSpPr>
            <p:nvPr/>
          </p:nvSpPr>
          <p:spPr bwMode="auto">
            <a:xfrm>
              <a:off x="2641" y="1105"/>
              <a:ext cx="718" cy="190"/>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p>
          </p:txBody>
        </p:sp>
        <p:sp>
          <p:nvSpPr>
            <p:cNvPr id="24598" name="Rectangle 228"/>
            <p:cNvSpPr>
              <a:spLocks noChangeArrowheads="1"/>
            </p:cNvSpPr>
            <p:nvPr/>
          </p:nvSpPr>
          <p:spPr bwMode="auto">
            <a:xfrm>
              <a:off x="2641" y="1297"/>
              <a:ext cx="718" cy="190"/>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传输层</a:t>
              </a:r>
            </a:p>
          </p:txBody>
        </p:sp>
        <p:sp>
          <p:nvSpPr>
            <p:cNvPr id="24599" name="Rectangle 229"/>
            <p:cNvSpPr>
              <a:spLocks noChangeArrowheads="1"/>
            </p:cNvSpPr>
            <p:nvPr/>
          </p:nvSpPr>
          <p:spPr bwMode="auto">
            <a:xfrm>
              <a:off x="2641" y="1489"/>
              <a:ext cx="718" cy="190"/>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网络层</a:t>
              </a:r>
            </a:p>
          </p:txBody>
        </p:sp>
        <p:sp>
          <p:nvSpPr>
            <p:cNvPr id="24600" name="Rectangle 230"/>
            <p:cNvSpPr>
              <a:spLocks noChangeArrowheads="1"/>
            </p:cNvSpPr>
            <p:nvPr/>
          </p:nvSpPr>
          <p:spPr bwMode="auto">
            <a:xfrm>
              <a:off x="2641" y="1681"/>
              <a:ext cx="718" cy="190"/>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p>
          </p:txBody>
        </p:sp>
        <p:sp>
          <p:nvSpPr>
            <p:cNvPr id="24601" name="Rectangle 231"/>
            <p:cNvSpPr>
              <a:spLocks noChangeArrowheads="1"/>
            </p:cNvSpPr>
            <p:nvPr/>
          </p:nvSpPr>
          <p:spPr bwMode="auto">
            <a:xfrm>
              <a:off x="2641" y="1895"/>
              <a:ext cx="718" cy="190"/>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物理层</a:t>
              </a:r>
            </a:p>
          </p:txBody>
        </p:sp>
      </p:grpSp>
      <p:grpSp>
        <p:nvGrpSpPr>
          <p:cNvPr id="1178" name="Group 238"/>
          <p:cNvGrpSpPr>
            <a:grpSpLocks/>
          </p:cNvGrpSpPr>
          <p:nvPr/>
        </p:nvGrpSpPr>
        <p:grpSpPr bwMode="auto">
          <a:xfrm>
            <a:off x="9562779" y="4073523"/>
            <a:ext cx="1528763" cy="1961864"/>
            <a:chOff x="4897" y="2785"/>
            <a:chExt cx="718" cy="946"/>
          </a:xfrm>
        </p:grpSpPr>
        <p:sp>
          <p:nvSpPr>
            <p:cNvPr id="24592" name="Rectangle 233"/>
            <p:cNvSpPr>
              <a:spLocks noChangeArrowheads="1"/>
            </p:cNvSpPr>
            <p:nvPr/>
          </p:nvSpPr>
          <p:spPr bwMode="auto">
            <a:xfrm>
              <a:off x="4897" y="2785"/>
              <a:ext cx="718" cy="178"/>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p>
          </p:txBody>
        </p:sp>
        <p:sp>
          <p:nvSpPr>
            <p:cNvPr id="24593" name="Rectangle 234"/>
            <p:cNvSpPr>
              <a:spLocks noChangeArrowheads="1"/>
            </p:cNvSpPr>
            <p:nvPr/>
          </p:nvSpPr>
          <p:spPr bwMode="auto">
            <a:xfrm>
              <a:off x="4897" y="2977"/>
              <a:ext cx="718" cy="178"/>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传输层</a:t>
              </a:r>
            </a:p>
          </p:txBody>
        </p:sp>
        <p:sp>
          <p:nvSpPr>
            <p:cNvPr id="24594" name="Rectangle 235"/>
            <p:cNvSpPr>
              <a:spLocks noChangeArrowheads="1"/>
            </p:cNvSpPr>
            <p:nvPr/>
          </p:nvSpPr>
          <p:spPr bwMode="auto">
            <a:xfrm>
              <a:off x="4897" y="3169"/>
              <a:ext cx="718" cy="178"/>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网络层</a:t>
              </a:r>
            </a:p>
          </p:txBody>
        </p:sp>
        <p:sp>
          <p:nvSpPr>
            <p:cNvPr id="24595" name="Rectangle 236"/>
            <p:cNvSpPr>
              <a:spLocks noChangeArrowheads="1"/>
            </p:cNvSpPr>
            <p:nvPr/>
          </p:nvSpPr>
          <p:spPr bwMode="auto">
            <a:xfrm>
              <a:off x="4897" y="3361"/>
              <a:ext cx="718" cy="178"/>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p>
          </p:txBody>
        </p:sp>
        <p:sp>
          <p:nvSpPr>
            <p:cNvPr id="24596" name="Rectangle 237"/>
            <p:cNvSpPr>
              <a:spLocks noChangeArrowheads="1"/>
            </p:cNvSpPr>
            <p:nvPr/>
          </p:nvSpPr>
          <p:spPr bwMode="auto">
            <a:xfrm>
              <a:off x="4897" y="3553"/>
              <a:ext cx="718" cy="178"/>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物理层</a:t>
              </a:r>
            </a:p>
          </p:txBody>
        </p:sp>
      </p:grpSp>
      <p:grpSp>
        <p:nvGrpSpPr>
          <p:cNvPr id="1190" name="Group 244"/>
          <p:cNvGrpSpPr>
            <a:grpSpLocks/>
          </p:cNvGrpSpPr>
          <p:nvPr/>
        </p:nvGrpSpPr>
        <p:grpSpPr bwMode="auto">
          <a:xfrm>
            <a:off x="6436992" y="4176716"/>
            <a:ext cx="1585912" cy="1926943"/>
            <a:chOff x="3121" y="2785"/>
            <a:chExt cx="718" cy="951"/>
          </a:xfrm>
        </p:grpSpPr>
        <p:sp>
          <p:nvSpPr>
            <p:cNvPr id="24587" name="Rectangle 239"/>
            <p:cNvSpPr>
              <a:spLocks noChangeArrowheads="1"/>
            </p:cNvSpPr>
            <p:nvPr/>
          </p:nvSpPr>
          <p:spPr bwMode="auto">
            <a:xfrm>
              <a:off x="3121" y="2785"/>
              <a:ext cx="718" cy="183"/>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chemeClr val="accent2"/>
                  </a:solidFill>
                  <a:latin typeface="+mn-lt"/>
                  <a:ea typeface="+mn-ea"/>
                  <a:cs typeface="+mn-ea"/>
                  <a:sym typeface="+mn-lt"/>
                </a:rPr>
                <a:t>应用层</a:t>
              </a:r>
            </a:p>
          </p:txBody>
        </p:sp>
        <p:sp>
          <p:nvSpPr>
            <p:cNvPr id="24588" name="Rectangle 240"/>
            <p:cNvSpPr>
              <a:spLocks noChangeArrowheads="1"/>
            </p:cNvSpPr>
            <p:nvPr/>
          </p:nvSpPr>
          <p:spPr bwMode="auto">
            <a:xfrm>
              <a:off x="3121" y="2977"/>
              <a:ext cx="718" cy="183"/>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传输层</a:t>
              </a:r>
            </a:p>
          </p:txBody>
        </p:sp>
        <p:sp>
          <p:nvSpPr>
            <p:cNvPr id="24589" name="Rectangle 241"/>
            <p:cNvSpPr>
              <a:spLocks noChangeArrowheads="1"/>
            </p:cNvSpPr>
            <p:nvPr/>
          </p:nvSpPr>
          <p:spPr bwMode="auto">
            <a:xfrm>
              <a:off x="3121" y="3169"/>
              <a:ext cx="718" cy="183"/>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dirty="0">
                  <a:solidFill>
                    <a:srgbClr val="575757"/>
                  </a:solidFill>
                  <a:latin typeface="+mn-lt"/>
                  <a:ea typeface="+mn-ea"/>
                  <a:cs typeface="+mn-ea"/>
                  <a:sym typeface="+mn-lt"/>
                </a:rPr>
                <a:t>网络层</a:t>
              </a:r>
            </a:p>
          </p:txBody>
        </p:sp>
        <p:sp>
          <p:nvSpPr>
            <p:cNvPr id="24590" name="Rectangle 242"/>
            <p:cNvSpPr>
              <a:spLocks noChangeArrowheads="1"/>
            </p:cNvSpPr>
            <p:nvPr/>
          </p:nvSpPr>
          <p:spPr bwMode="auto">
            <a:xfrm>
              <a:off x="3121" y="3361"/>
              <a:ext cx="718" cy="183"/>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数据链路层</a:t>
              </a:r>
            </a:p>
          </p:txBody>
        </p:sp>
        <p:sp>
          <p:nvSpPr>
            <p:cNvPr id="24591" name="Rectangle 243"/>
            <p:cNvSpPr>
              <a:spLocks noChangeArrowheads="1"/>
            </p:cNvSpPr>
            <p:nvPr/>
          </p:nvSpPr>
          <p:spPr bwMode="auto">
            <a:xfrm>
              <a:off x="3121" y="3553"/>
              <a:ext cx="718" cy="183"/>
            </a:xfrm>
            <a:prstGeom prst="rect">
              <a:avLst/>
            </a:prstGeom>
            <a:solidFill>
              <a:schemeClr val="bg1"/>
            </a:solidFill>
            <a:ln w="12700">
              <a:solidFill>
                <a:srgbClr val="575757"/>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50000"/>
                </a:spcBef>
                <a:buFontTx/>
                <a:buNone/>
              </a:pPr>
              <a:r>
                <a:rPr lang="zh-CN" altLang="en-US" sz="1800" b="1">
                  <a:solidFill>
                    <a:srgbClr val="575757"/>
                  </a:solidFill>
                  <a:latin typeface="+mn-lt"/>
                  <a:ea typeface="+mn-ea"/>
                  <a:cs typeface="+mn-ea"/>
                  <a:sym typeface="+mn-lt"/>
                </a:rPr>
                <a:t>物理层</a:t>
              </a:r>
            </a:p>
          </p:txBody>
        </p:sp>
      </p:grpSp>
      <p:sp>
        <p:nvSpPr>
          <p:cNvPr id="12533" name="Rectangle 245"/>
          <p:cNvSpPr>
            <a:spLocks noChangeArrowheads="1"/>
          </p:cNvSpPr>
          <p:nvPr/>
        </p:nvSpPr>
        <p:spPr bwMode="auto">
          <a:xfrm>
            <a:off x="4139600" y="-9606"/>
            <a:ext cx="5899150"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lvl="1" eaLnBrk="1" hangingPunct="1">
              <a:buClr>
                <a:srgbClr val="3333CC"/>
              </a:buClr>
              <a:buSzPct val="85000"/>
              <a:buFont typeface="Wingdings" panose="05000000000000000000" pitchFamily="2" charset="2"/>
              <a:buChar char="m"/>
            </a:pPr>
            <a:endParaRPr lang="zh-CN" altLang="en-US" sz="2400" dirty="0">
              <a:latin typeface="+mn-lt"/>
              <a:ea typeface="+mn-ea"/>
              <a:cs typeface="+mn-ea"/>
              <a:sym typeface="+mn-lt"/>
            </a:endParaRPr>
          </a:p>
        </p:txBody>
      </p:sp>
      <p:sp>
        <p:nvSpPr>
          <p:cNvPr id="246"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247" name="矩形 246"/>
          <p:cNvSpPr/>
          <p:nvPr/>
        </p:nvSpPr>
        <p:spPr>
          <a:xfrm>
            <a:off x="4190740" y="578570"/>
            <a:ext cx="3877985" cy="646331"/>
          </a:xfrm>
          <a:prstGeom prst="rect">
            <a:avLst/>
          </a:prstGeom>
        </p:spPr>
        <p:txBody>
          <a:bodyPr wrap="none">
            <a:spAutoFit/>
          </a:bodyPr>
          <a:lstStyle/>
          <a:p>
            <a:pPr algn="ctr"/>
            <a:r>
              <a:rPr lang="zh-CN" altLang="en-US" sz="3600" b="1" dirty="0">
                <a:solidFill>
                  <a:schemeClr val="accent1"/>
                </a:solidFill>
                <a:cs typeface="+mn-ea"/>
                <a:sym typeface="+mn-lt"/>
              </a:rPr>
              <a:t>研发网络应用程序</a:t>
            </a:r>
          </a:p>
        </p:txBody>
      </p:sp>
      <p:grpSp>
        <p:nvGrpSpPr>
          <p:cNvPr id="248" name="组合 247"/>
          <p:cNvGrpSpPr/>
          <p:nvPr/>
        </p:nvGrpSpPr>
        <p:grpSpPr>
          <a:xfrm>
            <a:off x="521594" y="1514475"/>
            <a:ext cx="3195451" cy="598486"/>
            <a:chOff x="5996674" y="1793439"/>
            <a:chExt cx="3195451" cy="598486"/>
          </a:xfrm>
        </p:grpSpPr>
        <p:sp>
          <p:nvSpPr>
            <p:cNvPr id="249" name="圆角矩形 248"/>
            <p:cNvSpPr/>
            <p:nvPr/>
          </p:nvSpPr>
          <p:spPr>
            <a:xfrm>
              <a:off x="5996674" y="1793439"/>
              <a:ext cx="3195451"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0" name="矩形 249"/>
            <p:cNvSpPr/>
            <p:nvPr/>
          </p:nvSpPr>
          <p:spPr>
            <a:xfrm>
              <a:off x="6186174" y="1834567"/>
              <a:ext cx="3005951" cy="400110"/>
            </a:xfrm>
            <a:prstGeom prst="rect">
              <a:avLst/>
            </a:prstGeom>
          </p:spPr>
          <p:txBody>
            <a:bodyPr wrap="none">
              <a:spAutoFit/>
            </a:bodyPr>
            <a:lstStyle/>
            <a:p>
              <a:r>
                <a:rPr lang="zh-CN" altLang="en-US" sz="2000" b="1" dirty="0">
                  <a:solidFill>
                    <a:schemeClr val="bg1"/>
                  </a:solidFill>
                  <a:cs typeface="+mn-ea"/>
                  <a:sym typeface="+mn-lt"/>
                </a:rPr>
                <a:t>研发网络应用程序的核心</a:t>
              </a:r>
            </a:p>
          </p:txBody>
        </p:sp>
      </p:grpSp>
      <p:sp>
        <p:nvSpPr>
          <p:cNvPr id="251" name="矩形 250"/>
          <p:cNvSpPr/>
          <p:nvPr/>
        </p:nvSpPr>
        <p:spPr>
          <a:xfrm>
            <a:off x="-229866" y="2171222"/>
            <a:ext cx="5646525" cy="193899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写出能够运行在不同的端系统并通过网络彼此通信的程序</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例如，</a:t>
            </a:r>
            <a:r>
              <a:rPr lang="en-US" altLang="zh-CN" sz="2000" dirty="0">
                <a:solidFill>
                  <a:srgbClr val="575757"/>
                </a:solidFill>
                <a:cs typeface="+mn-ea"/>
                <a:sym typeface="+mn-lt"/>
              </a:rPr>
              <a:t>Web</a:t>
            </a:r>
            <a:r>
              <a:rPr lang="zh-CN" altLang="en-US" sz="2000" dirty="0">
                <a:solidFill>
                  <a:srgbClr val="575757"/>
                </a:solidFill>
                <a:cs typeface="+mn-ea"/>
                <a:sym typeface="+mn-lt"/>
              </a:rPr>
              <a:t>：</a:t>
            </a:r>
            <a:r>
              <a:rPr lang="en-US" altLang="zh-CN" sz="2000" dirty="0">
                <a:solidFill>
                  <a:srgbClr val="575757"/>
                </a:solidFill>
                <a:cs typeface="+mn-ea"/>
                <a:sym typeface="+mn-lt"/>
              </a:rPr>
              <a:t>Web</a:t>
            </a:r>
            <a:r>
              <a:rPr lang="zh-CN" altLang="en-US" sz="2000" dirty="0">
                <a:solidFill>
                  <a:srgbClr val="575757"/>
                </a:solidFill>
                <a:cs typeface="+mn-ea"/>
                <a:sym typeface="+mn-lt"/>
              </a:rPr>
              <a:t>服务器软件和浏览器软件通信</a:t>
            </a:r>
          </a:p>
        </p:txBody>
      </p:sp>
      <p:grpSp>
        <p:nvGrpSpPr>
          <p:cNvPr id="252" name="组合 251"/>
          <p:cNvGrpSpPr/>
          <p:nvPr/>
        </p:nvGrpSpPr>
        <p:grpSpPr>
          <a:xfrm>
            <a:off x="540411" y="4213379"/>
            <a:ext cx="3176634" cy="816891"/>
            <a:chOff x="5996674" y="1793438"/>
            <a:chExt cx="3176634" cy="816891"/>
          </a:xfrm>
        </p:grpSpPr>
        <p:sp>
          <p:nvSpPr>
            <p:cNvPr id="253" name="圆角矩形 252"/>
            <p:cNvSpPr/>
            <p:nvPr/>
          </p:nvSpPr>
          <p:spPr>
            <a:xfrm>
              <a:off x="5996674" y="1793438"/>
              <a:ext cx="3176634" cy="8168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4" name="矩形 253"/>
            <p:cNvSpPr/>
            <p:nvPr/>
          </p:nvSpPr>
          <p:spPr>
            <a:xfrm>
              <a:off x="6186174" y="1834567"/>
              <a:ext cx="2749471" cy="707886"/>
            </a:xfrm>
            <a:prstGeom prst="rect">
              <a:avLst/>
            </a:prstGeom>
          </p:spPr>
          <p:txBody>
            <a:bodyPr wrap="none">
              <a:spAutoFit/>
            </a:bodyPr>
            <a:lstStyle/>
            <a:p>
              <a:r>
                <a:rPr lang="zh-CN" altLang="en-US" sz="2000" b="1" dirty="0">
                  <a:solidFill>
                    <a:schemeClr val="bg1"/>
                  </a:solidFill>
                  <a:cs typeface="+mn-ea"/>
                  <a:sym typeface="+mn-lt"/>
                </a:rPr>
                <a:t>没有应用程序软件</a:t>
              </a:r>
              <a:endParaRPr lang="en-US" altLang="zh-CN" sz="2000" b="1" dirty="0">
                <a:solidFill>
                  <a:schemeClr val="bg1"/>
                </a:solidFill>
                <a:cs typeface="+mn-ea"/>
                <a:sym typeface="+mn-lt"/>
              </a:endParaRPr>
            </a:p>
            <a:p>
              <a:r>
                <a:rPr lang="zh-CN" altLang="en-US" sz="2000" b="1" dirty="0">
                  <a:solidFill>
                    <a:schemeClr val="bg1"/>
                  </a:solidFill>
                  <a:cs typeface="+mn-ea"/>
                  <a:sym typeface="+mn-lt"/>
                </a:rPr>
                <a:t>运行在网络核心设备上</a:t>
              </a:r>
            </a:p>
          </p:txBody>
        </p:sp>
      </p:grpSp>
      <p:sp>
        <p:nvSpPr>
          <p:cNvPr id="255" name="矩形 254"/>
          <p:cNvSpPr/>
          <p:nvPr/>
        </p:nvSpPr>
        <p:spPr>
          <a:xfrm>
            <a:off x="-211049" y="5029330"/>
            <a:ext cx="5646525" cy="960776"/>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网络核心设备不在应用层起作用</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这种设计方法促进了应用程序的研发</a:t>
            </a:r>
          </a:p>
        </p:txBody>
      </p:sp>
    </p:spTree>
    <p:extLst>
      <p:ext uri="{BB962C8B-B14F-4D97-AF65-F5344CB8AC3E}">
        <p14:creationId xmlns:p14="http://schemas.microsoft.com/office/powerpoint/2010/main" val="32962342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additive="base">
                                        <p:cTn id="7" dur="500" fill="hold"/>
                                        <p:tgtEl>
                                          <p:spTgt spid="246"/>
                                        </p:tgtEl>
                                        <p:attrNameLst>
                                          <p:attrName>ppt_x</p:attrName>
                                        </p:attrNameLst>
                                      </p:cBhvr>
                                      <p:tavLst>
                                        <p:tav tm="0">
                                          <p:val>
                                            <p:strVal val="0-#ppt_w/2"/>
                                          </p:val>
                                        </p:tav>
                                        <p:tav tm="100000">
                                          <p:val>
                                            <p:strVal val="#ppt_x"/>
                                          </p:val>
                                        </p:tav>
                                      </p:tavLst>
                                    </p:anim>
                                    <p:anim calcmode="lin" valueType="num">
                                      <p:cBhvr additive="base">
                                        <p:cTn id="8" dur="500" fill="hold"/>
                                        <p:tgtEl>
                                          <p:spTgt spid="2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7"/>
                                        </p:tgtEl>
                                        <p:attrNameLst>
                                          <p:attrName>style.visibility</p:attrName>
                                        </p:attrNameLst>
                                      </p:cBhvr>
                                      <p:to>
                                        <p:strVal val="visible"/>
                                      </p:to>
                                    </p:set>
                                    <p:animEffect transition="in" filter="wipe(left)">
                                      <p:cBhvr>
                                        <p:cTn id="13" dur="500"/>
                                        <p:tgtEl>
                                          <p:spTgt spid="24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8"/>
                                        </p:tgtEl>
                                        <p:attrNameLst>
                                          <p:attrName>style.visibility</p:attrName>
                                        </p:attrNameLst>
                                      </p:cBhvr>
                                      <p:to>
                                        <p:strVal val="visible"/>
                                      </p:to>
                                    </p:set>
                                    <p:anim calcmode="lin" valueType="num">
                                      <p:cBhvr>
                                        <p:cTn id="18" dur="500" fill="hold"/>
                                        <p:tgtEl>
                                          <p:spTgt spid="248"/>
                                        </p:tgtEl>
                                        <p:attrNameLst>
                                          <p:attrName>ppt_w</p:attrName>
                                        </p:attrNameLst>
                                      </p:cBhvr>
                                      <p:tavLst>
                                        <p:tav tm="0">
                                          <p:val>
                                            <p:fltVal val="0"/>
                                          </p:val>
                                        </p:tav>
                                        <p:tav tm="100000">
                                          <p:val>
                                            <p:strVal val="#ppt_w"/>
                                          </p:val>
                                        </p:tav>
                                      </p:tavLst>
                                    </p:anim>
                                    <p:anim calcmode="lin" valueType="num">
                                      <p:cBhvr>
                                        <p:cTn id="19" dur="500" fill="hold"/>
                                        <p:tgtEl>
                                          <p:spTgt spid="248"/>
                                        </p:tgtEl>
                                        <p:attrNameLst>
                                          <p:attrName>ppt_h</p:attrName>
                                        </p:attrNameLst>
                                      </p:cBhvr>
                                      <p:tavLst>
                                        <p:tav tm="0">
                                          <p:val>
                                            <p:fltVal val="0"/>
                                          </p:val>
                                        </p:tav>
                                        <p:tav tm="100000">
                                          <p:val>
                                            <p:strVal val="#ppt_h"/>
                                          </p:val>
                                        </p:tav>
                                      </p:tavLst>
                                    </p:anim>
                                    <p:animEffect transition="in" filter="fade">
                                      <p:cBhvr>
                                        <p:cTn id="20" dur="500"/>
                                        <p:tgtEl>
                                          <p:spTgt spid="24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51"/>
                                        </p:tgtEl>
                                        <p:attrNameLst>
                                          <p:attrName>style.visibility</p:attrName>
                                        </p:attrNameLst>
                                      </p:cBhvr>
                                      <p:to>
                                        <p:strVal val="visible"/>
                                      </p:to>
                                    </p:set>
                                    <p:anim calcmode="lin" valueType="num">
                                      <p:cBhvr>
                                        <p:cTn id="23" dur="500" fill="hold"/>
                                        <p:tgtEl>
                                          <p:spTgt spid="251"/>
                                        </p:tgtEl>
                                        <p:attrNameLst>
                                          <p:attrName>ppt_w</p:attrName>
                                        </p:attrNameLst>
                                      </p:cBhvr>
                                      <p:tavLst>
                                        <p:tav tm="0">
                                          <p:val>
                                            <p:fltVal val="0"/>
                                          </p:val>
                                        </p:tav>
                                        <p:tav tm="100000">
                                          <p:val>
                                            <p:strVal val="#ppt_w"/>
                                          </p:val>
                                        </p:tav>
                                      </p:tavLst>
                                    </p:anim>
                                    <p:anim calcmode="lin" valueType="num">
                                      <p:cBhvr>
                                        <p:cTn id="24" dur="500" fill="hold"/>
                                        <p:tgtEl>
                                          <p:spTgt spid="251"/>
                                        </p:tgtEl>
                                        <p:attrNameLst>
                                          <p:attrName>ppt_h</p:attrName>
                                        </p:attrNameLst>
                                      </p:cBhvr>
                                      <p:tavLst>
                                        <p:tav tm="0">
                                          <p:val>
                                            <p:fltVal val="0"/>
                                          </p:val>
                                        </p:tav>
                                        <p:tav tm="100000">
                                          <p:val>
                                            <p:strVal val="#ppt_h"/>
                                          </p:val>
                                        </p:tav>
                                      </p:tavLst>
                                    </p:anim>
                                    <p:animEffect transition="in" filter="fade">
                                      <p:cBhvr>
                                        <p:cTn id="25" dur="500"/>
                                        <p:tgtEl>
                                          <p:spTgt spid="251"/>
                                        </p:tgtEl>
                                      </p:cBhvr>
                                    </p:animEffect>
                                  </p:childTnLst>
                                </p:cTn>
                              </p:par>
                              <p:par>
                                <p:cTn id="26" presetID="53" presetClass="entr" presetSubtype="16"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 calcmode="lin" valueType="num">
                                      <p:cBhvr>
                                        <p:cTn id="28" dur="500" fill="hold"/>
                                        <p:tgtEl>
                                          <p:spTgt spid="252"/>
                                        </p:tgtEl>
                                        <p:attrNameLst>
                                          <p:attrName>ppt_w</p:attrName>
                                        </p:attrNameLst>
                                      </p:cBhvr>
                                      <p:tavLst>
                                        <p:tav tm="0">
                                          <p:val>
                                            <p:fltVal val="0"/>
                                          </p:val>
                                        </p:tav>
                                        <p:tav tm="100000">
                                          <p:val>
                                            <p:strVal val="#ppt_w"/>
                                          </p:val>
                                        </p:tav>
                                      </p:tavLst>
                                    </p:anim>
                                    <p:anim calcmode="lin" valueType="num">
                                      <p:cBhvr>
                                        <p:cTn id="29" dur="500" fill="hold"/>
                                        <p:tgtEl>
                                          <p:spTgt spid="252"/>
                                        </p:tgtEl>
                                        <p:attrNameLst>
                                          <p:attrName>ppt_h</p:attrName>
                                        </p:attrNameLst>
                                      </p:cBhvr>
                                      <p:tavLst>
                                        <p:tav tm="0">
                                          <p:val>
                                            <p:fltVal val="0"/>
                                          </p:val>
                                        </p:tav>
                                        <p:tav tm="100000">
                                          <p:val>
                                            <p:strVal val="#ppt_h"/>
                                          </p:val>
                                        </p:tav>
                                      </p:tavLst>
                                    </p:anim>
                                    <p:animEffect transition="in" filter="fade">
                                      <p:cBhvr>
                                        <p:cTn id="30" dur="500"/>
                                        <p:tgtEl>
                                          <p:spTgt spid="25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55"/>
                                        </p:tgtEl>
                                        <p:attrNameLst>
                                          <p:attrName>style.visibility</p:attrName>
                                        </p:attrNameLst>
                                      </p:cBhvr>
                                      <p:to>
                                        <p:strVal val="visible"/>
                                      </p:to>
                                    </p:set>
                                    <p:anim calcmode="lin" valueType="num">
                                      <p:cBhvr>
                                        <p:cTn id="33" dur="500" fill="hold"/>
                                        <p:tgtEl>
                                          <p:spTgt spid="255"/>
                                        </p:tgtEl>
                                        <p:attrNameLst>
                                          <p:attrName>ppt_w</p:attrName>
                                        </p:attrNameLst>
                                      </p:cBhvr>
                                      <p:tavLst>
                                        <p:tav tm="0">
                                          <p:val>
                                            <p:fltVal val="0"/>
                                          </p:val>
                                        </p:tav>
                                        <p:tav tm="100000">
                                          <p:val>
                                            <p:strVal val="#ppt_w"/>
                                          </p:val>
                                        </p:tav>
                                      </p:tavLst>
                                    </p:anim>
                                    <p:anim calcmode="lin" valueType="num">
                                      <p:cBhvr>
                                        <p:cTn id="34" dur="500" fill="hold"/>
                                        <p:tgtEl>
                                          <p:spTgt spid="255"/>
                                        </p:tgtEl>
                                        <p:attrNameLst>
                                          <p:attrName>ppt_h</p:attrName>
                                        </p:attrNameLst>
                                      </p:cBhvr>
                                      <p:tavLst>
                                        <p:tav tm="0">
                                          <p:val>
                                            <p:fltVal val="0"/>
                                          </p:val>
                                        </p:tav>
                                        <p:tav tm="100000">
                                          <p:val>
                                            <p:strVal val="#ppt_h"/>
                                          </p:val>
                                        </p:tav>
                                      </p:tavLst>
                                    </p:anim>
                                    <p:animEffect transition="in" filter="fade">
                                      <p:cBhvr>
                                        <p:cTn id="35" dur="500"/>
                                        <p:tgtEl>
                                          <p:spTgt spid="25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4580"/>
                                        </p:tgtEl>
                                        <p:attrNameLst>
                                          <p:attrName>style.visibility</p:attrName>
                                        </p:attrNameLst>
                                      </p:cBhvr>
                                      <p:to>
                                        <p:strVal val="visible"/>
                                      </p:to>
                                    </p:set>
                                    <p:anim calcmode="lin" valueType="num">
                                      <p:cBhvr>
                                        <p:cTn id="40" dur="500" fill="hold"/>
                                        <p:tgtEl>
                                          <p:spTgt spid="24580"/>
                                        </p:tgtEl>
                                        <p:attrNameLst>
                                          <p:attrName>ppt_w</p:attrName>
                                        </p:attrNameLst>
                                      </p:cBhvr>
                                      <p:tavLst>
                                        <p:tav tm="0">
                                          <p:val>
                                            <p:fltVal val="0"/>
                                          </p:val>
                                        </p:tav>
                                        <p:tav tm="100000">
                                          <p:val>
                                            <p:strVal val="#ppt_w"/>
                                          </p:val>
                                        </p:tav>
                                      </p:tavLst>
                                    </p:anim>
                                    <p:anim calcmode="lin" valueType="num">
                                      <p:cBhvr>
                                        <p:cTn id="41" dur="500" fill="hold"/>
                                        <p:tgtEl>
                                          <p:spTgt spid="24580"/>
                                        </p:tgtEl>
                                        <p:attrNameLst>
                                          <p:attrName>ppt_h</p:attrName>
                                        </p:attrNameLst>
                                      </p:cBhvr>
                                      <p:tavLst>
                                        <p:tav tm="0">
                                          <p:val>
                                            <p:fltVal val="0"/>
                                          </p:val>
                                        </p:tav>
                                        <p:tav tm="100000">
                                          <p:val>
                                            <p:strVal val="#ppt_h"/>
                                          </p:val>
                                        </p:tav>
                                      </p:tavLst>
                                    </p:anim>
                                    <p:animEffect transition="in" filter="fade">
                                      <p:cBhvr>
                                        <p:cTn id="42" dur="500"/>
                                        <p:tgtEl>
                                          <p:spTgt spid="2458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117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2513"/>
                                        </p:tgtEl>
                                        <p:attrNameLst>
                                          <p:attrName>style.visibility</p:attrName>
                                        </p:attrNameLst>
                                      </p:cBhvr>
                                      <p:to>
                                        <p:strVal val="visible"/>
                                      </p:to>
                                    </p:set>
                                    <p:animEffect transition="in" filter="wipe(up)">
                                      <p:cBhvr>
                                        <p:cTn id="51" dur="500"/>
                                        <p:tgtEl>
                                          <p:spTgt spid="1251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117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nodeType="clickEffect">
                                  <p:stCondLst>
                                    <p:cond delay="0"/>
                                  </p:stCondLst>
                                  <p:childTnLst>
                                    <p:set>
                                      <p:cBhvr>
                                        <p:cTn id="59" dur="1" fill="hold">
                                          <p:stCondLst>
                                            <p:cond delay="0"/>
                                          </p:stCondLst>
                                        </p:cTn>
                                        <p:tgtEl>
                                          <p:spTgt spid="12514"/>
                                        </p:tgtEl>
                                        <p:attrNameLst>
                                          <p:attrName>style.visibility</p:attrName>
                                        </p:attrNameLst>
                                      </p:cBhvr>
                                      <p:to>
                                        <p:strVal val="visible"/>
                                      </p:to>
                                    </p:set>
                                    <p:animEffect transition="in" filter="wipe(right)">
                                      <p:cBhvr>
                                        <p:cTn id="60" dur="500"/>
                                        <p:tgtEl>
                                          <p:spTgt spid="1251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119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nodePh="1">
                                  <p:stCondLst>
                                    <p:cond delay="0"/>
                                  </p:stCondLst>
                                  <p:endCondLst>
                                    <p:cond evt="begin" delay="0">
                                      <p:tn val="67"/>
                                    </p:cond>
                                  </p:endCondLst>
                                  <p:childTnLst>
                                    <p:set>
                                      <p:cBhvr>
                                        <p:cTn id="68" dur="1" fill="hold">
                                          <p:stCondLst>
                                            <p:cond delay="0"/>
                                          </p:stCondLst>
                                        </p:cTn>
                                        <p:tgtEl>
                                          <p:spTgt spid="12533"/>
                                        </p:tgtEl>
                                        <p:attrNameLst>
                                          <p:attrName>style.visibility</p:attrName>
                                        </p:attrNameLst>
                                      </p:cBhvr>
                                      <p:to>
                                        <p:strVal val="visible"/>
                                      </p:to>
                                    </p:set>
                                    <p:animEffect transition="in" filter="dissolve">
                                      <p:cBhvr>
                                        <p:cTn id="69" dur="500"/>
                                        <p:tgtEl>
                                          <p:spTgt spid="1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 grpId="0" autoUpdateAnimBg="0"/>
      <p:bldP spid="246" grpId="0"/>
      <p:bldP spid="247" grpId="0"/>
      <p:bldP spid="251" grpId="0"/>
      <p:bldP spid="25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89C5A53-95F1-3048-AC51-0E075FE11EAD}"/>
              </a:ext>
            </a:extLst>
          </p:cNvPr>
          <p:cNvSpPr/>
          <p:nvPr/>
        </p:nvSpPr>
        <p:spPr>
          <a:xfrm>
            <a:off x="5740592" y="2396011"/>
            <a:ext cx="6020790" cy="2873829"/>
          </a:xfrm>
          <a:prstGeom prst="roundRect">
            <a:avLst>
              <a:gd name="adj" fmla="val 55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2948" name="Rectangle 2">
            <a:extLst>
              <a:ext uri="{FF2B5EF4-FFF2-40B4-BE49-F238E27FC236}">
                <a16:creationId xmlns:a16="http://schemas.microsoft.com/office/drawing/2014/main" id="{F2072969-5490-FA43-8133-6E42B9348B52}"/>
              </a:ext>
            </a:extLst>
          </p:cNvPr>
          <p:cNvSpPr>
            <a:spLocks noChangeArrowheads="1"/>
          </p:cNvSpPr>
          <p:nvPr/>
        </p:nvSpPr>
        <p:spPr bwMode="auto">
          <a:xfrm>
            <a:off x="2133600" y="685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en-US" altLang="zh-CN" sz="3600" dirty="0">
                <a:solidFill>
                  <a:schemeClr val="accent1"/>
                </a:solidFill>
                <a:latin typeface="+mn-lt"/>
                <a:ea typeface="+mn-ea"/>
                <a:cs typeface="+mn-ea"/>
              </a:rPr>
              <a:t>Web</a:t>
            </a:r>
            <a:r>
              <a:rPr lang="zh-CN" altLang="en-US" sz="3600" dirty="0">
                <a:solidFill>
                  <a:schemeClr val="accent1"/>
                </a:solidFill>
                <a:latin typeface="+mn-lt"/>
                <a:ea typeface="+mn-ea"/>
                <a:cs typeface="+mn-ea"/>
              </a:rPr>
              <a:t>缓存（续）</a:t>
            </a:r>
          </a:p>
        </p:txBody>
      </p:sp>
      <p:sp>
        <p:nvSpPr>
          <p:cNvPr id="109570" name="Rectangle 3">
            <a:extLst>
              <a:ext uri="{FF2B5EF4-FFF2-40B4-BE49-F238E27FC236}">
                <a16:creationId xmlns:a16="http://schemas.microsoft.com/office/drawing/2014/main" id="{A650FDD4-3186-1D44-AE29-4CF51C47B2BF}"/>
              </a:ext>
            </a:extLst>
          </p:cNvPr>
          <p:cNvSpPr>
            <a:spLocks noChangeArrowheads="1"/>
          </p:cNvSpPr>
          <p:nvPr/>
        </p:nvSpPr>
        <p:spPr bwMode="auto">
          <a:xfrm>
            <a:off x="373369" y="1981665"/>
            <a:ext cx="5279985" cy="328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itchFamily="2" charset="2"/>
              <a:buChar char="r"/>
            </a:pPr>
            <a:r>
              <a:rPr lang="zh-CN" altLang="en-US" sz="2800" dirty="0"/>
              <a:t>缓存器既是服务器又是客户机</a:t>
            </a:r>
          </a:p>
          <a:p>
            <a:pPr eaLnBrk="1" hangingPunct="1">
              <a:lnSpc>
                <a:spcPct val="150000"/>
              </a:lnSpc>
              <a:spcBef>
                <a:spcPts val="0"/>
              </a:spcBef>
              <a:buClr>
                <a:srgbClr val="3333CC"/>
              </a:buClr>
              <a:buSzPct val="85000"/>
              <a:buFont typeface="Wingdings" pitchFamily="2" charset="2"/>
              <a:buChar char="r"/>
            </a:pPr>
            <a:r>
              <a:rPr lang="zh-CN" altLang="en-US" sz="2800" dirty="0"/>
              <a:t>一般的，</a:t>
            </a:r>
            <a:r>
              <a:rPr lang="en-US" altLang="zh-CN" sz="2800" dirty="0"/>
              <a:t>Web</a:t>
            </a:r>
            <a:r>
              <a:rPr lang="zh-CN" altLang="en-US" sz="2800" dirty="0"/>
              <a:t>缓存器既是服务器又是客户机</a:t>
            </a:r>
            <a:endParaRPr lang="en-US" altLang="zh-CN" sz="2800" dirty="0"/>
          </a:p>
          <a:p>
            <a:pPr eaLnBrk="1" hangingPunct="1">
              <a:lnSpc>
                <a:spcPct val="150000"/>
              </a:lnSpc>
              <a:spcBef>
                <a:spcPts val="0"/>
              </a:spcBef>
              <a:buClr>
                <a:srgbClr val="3333CC"/>
              </a:buClr>
              <a:buSzPct val="85000"/>
              <a:buFont typeface="Wingdings" pitchFamily="2" charset="2"/>
              <a:buChar char="r"/>
            </a:pPr>
            <a:r>
              <a:rPr lang="zh-CN" altLang="en-US" sz="2800" dirty="0"/>
              <a:t>典型的缓存器被</a:t>
            </a:r>
            <a:r>
              <a:rPr lang="en-US" altLang="zh-CN" sz="2800" dirty="0"/>
              <a:t>ISP</a:t>
            </a:r>
            <a:r>
              <a:rPr lang="zh-CN" altLang="en-US" sz="2800" dirty="0"/>
              <a:t>提供（大学、公司或居民</a:t>
            </a:r>
            <a:r>
              <a:rPr lang="en-US" altLang="zh-CN" sz="2800" dirty="0"/>
              <a:t>ISP</a:t>
            </a:r>
            <a:r>
              <a:rPr lang="zh-CN" altLang="en-US" sz="2800" dirty="0"/>
              <a:t>）</a:t>
            </a:r>
          </a:p>
        </p:txBody>
      </p:sp>
      <p:sp>
        <p:nvSpPr>
          <p:cNvPr id="109571" name="Rectangle 4">
            <a:extLst>
              <a:ext uri="{FF2B5EF4-FFF2-40B4-BE49-F238E27FC236}">
                <a16:creationId xmlns:a16="http://schemas.microsoft.com/office/drawing/2014/main" id="{2630482D-6503-D140-86C5-6CE11E68F11B}"/>
              </a:ext>
            </a:extLst>
          </p:cNvPr>
          <p:cNvSpPr>
            <a:spLocks noChangeArrowheads="1"/>
          </p:cNvSpPr>
          <p:nvPr/>
        </p:nvSpPr>
        <p:spPr bwMode="auto">
          <a:xfrm>
            <a:off x="5925787" y="1891640"/>
            <a:ext cx="5486400" cy="32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Aft>
                <a:spcPts val="1800"/>
              </a:spcAft>
              <a:buFontTx/>
              <a:buNone/>
            </a:pPr>
            <a:r>
              <a:rPr lang="zh-CN" altLang="en-US" sz="2800" b="1" dirty="0">
                <a:solidFill>
                  <a:schemeClr val="accent2"/>
                </a:solidFill>
              </a:rPr>
              <a:t>为什么需要</a:t>
            </a:r>
            <a:r>
              <a:rPr lang="en-US" altLang="zh-CN" sz="2800" b="1" dirty="0">
                <a:solidFill>
                  <a:schemeClr val="accent2"/>
                </a:solidFill>
              </a:rPr>
              <a:t>Web</a:t>
            </a:r>
            <a:r>
              <a:rPr lang="zh-CN" altLang="en-US" sz="2800" b="1" dirty="0">
                <a:solidFill>
                  <a:schemeClr val="accent2"/>
                </a:solidFill>
              </a:rPr>
              <a:t>缓存器</a:t>
            </a:r>
            <a:r>
              <a:rPr lang="en-US" altLang="zh-CN" sz="2800" b="1" dirty="0">
                <a:solidFill>
                  <a:schemeClr val="accent2"/>
                </a:solidFill>
              </a:rPr>
              <a:t>?</a:t>
            </a:r>
          </a:p>
          <a:p>
            <a:pPr eaLnBrk="1" hangingPunct="1">
              <a:buClr>
                <a:schemeClr val="bg1"/>
              </a:buClr>
              <a:buSzPct val="85000"/>
              <a:buFont typeface="Wingdings" panose="05000000000000000000" pitchFamily="2" charset="2"/>
              <a:buChar char="l"/>
            </a:pPr>
            <a:r>
              <a:rPr lang="zh-CN" altLang="en-US" sz="2800" dirty="0">
                <a:solidFill>
                  <a:schemeClr val="bg1"/>
                </a:solidFill>
              </a:rPr>
              <a:t>减少对客户机请求的响应时间</a:t>
            </a:r>
          </a:p>
          <a:p>
            <a:pPr eaLnBrk="1" hangingPunct="1">
              <a:buClr>
                <a:schemeClr val="bg1"/>
              </a:buClr>
              <a:buSzPct val="85000"/>
              <a:buFont typeface="Wingdings" panose="05000000000000000000" pitchFamily="2" charset="2"/>
              <a:buChar char="l"/>
            </a:pPr>
            <a:r>
              <a:rPr lang="zh-CN" altLang="en-US" sz="2800" dirty="0">
                <a:solidFill>
                  <a:schemeClr val="bg1"/>
                </a:solidFill>
              </a:rPr>
              <a:t>减少内部网络与接入链路上的通信量</a:t>
            </a:r>
          </a:p>
          <a:p>
            <a:pPr eaLnBrk="1" hangingPunct="1">
              <a:buClr>
                <a:schemeClr val="bg1"/>
              </a:buClr>
              <a:buSzPct val="85000"/>
              <a:buFont typeface="Wingdings" panose="05000000000000000000" pitchFamily="2" charset="2"/>
              <a:buChar char="l"/>
            </a:pPr>
            <a:r>
              <a:rPr lang="zh-CN" altLang="en-US" sz="2800" dirty="0">
                <a:solidFill>
                  <a:schemeClr val="bg1"/>
                </a:solidFill>
              </a:rPr>
              <a:t>能从整体上大大降低因特网上的</a:t>
            </a:r>
            <a:r>
              <a:rPr lang="en-US" altLang="zh-CN" sz="2800" dirty="0">
                <a:solidFill>
                  <a:schemeClr val="bg1"/>
                </a:solidFill>
              </a:rPr>
              <a:t>Web</a:t>
            </a:r>
            <a:r>
              <a:rPr lang="zh-CN" altLang="en-US" sz="2800" dirty="0">
                <a:solidFill>
                  <a:schemeClr val="bg1"/>
                </a:solidFill>
              </a:rPr>
              <a:t>流量</a:t>
            </a:r>
          </a:p>
        </p:txBody>
      </p:sp>
      <p:sp>
        <p:nvSpPr>
          <p:cNvPr id="5" name="Title 1">
            <a:extLst>
              <a:ext uri="{FF2B5EF4-FFF2-40B4-BE49-F238E27FC236}">
                <a16:creationId xmlns:a16="http://schemas.microsoft.com/office/drawing/2014/main" id="{8A71BF2D-D9B7-C247-998F-0171DFED2ECA}"/>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21809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7686CF9C-A01B-454A-A609-9D48F1DBF836}"/>
              </a:ext>
            </a:extLst>
          </p:cNvPr>
          <p:cNvSpPr>
            <a:spLocks noChangeArrowheads="1"/>
          </p:cNvSpPr>
          <p:nvPr/>
        </p:nvSpPr>
        <p:spPr bwMode="auto">
          <a:xfrm>
            <a:off x="2046288" y="5302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 </a:t>
            </a:r>
          </a:p>
        </p:txBody>
      </p:sp>
      <p:sp>
        <p:nvSpPr>
          <p:cNvPr id="111618" name="Rectangle 3">
            <a:extLst>
              <a:ext uri="{FF2B5EF4-FFF2-40B4-BE49-F238E27FC236}">
                <a16:creationId xmlns:a16="http://schemas.microsoft.com/office/drawing/2014/main" id="{5C7020ED-2943-9042-989D-EB4430AF0B0B}"/>
              </a:ext>
            </a:extLst>
          </p:cNvPr>
          <p:cNvSpPr>
            <a:spLocks noChangeArrowheads="1"/>
          </p:cNvSpPr>
          <p:nvPr/>
        </p:nvSpPr>
        <p:spPr bwMode="auto">
          <a:xfrm>
            <a:off x="1071563" y="1633538"/>
            <a:ext cx="5829300"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400" dirty="0">
                <a:solidFill>
                  <a:schemeClr val="accent2"/>
                </a:solidFill>
              </a:rPr>
              <a:t>假设</a:t>
            </a:r>
          </a:p>
          <a:p>
            <a:pPr eaLnBrk="1" hangingPunct="1">
              <a:buClr>
                <a:srgbClr val="3333CC"/>
              </a:buClr>
              <a:buSzPct val="85000"/>
              <a:buFont typeface="Wingdings" pitchFamily="2" charset="2"/>
              <a:buChar char="r"/>
            </a:pPr>
            <a:r>
              <a:rPr lang="zh-CN" altLang="en-US" sz="2400" dirty="0"/>
              <a:t>对象平均长度 </a:t>
            </a:r>
            <a:r>
              <a:rPr lang="en-US" altLang="zh-CN" sz="2400" dirty="0"/>
              <a:t>= 100,000 bits</a:t>
            </a:r>
          </a:p>
          <a:p>
            <a:pPr eaLnBrk="1" hangingPunct="1">
              <a:buClr>
                <a:srgbClr val="3333CC"/>
              </a:buClr>
              <a:buSzPct val="85000"/>
              <a:buFont typeface="Wingdings" pitchFamily="2" charset="2"/>
              <a:buChar char="r"/>
            </a:pPr>
            <a:r>
              <a:rPr lang="zh-CN" altLang="en-US" sz="2400" dirty="0"/>
              <a:t>浏览器对对象的平均访问速率</a:t>
            </a:r>
            <a:r>
              <a:rPr lang="en-US" altLang="zh-CN" sz="2400" dirty="0"/>
              <a:t>= 15/sec</a:t>
            </a:r>
          </a:p>
          <a:p>
            <a:pPr eaLnBrk="1" hangingPunct="1">
              <a:buClr>
                <a:srgbClr val="3333CC"/>
              </a:buClr>
              <a:buSzPct val="85000"/>
              <a:buFont typeface="Wingdings" pitchFamily="2" charset="2"/>
              <a:buChar char="r"/>
            </a:pPr>
            <a:r>
              <a:rPr lang="zh-CN" altLang="en-US" sz="2400" dirty="0"/>
              <a:t>因特网时延</a:t>
            </a:r>
            <a:r>
              <a:rPr lang="en-US" altLang="zh-CN" sz="2400" dirty="0"/>
              <a:t>= 2 sec</a:t>
            </a:r>
          </a:p>
          <a:p>
            <a:pPr eaLnBrk="1" hangingPunct="1">
              <a:buFontTx/>
              <a:buNone/>
            </a:pPr>
            <a:r>
              <a:rPr lang="zh-CN" altLang="en-US" sz="2400" dirty="0">
                <a:solidFill>
                  <a:schemeClr val="accent2"/>
                </a:solidFill>
              </a:rPr>
              <a:t>结论</a:t>
            </a:r>
          </a:p>
          <a:p>
            <a:pPr eaLnBrk="1" hangingPunct="1">
              <a:buClr>
                <a:srgbClr val="3333CC"/>
              </a:buClr>
              <a:buSzPct val="85000"/>
              <a:buFont typeface="Wingdings" pitchFamily="2" charset="2"/>
              <a:buChar char="r"/>
            </a:pPr>
            <a:r>
              <a:rPr lang="zh-CN" altLang="en-US" sz="2400" dirty="0"/>
              <a:t>局域网上的流量强度 </a:t>
            </a:r>
            <a:r>
              <a:rPr lang="en-US" altLang="zh-CN" sz="2400" dirty="0"/>
              <a:t>= 0.15</a:t>
            </a:r>
          </a:p>
          <a:p>
            <a:pPr eaLnBrk="1" hangingPunct="1">
              <a:buClr>
                <a:srgbClr val="3333CC"/>
              </a:buClr>
              <a:buSzPct val="85000"/>
              <a:buFont typeface="Wingdings" pitchFamily="2" charset="2"/>
              <a:buChar char="r"/>
            </a:pPr>
            <a:r>
              <a:rPr lang="zh-CN" altLang="en-US" sz="2400" dirty="0"/>
              <a:t>链路上的流量强度 </a:t>
            </a:r>
            <a:r>
              <a:rPr lang="en-US" altLang="zh-CN" sz="2400" dirty="0"/>
              <a:t>= 1</a:t>
            </a:r>
          </a:p>
          <a:p>
            <a:pPr eaLnBrk="1" hangingPunct="1">
              <a:buClr>
                <a:srgbClr val="3333CC"/>
              </a:buClr>
              <a:buSzPct val="85000"/>
              <a:buFont typeface="Wingdings" pitchFamily="2" charset="2"/>
              <a:buChar char="r"/>
            </a:pPr>
            <a:r>
              <a:rPr lang="zh-CN" altLang="en-US" sz="2400" dirty="0"/>
              <a:t>总延时   </a:t>
            </a:r>
            <a:r>
              <a:rPr lang="en-US" altLang="zh-CN" sz="2400" dirty="0"/>
              <a:t>= </a:t>
            </a:r>
            <a:r>
              <a:rPr lang="zh-CN" altLang="en-US" sz="2400" dirty="0"/>
              <a:t>因特网时延 </a:t>
            </a:r>
            <a:r>
              <a:rPr lang="en-US" altLang="zh-CN" sz="2400" dirty="0"/>
              <a:t>+ </a:t>
            </a:r>
            <a:r>
              <a:rPr lang="zh-CN" altLang="en-US" sz="2400" dirty="0"/>
              <a:t>接入时延 </a:t>
            </a:r>
            <a:r>
              <a:rPr lang="en-US" altLang="zh-CN" sz="2400" dirty="0"/>
              <a:t>+ </a:t>
            </a:r>
            <a:r>
              <a:rPr lang="zh-CN" altLang="en-US" sz="2400" dirty="0"/>
              <a:t>局域网时延</a:t>
            </a:r>
          </a:p>
          <a:p>
            <a:pPr eaLnBrk="1" hangingPunct="1">
              <a:buFontTx/>
              <a:buNone/>
            </a:pPr>
            <a:r>
              <a:rPr lang="zh-CN" altLang="en-US" sz="2400" dirty="0"/>
              <a:t>  </a:t>
            </a:r>
            <a:r>
              <a:rPr lang="en-US" altLang="zh-CN" sz="2400" dirty="0"/>
              <a:t>=  2 </a:t>
            </a:r>
            <a:r>
              <a:rPr lang="zh-CN" altLang="en-US" sz="2400" dirty="0"/>
              <a:t>秒 </a:t>
            </a:r>
            <a:r>
              <a:rPr lang="en-US" altLang="zh-CN" sz="2400" dirty="0"/>
              <a:t>+ </a:t>
            </a:r>
            <a:r>
              <a:rPr lang="zh-CN" altLang="en-US" sz="2400" dirty="0"/>
              <a:t>数分钟 </a:t>
            </a:r>
            <a:r>
              <a:rPr lang="en-US" altLang="zh-CN" sz="2400" dirty="0"/>
              <a:t>+ </a:t>
            </a:r>
            <a:r>
              <a:rPr lang="zh-CN" altLang="en-US" sz="2400" dirty="0"/>
              <a:t>数毫秒</a:t>
            </a:r>
          </a:p>
        </p:txBody>
      </p:sp>
      <p:grpSp>
        <p:nvGrpSpPr>
          <p:cNvPr id="111619" name="Group 101">
            <a:extLst>
              <a:ext uri="{FF2B5EF4-FFF2-40B4-BE49-F238E27FC236}">
                <a16:creationId xmlns:a16="http://schemas.microsoft.com/office/drawing/2014/main" id="{7CFF9BA0-F8B7-734C-BB6C-6FAA6D51F791}"/>
              </a:ext>
            </a:extLst>
          </p:cNvPr>
          <p:cNvGrpSpPr>
            <a:grpSpLocks/>
          </p:cNvGrpSpPr>
          <p:nvPr/>
        </p:nvGrpSpPr>
        <p:grpSpPr bwMode="auto">
          <a:xfrm>
            <a:off x="7162800" y="1752600"/>
            <a:ext cx="3927475" cy="4486275"/>
            <a:chOff x="3052" y="800"/>
            <a:chExt cx="2474" cy="2826"/>
          </a:xfrm>
        </p:grpSpPr>
        <p:sp>
          <p:nvSpPr>
            <p:cNvPr id="111620" name="Line 4">
              <a:extLst>
                <a:ext uri="{FF2B5EF4-FFF2-40B4-BE49-F238E27FC236}">
                  <a16:creationId xmlns:a16="http://schemas.microsoft.com/office/drawing/2014/main" id="{611A67AA-77E3-ED4C-8C5D-3618E1DBD103}"/>
                </a:ext>
              </a:extLst>
            </p:cNvPr>
            <p:cNvSpPr>
              <a:spLocks noChangeShapeType="1"/>
            </p:cNvSpPr>
            <p:nvPr/>
          </p:nvSpPr>
          <p:spPr bwMode="auto">
            <a:xfrm>
              <a:off x="3250"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1621" name="Group 13">
              <a:extLst>
                <a:ext uri="{FF2B5EF4-FFF2-40B4-BE49-F238E27FC236}">
                  <a16:creationId xmlns:a16="http://schemas.microsoft.com/office/drawing/2014/main" id="{CC7BA567-A5CA-8B46-924E-AB9E69A351A9}"/>
                </a:ext>
              </a:extLst>
            </p:cNvPr>
            <p:cNvGrpSpPr>
              <a:grpSpLocks/>
            </p:cNvGrpSpPr>
            <p:nvPr/>
          </p:nvGrpSpPr>
          <p:grpSpPr bwMode="auto">
            <a:xfrm>
              <a:off x="3131" y="1142"/>
              <a:ext cx="116" cy="341"/>
              <a:chOff x="3131" y="1142"/>
              <a:chExt cx="116" cy="341"/>
            </a:xfrm>
          </p:grpSpPr>
          <p:sp>
            <p:nvSpPr>
              <p:cNvPr id="111709" name="AutoShape 5">
                <a:extLst>
                  <a:ext uri="{FF2B5EF4-FFF2-40B4-BE49-F238E27FC236}">
                    <a16:creationId xmlns:a16="http://schemas.microsoft.com/office/drawing/2014/main" id="{E463AF37-3253-5045-8E4F-56A481FFB99C}"/>
                  </a:ext>
                </a:extLst>
              </p:cNvPr>
              <p:cNvSpPr>
                <a:spLocks noChangeArrowheads="1"/>
              </p:cNvSpPr>
              <p:nvPr/>
            </p:nvSpPr>
            <p:spPr bwMode="auto">
              <a:xfrm>
                <a:off x="3131"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10" name="Rectangle 6">
                <a:extLst>
                  <a:ext uri="{FF2B5EF4-FFF2-40B4-BE49-F238E27FC236}">
                    <a16:creationId xmlns:a16="http://schemas.microsoft.com/office/drawing/2014/main" id="{7C0ECBFF-1D24-CC4F-9D63-548C5406DCAA}"/>
                  </a:ext>
                </a:extLst>
              </p:cNvPr>
              <p:cNvSpPr>
                <a:spLocks noChangeArrowheads="1"/>
              </p:cNvSpPr>
              <p:nvPr/>
            </p:nvSpPr>
            <p:spPr bwMode="auto">
              <a:xfrm>
                <a:off x="3190"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11" name="Rectangle 7">
                <a:extLst>
                  <a:ext uri="{FF2B5EF4-FFF2-40B4-BE49-F238E27FC236}">
                    <a16:creationId xmlns:a16="http://schemas.microsoft.com/office/drawing/2014/main" id="{A3FE1F74-F06C-5048-A50E-4920692B7E00}"/>
                  </a:ext>
                </a:extLst>
              </p:cNvPr>
              <p:cNvSpPr>
                <a:spLocks noChangeArrowheads="1"/>
              </p:cNvSpPr>
              <p:nvPr/>
            </p:nvSpPr>
            <p:spPr bwMode="auto">
              <a:xfrm>
                <a:off x="3133" y="121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12" name="AutoShape 8">
                <a:extLst>
                  <a:ext uri="{FF2B5EF4-FFF2-40B4-BE49-F238E27FC236}">
                    <a16:creationId xmlns:a16="http://schemas.microsoft.com/office/drawing/2014/main" id="{79EF7893-E3DF-7842-9B2A-178A1451BFE5}"/>
                  </a:ext>
                </a:extLst>
              </p:cNvPr>
              <p:cNvSpPr>
                <a:spLocks noChangeArrowheads="1"/>
              </p:cNvSpPr>
              <p:nvPr/>
            </p:nvSpPr>
            <p:spPr bwMode="auto">
              <a:xfrm>
                <a:off x="3132" y="114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13" name="Line 9">
                <a:extLst>
                  <a:ext uri="{FF2B5EF4-FFF2-40B4-BE49-F238E27FC236}">
                    <a16:creationId xmlns:a16="http://schemas.microsoft.com/office/drawing/2014/main" id="{FB7166FD-5EE1-1343-AC49-56E5660A9C58}"/>
                  </a:ext>
                </a:extLst>
              </p:cNvPr>
              <p:cNvSpPr>
                <a:spLocks noChangeShapeType="1"/>
              </p:cNvSpPr>
              <p:nvPr/>
            </p:nvSpPr>
            <p:spPr bwMode="auto">
              <a:xfrm>
                <a:off x="3247"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14" name="Line 10">
                <a:extLst>
                  <a:ext uri="{FF2B5EF4-FFF2-40B4-BE49-F238E27FC236}">
                    <a16:creationId xmlns:a16="http://schemas.microsoft.com/office/drawing/2014/main" id="{17A8B98D-D67B-DD4A-A1E0-4D2F7DB4D783}"/>
                  </a:ext>
                </a:extLst>
              </p:cNvPr>
              <p:cNvSpPr>
                <a:spLocks noChangeShapeType="1"/>
              </p:cNvSpPr>
              <p:nvPr/>
            </p:nvSpPr>
            <p:spPr bwMode="auto">
              <a:xfrm flipH="1">
                <a:off x="3205"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15" name="Rectangle 11">
                <a:extLst>
                  <a:ext uri="{FF2B5EF4-FFF2-40B4-BE49-F238E27FC236}">
                    <a16:creationId xmlns:a16="http://schemas.microsoft.com/office/drawing/2014/main" id="{BEF958DA-3D4D-0840-8729-0E52FC23EDF5}"/>
                  </a:ext>
                </a:extLst>
              </p:cNvPr>
              <p:cNvSpPr>
                <a:spLocks noChangeArrowheads="1"/>
              </p:cNvSpPr>
              <p:nvPr/>
            </p:nvSpPr>
            <p:spPr bwMode="auto">
              <a:xfrm>
                <a:off x="3142" y="125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16" name="Rectangle 12">
                <a:extLst>
                  <a:ext uri="{FF2B5EF4-FFF2-40B4-BE49-F238E27FC236}">
                    <a16:creationId xmlns:a16="http://schemas.microsoft.com/office/drawing/2014/main" id="{7FB81301-768B-0146-A4E4-CCBB5B5F777B}"/>
                  </a:ext>
                </a:extLst>
              </p:cNvPr>
              <p:cNvSpPr>
                <a:spLocks noChangeArrowheads="1"/>
              </p:cNvSpPr>
              <p:nvPr/>
            </p:nvSpPr>
            <p:spPr bwMode="auto">
              <a:xfrm>
                <a:off x="3148"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11622" name="Group 22">
              <a:extLst>
                <a:ext uri="{FF2B5EF4-FFF2-40B4-BE49-F238E27FC236}">
                  <a16:creationId xmlns:a16="http://schemas.microsoft.com/office/drawing/2014/main" id="{94B88AB2-F585-5841-9971-A0E27A7F2C50}"/>
                </a:ext>
              </a:extLst>
            </p:cNvPr>
            <p:cNvGrpSpPr>
              <a:grpSpLocks/>
            </p:cNvGrpSpPr>
            <p:nvPr/>
          </p:nvGrpSpPr>
          <p:grpSpPr bwMode="auto">
            <a:xfrm>
              <a:off x="3713" y="800"/>
              <a:ext cx="116" cy="341"/>
              <a:chOff x="3713" y="800"/>
              <a:chExt cx="116" cy="341"/>
            </a:xfrm>
          </p:grpSpPr>
          <p:sp>
            <p:nvSpPr>
              <p:cNvPr id="111701" name="AutoShape 14">
                <a:extLst>
                  <a:ext uri="{FF2B5EF4-FFF2-40B4-BE49-F238E27FC236}">
                    <a16:creationId xmlns:a16="http://schemas.microsoft.com/office/drawing/2014/main" id="{1DDD1F46-1878-E344-BEA8-7268534B2D8E}"/>
                  </a:ext>
                </a:extLst>
              </p:cNvPr>
              <p:cNvSpPr>
                <a:spLocks noChangeArrowheads="1"/>
              </p:cNvSpPr>
              <p:nvPr/>
            </p:nvSpPr>
            <p:spPr bwMode="auto">
              <a:xfrm>
                <a:off x="3713"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2" name="Rectangle 15">
                <a:extLst>
                  <a:ext uri="{FF2B5EF4-FFF2-40B4-BE49-F238E27FC236}">
                    <a16:creationId xmlns:a16="http://schemas.microsoft.com/office/drawing/2014/main" id="{6AA6FA21-C7DD-5644-B283-B2D2BDB56FD8}"/>
                  </a:ext>
                </a:extLst>
              </p:cNvPr>
              <p:cNvSpPr>
                <a:spLocks noChangeArrowheads="1"/>
              </p:cNvSpPr>
              <p:nvPr/>
            </p:nvSpPr>
            <p:spPr bwMode="auto">
              <a:xfrm>
                <a:off x="3772"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3" name="Rectangle 16">
                <a:extLst>
                  <a:ext uri="{FF2B5EF4-FFF2-40B4-BE49-F238E27FC236}">
                    <a16:creationId xmlns:a16="http://schemas.microsoft.com/office/drawing/2014/main" id="{D4355FE1-8CC4-CD40-BCF3-6EA9DF878341}"/>
                  </a:ext>
                </a:extLst>
              </p:cNvPr>
              <p:cNvSpPr>
                <a:spLocks noChangeArrowheads="1"/>
              </p:cNvSpPr>
              <p:nvPr/>
            </p:nvSpPr>
            <p:spPr bwMode="auto">
              <a:xfrm>
                <a:off x="3715" y="87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4" name="AutoShape 17">
                <a:extLst>
                  <a:ext uri="{FF2B5EF4-FFF2-40B4-BE49-F238E27FC236}">
                    <a16:creationId xmlns:a16="http://schemas.microsoft.com/office/drawing/2014/main" id="{03E4C4E8-AD14-6542-820C-7297DFB5112A}"/>
                  </a:ext>
                </a:extLst>
              </p:cNvPr>
              <p:cNvSpPr>
                <a:spLocks noChangeArrowheads="1"/>
              </p:cNvSpPr>
              <p:nvPr/>
            </p:nvSpPr>
            <p:spPr bwMode="auto">
              <a:xfrm>
                <a:off x="3714" y="80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5" name="Line 18">
                <a:extLst>
                  <a:ext uri="{FF2B5EF4-FFF2-40B4-BE49-F238E27FC236}">
                    <a16:creationId xmlns:a16="http://schemas.microsoft.com/office/drawing/2014/main" id="{74FB246B-3871-9846-B6AE-814B5985E314}"/>
                  </a:ext>
                </a:extLst>
              </p:cNvPr>
              <p:cNvSpPr>
                <a:spLocks noChangeShapeType="1"/>
              </p:cNvSpPr>
              <p:nvPr/>
            </p:nvSpPr>
            <p:spPr bwMode="auto">
              <a:xfrm>
                <a:off x="3829"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06" name="Line 19">
                <a:extLst>
                  <a:ext uri="{FF2B5EF4-FFF2-40B4-BE49-F238E27FC236}">
                    <a16:creationId xmlns:a16="http://schemas.microsoft.com/office/drawing/2014/main" id="{FEC3420C-1ADF-AF46-B9B3-262166731D62}"/>
                  </a:ext>
                </a:extLst>
              </p:cNvPr>
              <p:cNvSpPr>
                <a:spLocks noChangeShapeType="1"/>
              </p:cNvSpPr>
              <p:nvPr/>
            </p:nvSpPr>
            <p:spPr bwMode="auto">
              <a:xfrm flipH="1">
                <a:off x="3787"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707" name="Rectangle 20">
                <a:extLst>
                  <a:ext uri="{FF2B5EF4-FFF2-40B4-BE49-F238E27FC236}">
                    <a16:creationId xmlns:a16="http://schemas.microsoft.com/office/drawing/2014/main" id="{D242568D-C6D5-0A4D-9F1E-74F84C3C26E7}"/>
                  </a:ext>
                </a:extLst>
              </p:cNvPr>
              <p:cNvSpPr>
                <a:spLocks noChangeArrowheads="1"/>
              </p:cNvSpPr>
              <p:nvPr/>
            </p:nvSpPr>
            <p:spPr bwMode="auto">
              <a:xfrm>
                <a:off x="3724" y="91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8" name="Rectangle 21">
                <a:extLst>
                  <a:ext uri="{FF2B5EF4-FFF2-40B4-BE49-F238E27FC236}">
                    <a16:creationId xmlns:a16="http://schemas.microsoft.com/office/drawing/2014/main" id="{4700D216-7461-A348-AB75-B9FE62B0DFF2}"/>
                  </a:ext>
                </a:extLst>
              </p:cNvPr>
              <p:cNvSpPr>
                <a:spLocks noChangeArrowheads="1"/>
              </p:cNvSpPr>
              <p:nvPr/>
            </p:nvSpPr>
            <p:spPr bwMode="auto">
              <a:xfrm>
                <a:off x="3730"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11623" name="Group 31">
              <a:extLst>
                <a:ext uri="{FF2B5EF4-FFF2-40B4-BE49-F238E27FC236}">
                  <a16:creationId xmlns:a16="http://schemas.microsoft.com/office/drawing/2014/main" id="{4FE22058-347C-2540-A251-F19BA6F98644}"/>
                </a:ext>
              </a:extLst>
            </p:cNvPr>
            <p:cNvGrpSpPr>
              <a:grpSpLocks/>
            </p:cNvGrpSpPr>
            <p:nvPr/>
          </p:nvGrpSpPr>
          <p:grpSpPr bwMode="auto">
            <a:xfrm>
              <a:off x="4139" y="818"/>
              <a:ext cx="116" cy="341"/>
              <a:chOff x="4139" y="818"/>
              <a:chExt cx="116" cy="341"/>
            </a:xfrm>
          </p:grpSpPr>
          <p:sp>
            <p:nvSpPr>
              <p:cNvPr id="111693" name="AutoShape 23">
                <a:extLst>
                  <a:ext uri="{FF2B5EF4-FFF2-40B4-BE49-F238E27FC236}">
                    <a16:creationId xmlns:a16="http://schemas.microsoft.com/office/drawing/2014/main" id="{A57D7301-2509-4742-943E-70C37D843EC5}"/>
                  </a:ext>
                </a:extLst>
              </p:cNvPr>
              <p:cNvSpPr>
                <a:spLocks noChangeArrowheads="1"/>
              </p:cNvSpPr>
              <p:nvPr/>
            </p:nvSpPr>
            <p:spPr bwMode="auto">
              <a:xfrm>
                <a:off x="4139"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94" name="Rectangle 24">
                <a:extLst>
                  <a:ext uri="{FF2B5EF4-FFF2-40B4-BE49-F238E27FC236}">
                    <a16:creationId xmlns:a16="http://schemas.microsoft.com/office/drawing/2014/main" id="{87D173F3-7A65-354B-8175-BEFF7DE92E52}"/>
                  </a:ext>
                </a:extLst>
              </p:cNvPr>
              <p:cNvSpPr>
                <a:spLocks noChangeArrowheads="1"/>
              </p:cNvSpPr>
              <p:nvPr/>
            </p:nvSpPr>
            <p:spPr bwMode="auto">
              <a:xfrm>
                <a:off x="4198"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95" name="Rectangle 25">
                <a:extLst>
                  <a:ext uri="{FF2B5EF4-FFF2-40B4-BE49-F238E27FC236}">
                    <a16:creationId xmlns:a16="http://schemas.microsoft.com/office/drawing/2014/main" id="{AADD54A0-2257-7F4B-9B03-7112B31B2870}"/>
                  </a:ext>
                </a:extLst>
              </p:cNvPr>
              <p:cNvSpPr>
                <a:spLocks noChangeArrowheads="1"/>
              </p:cNvSpPr>
              <p:nvPr/>
            </p:nvSpPr>
            <p:spPr bwMode="auto">
              <a:xfrm>
                <a:off x="4141" y="895"/>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96" name="AutoShape 26">
                <a:extLst>
                  <a:ext uri="{FF2B5EF4-FFF2-40B4-BE49-F238E27FC236}">
                    <a16:creationId xmlns:a16="http://schemas.microsoft.com/office/drawing/2014/main" id="{BA0B09E0-20A9-EF42-A646-D18304BFE48B}"/>
                  </a:ext>
                </a:extLst>
              </p:cNvPr>
              <p:cNvSpPr>
                <a:spLocks noChangeArrowheads="1"/>
              </p:cNvSpPr>
              <p:nvPr/>
            </p:nvSpPr>
            <p:spPr bwMode="auto">
              <a:xfrm>
                <a:off x="4140" y="818"/>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97" name="Line 27">
                <a:extLst>
                  <a:ext uri="{FF2B5EF4-FFF2-40B4-BE49-F238E27FC236}">
                    <a16:creationId xmlns:a16="http://schemas.microsoft.com/office/drawing/2014/main" id="{04B4B961-EC81-B743-9FE9-28721D9E364B}"/>
                  </a:ext>
                </a:extLst>
              </p:cNvPr>
              <p:cNvSpPr>
                <a:spLocks noChangeShapeType="1"/>
              </p:cNvSpPr>
              <p:nvPr/>
            </p:nvSpPr>
            <p:spPr bwMode="auto">
              <a:xfrm>
                <a:off x="4255"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8" name="Line 28">
                <a:extLst>
                  <a:ext uri="{FF2B5EF4-FFF2-40B4-BE49-F238E27FC236}">
                    <a16:creationId xmlns:a16="http://schemas.microsoft.com/office/drawing/2014/main" id="{5054D8DE-6DF2-3844-8302-07A4B2F87ECF}"/>
                  </a:ext>
                </a:extLst>
              </p:cNvPr>
              <p:cNvSpPr>
                <a:spLocks noChangeShapeType="1"/>
              </p:cNvSpPr>
              <p:nvPr/>
            </p:nvSpPr>
            <p:spPr bwMode="auto">
              <a:xfrm flipH="1">
                <a:off x="4213"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9" name="Rectangle 29">
                <a:extLst>
                  <a:ext uri="{FF2B5EF4-FFF2-40B4-BE49-F238E27FC236}">
                    <a16:creationId xmlns:a16="http://schemas.microsoft.com/office/drawing/2014/main" id="{470440A6-C158-BC46-AFCE-1EF8E870FD84}"/>
                  </a:ext>
                </a:extLst>
              </p:cNvPr>
              <p:cNvSpPr>
                <a:spLocks noChangeArrowheads="1"/>
              </p:cNvSpPr>
              <p:nvPr/>
            </p:nvSpPr>
            <p:spPr bwMode="auto">
              <a:xfrm>
                <a:off x="4150" y="929"/>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700" name="Rectangle 30">
                <a:extLst>
                  <a:ext uri="{FF2B5EF4-FFF2-40B4-BE49-F238E27FC236}">
                    <a16:creationId xmlns:a16="http://schemas.microsoft.com/office/drawing/2014/main" id="{4FD5FBBC-8EED-084B-BEE8-6B0272D96F85}"/>
                  </a:ext>
                </a:extLst>
              </p:cNvPr>
              <p:cNvSpPr>
                <a:spLocks noChangeArrowheads="1"/>
              </p:cNvSpPr>
              <p:nvPr/>
            </p:nvSpPr>
            <p:spPr bwMode="auto">
              <a:xfrm>
                <a:off x="4156"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11624" name="Group 40">
              <a:extLst>
                <a:ext uri="{FF2B5EF4-FFF2-40B4-BE49-F238E27FC236}">
                  <a16:creationId xmlns:a16="http://schemas.microsoft.com/office/drawing/2014/main" id="{DF63A16E-6D6A-7248-B92C-F67FA3372EF3}"/>
                </a:ext>
              </a:extLst>
            </p:cNvPr>
            <p:cNvGrpSpPr>
              <a:grpSpLocks/>
            </p:cNvGrpSpPr>
            <p:nvPr/>
          </p:nvGrpSpPr>
          <p:grpSpPr bwMode="auto">
            <a:xfrm>
              <a:off x="4505" y="932"/>
              <a:ext cx="116" cy="341"/>
              <a:chOff x="4505" y="932"/>
              <a:chExt cx="116" cy="341"/>
            </a:xfrm>
          </p:grpSpPr>
          <p:sp>
            <p:nvSpPr>
              <p:cNvPr id="111685" name="AutoShape 32">
                <a:extLst>
                  <a:ext uri="{FF2B5EF4-FFF2-40B4-BE49-F238E27FC236}">
                    <a16:creationId xmlns:a16="http://schemas.microsoft.com/office/drawing/2014/main" id="{3BBDB653-12C3-7943-9D4C-6A22E2A5C5CB}"/>
                  </a:ext>
                </a:extLst>
              </p:cNvPr>
              <p:cNvSpPr>
                <a:spLocks noChangeArrowheads="1"/>
              </p:cNvSpPr>
              <p:nvPr/>
            </p:nvSpPr>
            <p:spPr bwMode="auto">
              <a:xfrm>
                <a:off x="4505"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6" name="Rectangle 33">
                <a:extLst>
                  <a:ext uri="{FF2B5EF4-FFF2-40B4-BE49-F238E27FC236}">
                    <a16:creationId xmlns:a16="http://schemas.microsoft.com/office/drawing/2014/main" id="{83F7E471-8C4B-0342-B67B-4D117EADD1E0}"/>
                  </a:ext>
                </a:extLst>
              </p:cNvPr>
              <p:cNvSpPr>
                <a:spLocks noChangeArrowheads="1"/>
              </p:cNvSpPr>
              <p:nvPr/>
            </p:nvSpPr>
            <p:spPr bwMode="auto">
              <a:xfrm>
                <a:off x="4564"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7" name="Rectangle 34">
                <a:extLst>
                  <a:ext uri="{FF2B5EF4-FFF2-40B4-BE49-F238E27FC236}">
                    <a16:creationId xmlns:a16="http://schemas.microsoft.com/office/drawing/2014/main" id="{8A53380F-B97F-9B40-B2E2-45638914DDD9}"/>
                  </a:ext>
                </a:extLst>
              </p:cNvPr>
              <p:cNvSpPr>
                <a:spLocks noChangeArrowheads="1"/>
              </p:cNvSpPr>
              <p:nvPr/>
            </p:nvSpPr>
            <p:spPr bwMode="auto">
              <a:xfrm>
                <a:off x="4507" y="100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8" name="AutoShape 35">
                <a:extLst>
                  <a:ext uri="{FF2B5EF4-FFF2-40B4-BE49-F238E27FC236}">
                    <a16:creationId xmlns:a16="http://schemas.microsoft.com/office/drawing/2014/main" id="{B808B022-01BC-1644-B136-AF69B1450CBC}"/>
                  </a:ext>
                </a:extLst>
              </p:cNvPr>
              <p:cNvSpPr>
                <a:spLocks noChangeArrowheads="1"/>
              </p:cNvSpPr>
              <p:nvPr/>
            </p:nvSpPr>
            <p:spPr bwMode="auto">
              <a:xfrm>
                <a:off x="4506" y="93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9" name="Line 36">
                <a:extLst>
                  <a:ext uri="{FF2B5EF4-FFF2-40B4-BE49-F238E27FC236}">
                    <a16:creationId xmlns:a16="http://schemas.microsoft.com/office/drawing/2014/main" id="{D3283F45-2385-F64C-850D-C52D2E9F8674}"/>
                  </a:ext>
                </a:extLst>
              </p:cNvPr>
              <p:cNvSpPr>
                <a:spLocks noChangeShapeType="1"/>
              </p:cNvSpPr>
              <p:nvPr/>
            </p:nvSpPr>
            <p:spPr bwMode="auto">
              <a:xfrm>
                <a:off x="4621"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0" name="Line 37">
                <a:extLst>
                  <a:ext uri="{FF2B5EF4-FFF2-40B4-BE49-F238E27FC236}">
                    <a16:creationId xmlns:a16="http://schemas.microsoft.com/office/drawing/2014/main" id="{543FB274-FBD1-C749-95FD-B1E6832C2F86}"/>
                  </a:ext>
                </a:extLst>
              </p:cNvPr>
              <p:cNvSpPr>
                <a:spLocks noChangeShapeType="1"/>
              </p:cNvSpPr>
              <p:nvPr/>
            </p:nvSpPr>
            <p:spPr bwMode="auto">
              <a:xfrm flipH="1">
                <a:off x="4579"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91" name="Rectangle 38">
                <a:extLst>
                  <a:ext uri="{FF2B5EF4-FFF2-40B4-BE49-F238E27FC236}">
                    <a16:creationId xmlns:a16="http://schemas.microsoft.com/office/drawing/2014/main" id="{D3BE6AC8-ACA1-8744-A60B-D34A90BC4D6B}"/>
                  </a:ext>
                </a:extLst>
              </p:cNvPr>
              <p:cNvSpPr>
                <a:spLocks noChangeArrowheads="1"/>
              </p:cNvSpPr>
              <p:nvPr/>
            </p:nvSpPr>
            <p:spPr bwMode="auto">
              <a:xfrm>
                <a:off x="4516" y="104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92" name="Rectangle 39">
                <a:extLst>
                  <a:ext uri="{FF2B5EF4-FFF2-40B4-BE49-F238E27FC236}">
                    <a16:creationId xmlns:a16="http://schemas.microsoft.com/office/drawing/2014/main" id="{1CE061D8-9F85-E646-B9EF-7EC298A9B686}"/>
                  </a:ext>
                </a:extLst>
              </p:cNvPr>
              <p:cNvSpPr>
                <a:spLocks noChangeArrowheads="1"/>
              </p:cNvSpPr>
              <p:nvPr/>
            </p:nvSpPr>
            <p:spPr bwMode="auto">
              <a:xfrm>
                <a:off x="4522"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11625" name="Group 49">
              <a:extLst>
                <a:ext uri="{FF2B5EF4-FFF2-40B4-BE49-F238E27FC236}">
                  <a16:creationId xmlns:a16="http://schemas.microsoft.com/office/drawing/2014/main" id="{3AEF953C-1007-8C4C-9E1E-633B8B812B9F}"/>
                </a:ext>
              </a:extLst>
            </p:cNvPr>
            <p:cNvGrpSpPr>
              <a:grpSpLocks/>
            </p:cNvGrpSpPr>
            <p:nvPr/>
          </p:nvGrpSpPr>
          <p:grpSpPr bwMode="auto">
            <a:xfrm>
              <a:off x="4703" y="1430"/>
              <a:ext cx="116" cy="341"/>
              <a:chOff x="4703" y="1430"/>
              <a:chExt cx="116" cy="341"/>
            </a:xfrm>
          </p:grpSpPr>
          <p:sp>
            <p:nvSpPr>
              <p:cNvPr id="111677" name="AutoShape 41">
                <a:extLst>
                  <a:ext uri="{FF2B5EF4-FFF2-40B4-BE49-F238E27FC236}">
                    <a16:creationId xmlns:a16="http://schemas.microsoft.com/office/drawing/2014/main" id="{F8D51FDD-0CEF-7E43-972E-1F26C4A5B94A}"/>
                  </a:ext>
                </a:extLst>
              </p:cNvPr>
              <p:cNvSpPr>
                <a:spLocks noChangeArrowheads="1"/>
              </p:cNvSpPr>
              <p:nvPr/>
            </p:nvSpPr>
            <p:spPr bwMode="auto">
              <a:xfrm>
                <a:off x="4703"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78" name="Rectangle 42">
                <a:extLst>
                  <a:ext uri="{FF2B5EF4-FFF2-40B4-BE49-F238E27FC236}">
                    <a16:creationId xmlns:a16="http://schemas.microsoft.com/office/drawing/2014/main" id="{7D93E489-1114-564D-BBFC-6514475F53DF}"/>
                  </a:ext>
                </a:extLst>
              </p:cNvPr>
              <p:cNvSpPr>
                <a:spLocks noChangeArrowheads="1"/>
              </p:cNvSpPr>
              <p:nvPr/>
            </p:nvSpPr>
            <p:spPr bwMode="auto">
              <a:xfrm>
                <a:off x="4762"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79" name="Rectangle 43">
                <a:extLst>
                  <a:ext uri="{FF2B5EF4-FFF2-40B4-BE49-F238E27FC236}">
                    <a16:creationId xmlns:a16="http://schemas.microsoft.com/office/drawing/2014/main" id="{59563CAB-977E-CE4D-A6BD-BB429911CB92}"/>
                  </a:ext>
                </a:extLst>
              </p:cNvPr>
              <p:cNvSpPr>
                <a:spLocks noChangeArrowheads="1"/>
              </p:cNvSpPr>
              <p:nvPr/>
            </p:nvSpPr>
            <p:spPr bwMode="auto">
              <a:xfrm>
                <a:off x="4705" y="150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0" name="AutoShape 44">
                <a:extLst>
                  <a:ext uri="{FF2B5EF4-FFF2-40B4-BE49-F238E27FC236}">
                    <a16:creationId xmlns:a16="http://schemas.microsoft.com/office/drawing/2014/main" id="{6D6AFD89-33C4-7A4B-A04F-97066CB8DD3D}"/>
                  </a:ext>
                </a:extLst>
              </p:cNvPr>
              <p:cNvSpPr>
                <a:spLocks noChangeArrowheads="1"/>
              </p:cNvSpPr>
              <p:nvPr/>
            </p:nvSpPr>
            <p:spPr bwMode="auto">
              <a:xfrm>
                <a:off x="4704" y="143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1" name="Line 45">
                <a:extLst>
                  <a:ext uri="{FF2B5EF4-FFF2-40B4-BE49-F238E27FC236}">
                    <a16:creationId xmlns:a16="http://schemas.microsoft.com/office/drawing/2014/main" id="{988B85DF-3F67-2C41-8D7E-C59F54980086}"/>
                  </a:ext>
                </a:extLst>
              </p:cNvPr>
              <p:cNvSpPr>
                <a:spLocks noChangeShapeType="1"/>
              </p:cNvSpPr>
              <p:nvPr/>
            </p:nvSpPr>
            <p:spPr bwMode="auto">
              <a:xfrm>
                <a:off x="4819"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82" name="Line 46">
                <a:extLst>
                  <a:ext uri="{FF2B5EF4-FFF2-40B4-BE49-F238E27FC236}">
                    <a16:creationId xmlns:a16="http://schemas.microsoft.com/office/drawing/2014/main" id="{3062BF38-C48E-B54A-B4C8-9CB335848C79}"/>
                  </a:ext>
                </a:extLst>
              </p:cNvPr>
              <p:cNvSpPr>
                <a:spLocks noChangeShapeType="1"/>
              </p:cNvSpPr>
              <p:nvPr/>
            </p:nvSpPr>
            <p:spPr bwMode="auto">
              <a:xfrm flipH="1">
                <a:off x="4777"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83" name="Rectangle 47">
                <a:extLst>
                  <a:ext uri="{FF2B5EF4-FFF2-40B4-BE49-F238E27FC236}">
                    <a16:creationId xmlns:a16="http://schemas.microsoft.com/office/drawing/2014/main" id="{EBF1D49C-4422-6142-882B-5F08D3449510}"/>
                  </a:ext>
                </a:extLst>
              </p:cNvPr>
              <p:cNvSpPr>
                <a:spLocks noChangeArrowheads="1"/>
              </p:cNvSpPr>
              <p:nvPr/>
            </p:nvSpPr>
            <p:spPr bwMode="auto">
              <a:xfrm>
                <a:off x="4714" y="154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84" name="Rectangle 48">
                <a:extLst>
                  <a:ext uri="{FF2B5EF4-FFF2-40B4-BE49-F238E27FC236}">
                    <a16:creationId xmlns:a16="http://schemas.microsoft.com/office/drawing/2014/main" id="{BF4DDBD7-2E9F-8E4D-8E4F-E63700C5970F}"/>
                  </a:ext>
                </a:extLst>
              </p:cNvPr>
              <p:cNvSpPr>
                <a:spLocks noChangeArrowheads="1"/>
              </p:cNvSpPr>
              <p:nvPr/>
            </p:nvSpPr>
            <p:spPr bwMode="auto">
              <a:xfrm>
                <a:off x="4720"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sp>
          <p:nvSpPr>
            <p:cNvPr id="111626" name="Rectangle 50">
              <a:extLst>
                <a:ext uri="{FF2B5EF4-FFF2-40B4-BE49-F238E27FC236}">
                  <a16:creationId xmlns:a16="http://schemas.microsoft.com/office/drawing/2014/main" id="{88BAE220-B68B-2940-A0B4-21C1BC39AB6A}"/>
                </a:ext>
              </a:extLst>
            </p:cNvPr>
            <p:cNvSpPr>
              <a:spLocks noChangeArrowheads="1"/>
            </p:cNvSpPr>
            <p:nvPr/>
          </p:nvSpPr>
          <p:spPr bwMode="auto">
            <a:xfrm>
              <a:off x="4596" y="819"/>
              <a:ext cx="9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000"/>
                <a:t>起始服务器</a:t>
              </a:r>
            </a:p>
          </p:txBody>
        </p:sp>
        <p:sp>
          <p:nvSpPr>
            <p:cNvPr id="111627" name="Line 51">
              <a:extLst>
                <a:ext uri="{FF2B5EF4-FFF2-40B4-BE49-F238E27FC236}">
                  <a16:creationId xmlns:a16="http://schemas.microsoft.com/office/drawing/2014/main" id="{8C22FD2B-8DA5-3940-9C00-0F31464360FC}"/>
                </a:ext>
              </a:extLst>
            </p:cNvPr>
            <p:cNvSpPr>
              <a:spLocks noChangeShapeType="1"/>
            </p:cNvSpPr>
            <p:nvPr/>
          </p:nvSpPr>
          <p:spPr bwMode="auto">
            <a:xfrm>
              <a:off x="3760"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28" name="Line 52">
              <a:extLst>
                <a:ext uri="{FF2B5EF4-FFF2-40B4-BE49-F238E27FC236}">
                  <a16:creationId xmlns:a16="http://schemas.microsoft.com/office/drawing/2014/main" id="{FE86B680-2756-BC4E-A12B-982CC38822A6}"/>
                </a:ext>
              </a:extLst>
            </p:cNvPr>
            <p:cNvSpPr>
              <a:spLocks noChangeShapeType="1"/>
            </p:cNvSpPr>
            <p:nvPr/>
          </p:nvSpPr>
          <p:spPr bwMode="auto">
            <a:xfrm flipH="1">
              <a:off x="4156"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29" name="Line 53">
              <a:extLst>
                <a:ext uri="{FF2B5EF4-FFF2-40B4-BE49-F238E27FC236}">
                  <a16:creationId xmlns:a16="http://schemas.microsoft.com/office/drawing/2014/main" id="{75F44865-1031-A14D-8973-CF37C7A2DE87}"/>
                </a:ext>
              </a:extLst>
            </p:cNvPr>
            <p:cNvSpPr>
              <a:spLocks noChangeShapeType="1"/>
            </p:cNvSpPr>
            <p:nvPr/>
          </p:nvSpPr>
          <p:spPr bwMode="auto">
            <a:xfrm flipH="1">
              <a:off x="4444"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30" name="Line 54">
              <a:extLst>
                <a:ext uri="{FF2B5EF4-FFF2-40B4-BE49-F238E27FC236}">
                  <a16:creationId xmlns:a16="http://schemas.microsoft.com/office/drawing/2014/main" id="{07C664FC-75E7-8949-A25F-4F72AA79976C}"/>
                </a:ext>
              </a:extLst>
            </p:cNvPr>
            <p:cNvSpPr>
              <a:spLocks noChangeShapeType="1"/>
            </p:cNvSpPr>
            <p:nvPr/>
          </p:nvSpPr>
          <p:spPr bwMode="auto">
            <a:xfrm flipH="1">
              <a:off x="4546"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31" name="Freeform 55">
              <a:extLst>
                <a:ext uri="{FF2B5EF4-FFF2-40B4-BE49-F238E27FC236}">
                  <a16:creationId xmlns:a16="http://schemas.microsoft.com/office/drawing/2014/main" id="{2414D8C1-25A7-B54A-BF00-AC1F018B548B}"/>
                </a:ext>
              </a:extLst>
            </p:cNvPr>
            <p:cNvSpPr>
              <a:spLocks/>
            </p:cNvSpPr>
            <p:nvPr/>
          </p:nvSpPr>
          <p:spPr bwMode="auto">
            <a:xfrm>
              <a:off x="3322" y="1171"/>
              <a:ext cx="1327" cy="937"/>
            </a:xfrm>
            <a:custGeom>
              <a:avLst/>
              <a:gdLst>
                <a:gd name="T0" fmla="*/ 3 w 1327"/>
                <a:gd name="T1" fmla="*/ 314 h 937"/>
                <a:gd name="T2" fmla="*/ 0 w 1327"/>
                <a:gd name="T3" fmla="*/ 214 h 937"/>
                <a:gd name="T4" fmla="*/ 8 w 1327"/>
                <a:gd name="T5" fmla="*/ 113 h 937"/>
                <a:gd name="T6" fmla="*/ 34 w 1327"/>
                <a:gd name="T7" fmla="*/ 34 h 937"/>
                <a:gd name="T8" fmla="*/ 56 w 1327"/>
                <a:gd name="T9" fmla="*/ 10 h 937"/>
                <a:gd name="T10" fmla="*/ 85 w 1327"/>
                <a:gd name="T11" fmla="*/ 0 h 937"/>
                <a:gd name="T12" fmla="*/ 166 w 1327"/>
                <a:gd name="T13" fmla="*/ 12 h 937"/>
                <a:gd name="T14" fmla="*/ 264 w 1327"/>
                <a:gd name="T15" fmla="*/ 46 h 937"/>
                <a:gd name="T16" fmla="*/ 363 w 1327"/>
                <a:gd name="T17" fmla="*/ 76 h 937"/>
                <a:gd name="T18" fmla="*/ 453 w 1327"/>
                <a:gd name="T19" fmla="*/ 79 h 937"/>
                <a:gd name="T20" fmla="*/ 536 w 1327"/>
                <a:gd name="T21" fmla="*/ 59 h 937"/>
                <a:gd name="T22" fmla="*/ 620 w 1327"/>
                <a:gd name="T23" fmla="*/ 34 h 937"/>
                <a:gd name="T24" fmla="*/ 712 w 1327"/>
                <a:gd name="T25" fmla="*/ 21 h 937"/>
                <a:gd name="T26" fmla="*/ 824 w 1327"/>
                <a:gd name="T27" fmla="*/ 34 h 937"/>
                <a:gd name="T28" fmla="*/ 966 w 1327"/>
                <a:gd name="T29" fmla="*/ 64 h 937"/>
                <a:gd name="T30" fmla="*/ 1112 w 1327"/>
                <a:gd name="T31" fmla="*/ 109 h 937"/>
                <a:gd name="T32" fmla="*/ 1206 w 1327"/>
                <a:gd name="T33" fmla="*/ 154 h 937"/>
                <a:gd name="T34" fmla="*/ 1254 w 1327"/>
                <a:gd name="T35" fmla="*/ 189 h 937"/>
                <a:gd name="T36" fmla="*/ 1299 w 1327"/>
                <a:gd name="T37" fmla="*/ 252 h 937"/>
                <a:gd name="T38" fmla="*/ 1324 w 1327"/>
                <a:gd name="T39" fmla="*/ 362 h 937"/>
                <a:gd name="T40" fmla="*/ 1320 w 1327"/>
                <a:gd name="T41" fmla="*/ 485 h 937"/>
                <a:gd name="T42" fmla="*/ 1296 w 1327"/>
                <a:gd name="T43" fmla="*/ 601 h 937"/>
                <a:gd name="T44" fmla="*/ 1260 w 1327"/>
                <a:gd name="T45" fmla="*/ 694 h 937"/>
                <a:gd name="T46" fmla="*/ 1207 w 1327"/>
                <a:gd name="T47" fmla="*/ 779 h 937"/>
                <a:gd name="T48" fmla="*/ 1135 w 1327"/>
                <a:gd name="T49" fmla="*/ 852 h 937"/>
                <a:gd name="T50" fmla="*/ 1050 w 1327"/>
                <a:gd name="T51" fmla="*/ 905 h 937"/>
                <a:gd name="T52" fmla="*/ 950 w 1327"/>
                <a:gd name="T53" fmla="*/ 933 h 937"/>
                <a:gd name="T54" fmla="*/ 821 w 1327"/>
                <a:gd name="T55" fmla="*/ 932 h 937"/>
                <a:gd name="T56" fmla="*/ 683 w 1327"/>
                <a:gd name="T57" fmla="*/ 913 h 937"/>
                <a:gd name="T58" fmla="*/ 559 w 1327"/>
                <a:gd name="T59" fmla="*/ 886 h 937"/>
                <a:gd name="T60" fmla="*/ 471 w 1327"/>
                <a:gd name="T61" fmla="*/ 859 h 937"/>
                <a:gd name="T62" fmla="*/ 414 w 1327"/>
                <a:gd name="T63" fmla="*/ 823 h 937"/>
                <a:gd name="T64" fmla="*/ 353 w 1327"/>
                <a:gd name="T65" fmla="*/ 762 h 937"/>
                <a:gd name="T66" fmla="*/ 310 w 1327"/>
                <a:gd name="T67" fmla="*/ 725 h 937"/>
                <a:gd name="T68" fmla="*/ 201 w 1327"/>
                <a:gd name="T69" fmla="*/ 670 h 937"/>
                <a:gd name="T70" fmla="*/ 126 w 1327"/>
                <a:gd name="T71" fmla="*/ 624 h 937"/>
                <a:gd name="T72" fmla="*/ 68 w 1327"/>
                <a:gd name="T73" fmla="*/ 552 h 937"/>
                <a:gd name="T74" fmla="*/ 24 w 1327"/>
                <a:gd name="T75" fmla="*/ 461 h 937"/>
                <a:gd name="T76" fmla="*/ 7 w 1327"/>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7"/>
                <a:gd name="T118" fmla="*/ 0 h 937"/>
                <a:gd name="T119" fmla="*/ 1327 w 1327"/>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7" h="937">
                  <a:moveTo>
                    <a:pt x="5" y="355"/>
                  </a:moveTo>
                  <a:lnTo>
                    <a:pt x="3" y="314"/>
                  </a:lnTo>
                  <a:lnTo>
                    <a:pt x="1" y="266"/>
                  </a:lnTo>
                  <a:lnTo>
                    <a:pt x="0" y="214"/>
                  </a:lnTo>
                  <a:lnTo>
                    <a:pt x="2" y="162"/>
                  </a:lnTo>
                  <a:lnTo>
                    <a:pt x="8" y="113"/>
                  </a:lnTo>
                  <a:lnTo>
                    <a:pt x="19" y="69"/>
                  </a:lnTo>
                  <a:lnTo>
                    <a:pt x="34" y="34"/>
                  </a:lnTo>
                  <a:lnTo>
                    <a:pt x="44" y="20"/>
                  </a:lnTo>
                  <a:lnTo>
                    <a:pt x="56" y="10"/>
                  </a:lnTo>
                  <a:lnTo>
                    <a:pt x="70"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6" y="64"/>
                  </a:lnTo>
                  <a:lnTo>
                    <a:pt x="1040" y="84"/>
                  </a:lnTo>
                  <a:lnTo>
                    <a:pt x="1112" y="109"/>
                  </a:lnTo>
                  <a:lnTo>
                    <a:pt x="1177" y="138"/>
                  </a:lnTo>
                  <a:lnTo>
                    <a:pt x="1206" y="154"/>
                  </a:lnTo>
                  <a:lnTo>
                    <a:pt x="1232" y="171"/>
                  </a:lnTo>
                  <a:lnTo>
                    <a:pt x="1254" y="189"/>
                  </a:lnTo>
                  <a:lnTo>
                    <a:pt x="1272" y="208"/>
                  </a:lnTo>
                  <a:lnTo>
                    <a:pt x="1299" y="252"/>
                  </a:lnTo>
                  <a:lnTo>
                    <a:pt x="1316" y="304"/>
                  </a:lnTo>
                  <a:lnTo>
                    <a:pt x="1324" y="362"/>
                  </a:lnTo>
                  <a:lnTo>
                    <a:pt x="1326"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2" y="924"/>
                  </a:lnTo>
                  <a:lnTo>
                    <a:pt x="683" y="913"/>
                  </a:lnTo>
                  <a:lnTo>
                    <a:pt x="618" y="900"/>
                  </a:lnTo>
                  <a:lnTo>
                    <a:pt x="559" y="886"/>
                  </a:lnTo>
                  <a:lnTo>
                    <a:pt x="510" y="872"/>
                  </a:lnTo>
                  <a:lnTo>
                    <a:pt x="471" y="859"/>
                  </a:lnTo>
                  <a:lnTo>
                    <a:pt x="439" y="842"/>
                  </a:lnTo>
                  <a:lnTo>
                    <a:pt x="414" y="823"/>
                  </a:lnTo>
                  <a:lnTo>
                    <a:pt x="392" y="803"/>
                  </a:lnTo>
                  <a:lnTo>
                    <a:pt x="353" y="762"/>
                  </a:lnTo>
                  <a:lnTo>
                    <a:pt x="333" y="743"/>
                  </a:lnTo>
                  <a:lnTo>
                    <a:pt x="310" y="725"/>
                  </a:lnTo>
                  <a:lnTo>
                    <a:pt x="256" y="695"/>
                  </a:lnTo>
                  <a:lnTo>
                    <a:pt x="201" y="670"/>
                  </a:lnTo>
                  <a:lnTo>
                    <a:pt x="150" y="642"/>
                  </a:lnTo>
                  <a:lnTo>
                    <a:pt x="126" y="624"/>
                  </a:lnTo>
                  <a:lnTo>
                    <a:pt x="106" y="603"/>
                  </a:lnTo>
                  <a:lnTo>
                    <a:pt x="68" y="552"/>
                  </a:lnTo>
                  <a:lnTo>
                    <a:pt x="36" y="493"/>
                  </a:lnTo>
                  <a:lnTo>
                    <a:pt x="24" y="461"/>
                  </a:lnTo>
                  <a:lnTo>
                    <a:pt x="14" y="428"/>
                  </a:lnTo>
                  <a:lnTo>
                    <a:pt x="7" y="392"/>
                  </a:lnTo>
                  <a:lnTo>
                    <a:pt x="5" y="355"/>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nvGrpSpPr>
            <p:cNvPr id="111632" name="Group 69">
              <a:extLst>
                <a:ext uri="{FF2B5EF4-FFF2-40B4-BE49-F238E27FC236}">
                  <a16:creationId xmlns:a16="http://schemas.microsoft.com/office/drawing/2014/main" id="{1551A463-01AD-A24A-B7C9-63CA131C4A1A}"/>
                </a:ext>
              </a:extLst>
            </p:cNvPr>
            <p:cNvGrpSpPr>
              <a:grpSpLocks/>
            </p:cNvGrpSpPr>
            <p:nvPr/>
          </p:nvGrpSpPr>
          <p:grpSpPr bwMode="auto">
            <a:xfrm>
              <a:off x="3929" y="1892"/>
              <a:ext cx="316" cy="147"/>
              <a:chOff x="3929" y="1892"/>
              <a:chExt cx="316" cy="147"/>
            </a:xfrm>
          </p:grpSpPr>
          <p:sp>
            <p:nvSpPr>
              <p:cNvPr id="111664" name="Oval 56">
                <a:extLst>
                  <a:ext uri="{FF2B5EF4-FFF2-40B4-BE49-F238E27FC236}">
                    <a16:creationId xmlns:a16="http://schemas.microsoft.com/office/drawing/2014/main" id="{9DD48E83-9FCD-434F-9B27-5EEB5BB4F3A7}"/>
                  </a:ext>
                </a:extLst>
              </p:cNvPr>
              <p:cNvSpPr>
                <a:spLocks noChangeArrowheads="1"/>
              </p:cNvSpPr>
              <p:nvPr/>
            </p:nvSpPr>
            <p:spPr bwMode="auto">
              <a:xfrm>
                <a:off x="3932" y="195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65" name="Line 57">
                <a:extLst>
                  <a:ext uri="{FF2B5EF4-FFF2-40B4-BE49-F238E27FC236}">
                    <a16:creationId xmlns:a16="http://schemas.microsoft.com/office/drawing/2014/main" id="{20055DC4-BE03-3243-807A-BD4FF5633684}"/>
                  </a:ext>
                </a:extLst>
              </p:cNvPr>
              <p:cNvSpPr>
                <a:spLocks noChangeShapeType="1"/>
              </p:cNvSpPr>
              <p:nvPr/>
            </p:nvSpPr>
            <p:spPr bwMode="auto">
              <a:xfrm>
                <a:off x="3932"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6" name="Line 58">
                <a:extLst>
                  <a:ext uri="{FF2B5EF4-FFF2-40B4-BE49-F238E27FC236}">
                    <a16:creationId xmlns:a16="http://schemas.microsoft.com/office/drawing/2014/main" id="{5F836372-0D1E-CD43-B9F8-40F6234053B0}"/>
                  </a:ext>
                </a:extLst>
              </p:cNvPr>
              <p:cNvSpPr>
                <a:spLocks noChangeShapeType="1"/>
              </p:cNvSpPr>
              <p:nvPr/>
            </p:nvSpPr>
            <p:spPr bwMode="auto">
              <a:xfrm>
                <a:off x="4245"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7" name="Rectangle 59">
                <a:extLst>
                  <a:ext uri="{FF2B5EF4-FFF2-40B4-BE49-F238E27FC236}">
                    <a16:creationId xmlns:a16="http://schemas.microsoft.com/office/drawing/2014/main" id="{1309A03F-9C4E-C54F-9D56-4D8A310AADE1}"/>
                  </a:ext>
                </a:extLst>
              </p:cNvPr>
              <p:cNvSpPr>
                <a:spLocks noChangeArrowheads="1"/>
              </p:cNvSpPr>
              <p:nvPr/>
            </p:nvSpPr>
            <p:spPr bwMode="auto">
              <a:xfrm>
                <a:off x="3932"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sp>
            <p:nvSpPr>
              <p:cNvPr id="111668" name="Oval 60">
                <a:extLst>
                  <a:ext uri="{FF2B5EF4-FFF2-40B4-BE49-F238E27FC236}">
                    <a16:creationId xmlns:a16="http://schemas.microsoft.com/office/drawing/2014/main" id="{2747562A-F94A-3B44-8F5B-20C68A2F4A4E}"/>
                  </a:ext>
                </a:extLst>
              </p:cNvPr>
              <p:cNvSpPr>
                <a:spLocks noChangeArrowheads="1"/>
              </p:cNvSpPr>
              <p:nvPr/>
            </p:nvSpPr>
            <p:spPr bwMode="auto">
              <a:xfrm>
                <a:off x="3929" y="189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nvGrpSpPr>
              <p:cNvPr id="111669" name="Group 64">
                <a:extLst>
                  <a:ext uri="{FF2B5EF4-FFF2-40B4-BE49-F238E27FC236}">
                    <a16:creationId xmlns:a16="http://schemas.microsoft.com/office/drawing/2014/main" id="{9673D221-A3B7-E24D-BDF2-EB89098A973C}"/>
                  </a:ext>
                </a:extLst>
              </p:cNvPr>
              <p:cNvGrpSpPr>
                <a:grpSpLocks/>
              </p:cNvGrpSpPr>
              <p:nvPr/>
            </p:nvGrpSpPr>
            <p:grpSpPr bwMode="auto">
              <a:xfrm>
                <a:off x="4004" y="1912"/>
                <a:ext cx="156" cy="56"/>
                <a:chOff x="4004" y="1912"/>
                <a:chExt cx="156" cy="56"/>
              </a:xfrm>
            </p:grpSpPr>
            <p:sp>
              <p:nvSpPr>
                <p:cNvPr id="111674" name="Line 61">
                  <a:extLst>
                    <a:ext uri="{FF2B5EF4-FFF2-40B4-BE49-F238E27FC236}">
                      <a16:creationId xmlns:a16="http://schemas.microsoft.com/office/drawing/2014/main" id="{7BFB71F2-DB55-F14C-A6B6-5DF8B815EF77}"/>
                    </a:ext>
                  </a:extLst>
                </p:cNvPr>
                <p:cNvSpPr>
                  <a:spLocks noChangeShapeType="1"/>
                </p:cNvSpPr>
                <p:nvPr/>
              </p:nvSpPr>
              <p:spPr bwMode="auto">
                <a:xfrm flipV="1">
                  <a:off x="4004"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5" name="Line 62">
                  <a:extLst>
                    <a:ext uri="{FF2B5EF4-FFF2-40B4-BE49-F238E27FC236}">
                      <a16:creationId xmlns:a16="http://schemas.microsoft.com/office/drawing/2014/main" id="{A8089827-94BB-1E4C-91BD-8CA844B078F8}"/>
                    </a:ext>
                  </a:extLst>
                </p:cNvPr>
                <p:cNvSpPr>
                  <a:spLocks noChangeShapeType="1"/>
                </p:cNvSpPr>
                <p:nvPr/>
              </p:nvSpPr>
              <p:spPr bwMode="auto">
                <a:xfrm>
                  <a:off x="4111"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6" name="Line 63">
                  <a:extLst>
                    <a:ext uri="{FF2B5EF4-FFF2-40B4-BE49-F238E27FC236}">
                      <a16:creationId xmlns:a16="http://schemas.microsoft.com/office/drawing/2014/main" id="{4CF18435-994D-9945-9B6F-3A935373BF67}"/>
                    </a:ext>
                  </a:extLst>
                </p:cNvPr>
                <p:cNvSpPr>
                  <a:spLocks noChangeShapeType="1"/>
                </p:cNvSpPr>
                <p:nvPr/>
              </p:nvSpPr>
              <p:spPr bwMode="auto">
                <a:xfrm>
                  <a:off x="4055"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1670" name="Group 68">
                <a:extLst>
                  <a:ext uri="{FF2B5EF4-FFF2-40B4-BE49-F238E27FC236}">
                    <a16:creationId xmlns:a16="http://schemas.microsoft.com/office/drawing/2014/main" id="{710C4678-66CB-8745-85F6-BB3F9B49EBD6}"/>
                  </a:ext>
                </a:extLst>
              </p:cNvPr>
              <p:cNvGrpSpPr>
                <a:grpSpLocks/>
              </p:cNvGrpSpPr>
              <p:nvPr/>
            </p:nvGrpSpPr>
            <p:grpSpPr bwMode="auto">
              <a:xfrm>
                <a:off x="4004" y="1911"/>
                <a:ext cx="155" cy="57"/>
                <a:chOff x="4004" y="1911"/>
                <a:chExt cx="155" cy="57"/>
              </a:xfrm>
            </p:grpSpPr>
            <p:sp>
              <p:nvSpPr>
                <p:cNvPr id="111671" name="Line 65">
                  <a:extLst>
                    <a:ext uri="{FF2B5EF4-FFF2-40B4-BE49-F238E27FC236}">
                      <a16:creationId xmlns:a16="http://schemas.microsoft.com/office/drawing/2014/main" id="{35F9AF20-6BBA-3447-A067-ABC77DD70114}"/>
                    </a:ext>
                  </a:extLst>
                </p:cNvPr>
                <p:cNvSpPr>
                  <a:spLocks noChangeShapeType="1"/>
                </p:cNvSpPr>
                <p:nvPr/>
              </p:nvSpPr>
              <p:spPr bwMode="auto">
                <a:xfrm>
                  <a:off x="4004"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2" name="Line 66">
                  <a:extLst>
                    <a:ext uri="{FF2B5EF4-FFF2-40B4-BE49-F238E27FC236}">
                      <a16:creationId xmlns:a16="http://schemas.microsoft.com/office/drawing/2014/main" id="{20418404-C31B-3B47-8CF9-196003A1968B}"/>
                    </a:ext>
                  </a:extLst>
                </p:cNvPr>
                <p:cNvSpPr>
                  <a:spLocks noChangeShapeType="1"/>
                </p:cNvSpPr>
                <p:nvPr/>
              </p:nvSpPr>
              <p:spPr bwMode="auto">
                <a:xfrm>
                  <a:off x="4110"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73" name="Line 67">
                  <a:extLst>
                    <a:ext uri="{FF2B5EF4-FFF2-40B4-BE49-F238E27FC236}">
                      <a16:creationId xmlns:a16="http://schemas.microsoft.com/office/drawing/2014/main" id="{3FA73C8E-B236-904D-A243-0BC7415FA063}"/>
                    </a:ext>
                  </a:extLst>
                </p:cNvPr>
                <p:cNvSpPr>
                  <a:spLocks noChangeShapeType="1"/>
                </p:cNvSpPr>
                <p:nvPr/>
              </p:nvSpPr>
              <p:spPr bwMode="auto">
                <a:xfrm flipV="1">
                  <a:off x="4055"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1633" name="Rectangle 70">
              <a:extLst>
                <a:ext uri="{FF2B5EF4-FFF2-40B4-BE49-F238E27FC236}">
                  <a16:creationId xmlns:a16="http://schemas.microsoft.com/office/drawing/2014/main" id="{593397B0-E365-D64A-A8AC-3D6CC63D79A6}"/>
                </a:ext>
              </a:extLst>
            </p:cNvPr>
            <p:cNvSpPr>
              <a:spLocks noChangeArrowheads="1"/>
            </p:cNvSpPr>
            <p:nvPr/>
          </p:nvSpPr>
          <p:spPr bwMode="auto">
            <a:xfrm>
              <a:off x="3534"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p>
            <a:p>
              <a:pPr algn="ctr">
                <a:spcBef>
                  <a:spcPct val="0"/>
                </a:spcBef>
                <a:buFontTx/>
                <a:buNone/>
              </a:pPr>
              <a:r>
                <a:rPr lang="zh-CN" altLang="en-US" sz="2000"/>
                <a:t> </a:t>
              </a:r>
              <a:r>
                <a:rPr lang="en-US" altLang="zh-CN" sz="2000"/>
                <a:t>Internet</a:t>
              </a:r>
            </a:p>
          </p:txBody>
        </p:sp>
        <p:sp>
          <p:nvSpPr>
            <p:cNvPr id="111634" name="Freeform 71">
              <a:extLst>
                <a:ext uri="{FF2B5EF4-FFF2-40B4-BE49-F238E27FC236}">
                  <a16:creationId xmlns:a16="http://schemas.microsoft.com/office/drawing/2014/main" id="{30DECBC7-D9D8-D34F-98A3-13169FE7DCAA}"/>
                </a:ext>
              </a:extLst>
            </p:cNvPr>
            <p:cNvSpPr>
              <a:spLocks/>
            </p:cNvSpPr>
            <p:nvPr/>
          </p:nvSpPr>
          <p:spPr bwMode="auto">
            <a:xfrm>
              <a:off x="3061" y="2638"/>
              <a:ext cx="1812" cy="852"/>
            </a:xfrm>
            <a:custGeom>
              <a:avLst/>
              <a:gdLst>
                <a:gd name="T0" fmla="*/ 1 w 1812"/>
                <a:gd name="T1" fmla="*/ 257 h 852"/>
                <a:gd name="T2" fmla="*/ 3 w 1812"/>
                <a:gd name="T3" fmla="*/ 208 h 852"/>
                <a:gd name="T4" fmla="*/ 26 w 1812"/>
                <a:gd name="T5" fmla="*/ 166 h 852"/>
                <a:gd name="T6" fmla="*/ 82 w 1812"/>
                <a:gd name="T7" fmla="*/ 127 h 852"/>
                <a:gd name="T8" fmla="*/ 186 w 1812"/>
                <a:gd name="T9" fmla="*/ 89 h 852"/>
                <a:gd name="T10" fmla="*/ 328 w 1812"/>
                <a:gd name="T11" fmla="*/ 54 h 852"/>
                <a:gd name="T12" fmla="*/ 558 w 1812"/>
                <a:gd name="T13" fmla="*/ 15 h 852"/>
                <a:gd name="T14" fmla="*/ 751 w 1812"/>
                <a:gd name="T15" fmla="*/ 0 h 852"/>
                <a:gd name="T16" fmla="*/ 989 w 1812"/>
                <a:gd name="T17" fmla="*/ 13 h 852"/>
                <a:gd name="T18" fmla="*/ 1120 w 1812"/>
                <a:gd name="T19" fmla="*/ 25 h 852"/>
                <a:gd name="T20" fmla="*/ 1280 w 1812"/>
                <a:gd name="T21" fmla="*/ 30 h 852"/>
                <a:gd name="T22" fmla="*/ 1461 w 1812"/>
                <a:gd name="T23" fmla="*/ 30 h 852"/>
                <a:gd name="T24" fmla="*/ 1626 w 1812"/>
                <a:gd name="T25" fmla="*/ 50 h 852"/>
                <a:gd name="T26" fmla="*/ 1719 w 1812"/>
                <a:gd name="T27" fmla="*/ 92 h 852"/>
                <a:gd name="T28" fmla="*/ 1759 w 1812"/>
                <a:gd name="T29" fmla="*/ 136 h 852"/>
                <a:gd name="T30" fmla="*/ 1787 w 1812"/>
                <a:gd name="T31" fmla="*/ 202 h 852"/>
                <a:gd name="T32" fmla="*/ 1809 w 1812"/>
                <a:gd name="T33" fmla="*/ 328 h 852"/>
                <a:gd name="T34" fmla="*/ 1806 w 1812"/>
                <a:gd name="T35" fmla="*/ 514 h 852"/>
                <a:gd name="T36" fmla="*/ 1785 w 1812"/>
                <a:gd name="T37" fmla="*/ 640 h 852"/>
                <a:gd name="T38" fmla="*/ 1764 w 1812"/>
                <a:gd name="T39" fmla="*/ 706 h 852"/>
                <a:gd name="T40" fmla="*/ 1723 w 1812"/>
                <a:gd name="T41" fmla="*/ 769 h 852"/>
                <a:gd name="T42" fmla="*/ 1639 w 1812"/>
                <a:gd name="T43" fmla="*/ 812 h 852"/>
                <a:gd name="T44" fmla="*/ 1531 w 1812"/>
                <a:gd name="T45" fmla="*/ 826 h 852"/>
                <a:gd name="T46" fmla="*/ 1409 w 1812"/>
                <a:gd name="T47" fmla="*/ 831 h 852"/>
                <a:gd name="T48" fmla="*/ 1281 w 1812"/>
                <a:gd name="T49" fmla="*/ 841 h 852"/>
                <a:gd name="T50" fmla="*/ 1129 w 1812"/>
                <a:gd name="T51" fmla="*/ 845 h 852"/>
                <a:gd name="T52" fmla="*/ 969 w 1812"/>
                <a:gd name="T53" fmla="*/ 845 h 852"/>
                <a:gd name="T54" fmla="*/ 822 w 1812"/>
                <a:gd name="T55" fmla="*/ 842 h 852"/>
                <a:gd name="T56" fmla="*/ 705 w 1812"/>
                <a:gd name="T57" fmla="*/ 842 h 852"/>
                <a:gd name="T58" fmla="*/ 613 w 1812"/>
                <a:gd name="T59" fmla="*/ 848 h 852"/>
                <a:gd name="T60" fmla="*/ 499 w 1812"/>
                <a:gd name="T61" fmla="*/ 850 h 852"/>
                <a:gd name="T62" fmla="*/ 425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1" y="186"/>
                  </a:lnTo>
                  <a:lnTo>
                    <a:pt x="26" y="166"/>
                  </a:lnTo>
                  <a:lnTo>
                    <a:pt x="49" y="147"/>
                  </a:lnTo>
                  <a:lnTo>
                    <a:pt x="82" y="127"/>
                  </a:lnTo>
                  <a:lnTo>
                    <a:pt x="127" y="108"/>
                  </a:lnTo>
                  <a:lnTo>
                    <a:pt x="186" y="89"/>
                  </a:lnTo>
                  <a:lnTo>
                    <a:pt x="254" y="71"/>
                  </a:lnTo>
                  <a:lnTo>
                    <a:pt x="328" y="54"/>
                  </a:lnTo>
                  <a:lnTo>
                    <a:pt x="484" y="26"/>
                  </a:lnTo>
                  <a:lnTo>
                    <a:pt x="558" y="15"/>
                  </a:lnTo>
                  <a:lnTo>
                    <a:pt x="627" y="7"/>
                  </a:lnTo>
                  <a:lnTo>
                    <a:pt x="751" y="0"/>
                  </a:lnTo>
                  <a:lnTo>
                    <a:pt x="869" y="4"/>
                  </a:lnTo>
                  <a:lnTo>
                    <a:pt x="989" y="13"/>
                  </a:lnTo>
                  <a:lnTo>
                    <a:pt x="1052" y="19"/>
                  </a:lnTo>
                  <a:lnTo>
                    <a:pt x="1120" y="25"/>
                  </a:lnTo>
                  <a:lnTo>
                    <a:pt x="1195" y="29"/>
                  </a:lnTo>
                  <a:lnTo>
                    <a:pt x="1280" y="30"/>
                  </a:lnTo>
                  <a:lnTo>
                    <a:pt x="1371" y="29"/>
                  </a:lnTo>
                  <a:lnTo>
                    <a:pt x="1461" y="30"/>
                  </a:lnTo>
                  <a:lnTo>
                    <a:pt x="1548" y="37"/>
                  </a:lnTo>
                  <a:lnTo>
                    <a:pt x="1626" y="50"/>
                  </a:lnTo>
                  <a:lnTo>
                    <a:pt x="1692" y="75"/>
                  </a:lnTo>
                  <a:lnTo>
                    <a:pt x="1719" y="92"/>
                  </a:lnTo>
                  <a:lnTo>
                    <a:pt x="1741" y="112"/>
                  </a:lnTo>
                  <a:lnTo>
                    <a:pt x="1759" y="136"/>
                  </a:lnTo>
                  <a:lnTo>
                    <a:pt x="1775" y="167"/>
                  </a:lnTo>
                  <a:lnTo>
                    <a:pt x="1787" y="202"/>
                  </a:lnTo>
                  <a:lnTo>
                    <a:pt x="1797" y="241"/>
                  </a:lnTo>
                  <a:lnTo>
                    <a:pt x="1809" y="328"/>
                  </a:lnTo>
                  <a:lnTo>
                    <a:pt x="1811" y="420"/>
                  </a:lnTo>
                  <a:lnTo>
                    <a:pt x="1806" y="514"/>
                  </a:lnTo>
                  <a:lnTo>
                    <a:pt x="1794" y="600"/>
                  </a:lnTo>
                  <a:lnTo>
                    <a:pt x="1785" y="640"/>
                  </a:lnTo>
                  <a:lnTo>
                    <a:pt x="1775" y="675"/>
                  </a:lnTo>
                  <a:lnTo>
                    <a:pt x="1764" y="706"/>
                  </a:lnTo>
                  <a:lnTo>
                    <a:pt x="1752" y="731"/>
                  </a:lnTo>
                  <a:lnTo>
                    <a:pt x="1723" y="769"/>
                  </a:lnTo>
                  <a:lnTo>
                    <a:pt x="1684" y="795"/>
                  </a:lnTo>
                  <a:lnTo>
                    <a:pt x="1639" y="812"/>
                  </a:lnTo>
                  <a:lnTo>
                    <a:pt x="1587" y="822"/>
                  </a:lnTo>
                  <a:lnTo>
                    <a:pt x="1531" y="826"/>
                  </a:lnTo>
                  <a:lnTo>
                    <a:pt x="1472" y="828"/>
                  </a:lnTo>
                  <a:lnTo>
                    <a:pt x="1409" y="831"/>
                  </a:lnTo>
                  <a:lnTo>
                    <a:pt x="1347" y="835"/>
                  </a:lnTo>
                  <a:lnTo>
                    <a:pt x="1281" y="841"/>
                  </a:lnTo>
                  <a:lnTo>
                    <a:pt x="1208" y="844"/>
                  </a:lnTo>
                  <a:lnTo>
                    <a:pt x="1129" y="845"/>
                  </a:lnTo>
                  <a:lnTo>
                    <a:pt x="1049" y="845"/>
                  </a:lnTo>
                  <a:lnTo>
                    <a:pt x="969" y="845"/>
                  </a:lnTo>
                  <a:lnTo>
                    <a:pt x="893" y="843"/>
                  </a:lnTo>
                  <a:lnTo>
                    <a:pt x="822" y="842"/>
                  </a:lnTo>
                  <a:lnTo>
                    <a:pt x="759" y="842"/>
                  </a:lnTo>
                  <a:lnTo>
                    <a:pt x="705" y="842"/>
                  </a:lnTo>
                  <a:lnTo>
                    <a:pt x="656" y="845"/>
                  </a:lnTo>
                  <a:lnTo>
                    <a:pt x="613" y="848"/>
                  </a:lnTo>
                  <a:lnTo>
                    <a:pt x="573" y="851"/>
                  </a:lnTo>
                  <a:lnTo>
                    <a:pt x="499" y="850"/>
                  </a:lnTo>
                  <a:lnTo>
                    <a:pt x="463" y="845"/>
                  </a:lnTo>
                  <a:lnTo>
                    <a:pt x="425" y="837"/>
                  </a:lnTo>
                  <a:lnTo>
                    <a:pt x="348" y="810"/>
                  </a:lnTo>
                  <a:lnTo>
                    <a:pt x="274" y="773"/>
                  </a:lnTo>
                  <a:lnTo>
                    <a:pt x="204" y="725"/>
                  </a:lnTo>
                  <a:lnTo>
                    <a:pt x="146" y="666"/>
                  </a:lnTo>
                  <a:lnTo>
                    <a:pt x="95" y="595"/>
                  </a:lnTo>
                  <a:lnTo>
                    <a:pt x="51" y="512"/>
                  </a:lnTo>
                  <a:lnTo>
                    <a:pt x="33" y="467"/>
                  </a:lnTo>
                  <a:lnTo>
                    <a:pt x="20" y="419"/>
                  </a:lnTo>
                  <a:lnTo>
                    <a:pt x="11" y="369"/>
                  </a:lnTo>
                  <a:lnTo>
                    <a:pt x="9" y="317"/>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aphicFrame>
          <p:nvGraphicFramePr>
            <p:cNvPr id="111635" name="Object 72">
              <a:extLst>
                <a:ext uri="{FF2B5EF4-FFF2-40B4-BE49-F238E27FC236}">
                  <a16:creationId xmlns:a16="http://schemas.microsoft.com/office/drawing/2014/main" id="{67D4D908-AF2A-A346-9418-BCA75D31D74E}"/>
                </a:ext>
              </a:extLst>
            </p:cNvPr>
            <p:cNvGraphicFramePr>
              <a:graphicFrameLocks/>
            </p:cNvGraphicFramePr>
            <p:nvPr/>
          </p:nvGraphicFramePr>
          <p:xfrm>
            <a:off x="3195"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1635" name="Object 72">
                          <a:extLst>
                            <a:ext uri="{FF2B5EF4-FFF2-40B4-BE49-F238E27FC236}">
                              <a16:creationId xmlns:a16="http://schemas.microsoft.com/office/drawing/2014/main" id="{67D4D908-AF2A-A346-9418-BCA75D31D74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6" name="Object 73">
              <a:extLst>
                <a:ext uri="{FF2B5EF4-FFF2-40B4-BE49-F238E27FC236}">
                  <a16:creationId xmlns:a16="http://schemas.microsoft.com/office/drawing/2014/main" id="{2E22169B-DF09-E449-8547-7FCC5E4FFA62}"/>
                </a:ext>
              </a:extLst>
            </p:cNvPr>
            <p:cNvGraphicFramePr>
              <a:graphicFrameLocks/>
            </p:cNvGraphicFramePr>
            <p:nvPr/>
          </p:nvGraphicFramePr>
          <p:xfrm>
            <a:off x="3513"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1636" name="Object 73">
                          <a:extLst>
                            <a:ext uri="{FF2B5EF4-FFF2-40B4-BE49-F238E27FC236}">
                              <a16:creationId xmlns:a16="http://schemas.microsoft.com/office/drawing/2014/main" id="{2E22169B-DF09-E449-8547-7FCC5E4FFA6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7" name="Object 74">
              <a:extLst>
                <a:ext uri="{FF2B5EF4-FFF2-40B4-BE49-F238E27FC236}">
                  <a16:creationId xmlns:a16="http://schemas.microsoft.com/office/drawing/2014/main" id="{F3F72E6F-018C-154F-A52A-7AF8AC5F6148}"/>
                </a:ext>
              </a:extLst>
            </p:cNvPr>
            <p:cNvGraphicFramePr>
              <a:graphicFrameLocks/>
            </p:cNvGraphicFramePr>
            <p:nvPr/>
          </p:nvGraphicFramePr>
          <p:xfrm>
            <a:off x="3849" y="3091"/>
            <a:ext cx="288" cy="233"/>
          </p:xfrm>
          <a:graphic>
            <a:graphicData uri="http://schemas.openxmlformats.org/presentationml/2006/ole">
              <mc:AlternateContent xmlns:mc="http://schemas.openxmlformats.org/markup-compatibility/2006">
                <mc:Choice xmlns:v="urn:schemas-microsoft-com:vml" Requires="v">
                  <p:oleObj name="Clip" r:id="rId6" imgW="2641600" imgH="2133600" progId="MS_ClipArt_Gallery.2">
                    <p:embed/>
                  </p:oleObj>
                </mc:Choice>
                <mc:Fallback>
                  <p:oleObj name="Clip" r:id="rId6" imgW="2641600" imgH="2133600" progId="MS_ClipArt_Gallery.2">
                    <p:embed/>
                    <p:pic>
                      <p:nvPicPr>
                        <p:cNvPr id="111637" name="Object 74">
                          <a:extLst>
                            <a:ext uri="{FF2B5EF4-FFF2-40B4-BE49-F238E27FC236}">
                              <a16:creationId xmlns:a16="http://schemas.microsoft.com/office/drawing/2014/main" id="{F3F72E6F-018C-154F-A52A-7AF8AC5F614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9"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38" name="Object 75">
              <a:extLst>
                <a:ext uri="{FF2B5EF4-FFF2-40B4-BE49-F238E27FC236}">
                  <a16:creationId xmlns:a16="http://schemas.microsoft.com/office/drawing/2014/main" id="{2AC79778-534D-6C4D-90F6-3ABF06810E85}"/>
                </a:ext>
              </a:extLst>
            </p:cNvPr>
            <p:cNvGraphicFramePr>
              <a:graphicFrameLocks/>
            </p:cNvGraphicFramePr>
            <p:nvPr/>
          </p:nvGraphicFramePr>
          <p:xfrm>
            <a:off x="4173" y="3097"/>
            <a:ext cx="288" cy="233"/>
          </p:xfrm>
          <a:graphic>
            <a:graphicData uri="http://schemas.openxmlformats.org/presentationml/2006/ole">
              <mc:AlternateContent xmlns:mc="http://schemas.openxmlformats.org/markup-compatibility/2006">
                <mc:Choice xmlns:v="urn:schemas-microsoft-com:vml" Requires="v">
                  <p:oleObj name="Clip" r:id="rId8" imgW="2641600" imgH="2133600" progId="MS_ClipArt_Gallery.2">
                    <p:embed/>
                  </p:oleObj>
                </mc:Choice>
                <mc:Fallback>
                  <p:oleObj name="Clip" r:id="rId8" imgW="2641600" imgH="2133600" progId="MS_ClipArt_Gallery.2">
                    <p:embed/>
                    <p:pic>
                      <p:nvPicPr>
                        <p:cNvPr id="111638" name="Object 75">
                          <a:extLst>
                            <a:ext uri="{FF2B5EF4-FFF2-40B4-BE49-F238E27FC236}">
                              <a16:creationId xmlns:a16="http://schemas.microsoft.com/office/drawing/2014/main" id="{2AC79778-534D-6C4D-90F6-3ABF06810E8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9" name="Line 76">
              <a:extLst>
                <a:ext uri="{FF2B5EF4-FFF2-40B4-BE49-F238E27FC236}">
                  <a16:creationId xmlns:a16="http://schemas.microsoft.com/office/drawing/2014/main" id="{1C8C7C91-7A34-1B4F-BB5D-38FC1A316F9C}"/>
                </a:ext>
              </a:extLst>
            </p:cNvPr>
            <p:cNvSpPr>
              <a:spLocks noChangeShapeType="1"/>
            </p:cNvSpPr>
            <p:nvPr/>
          </p:nvSpPr>
          <p:spPr bwMode="auto">
            <a:xfrm flipV="1">
              <a:off x="3315" y="2964"/>
              <a:ext cx="981" cy="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0" name="Line 77">
              <a:extLst>
                <a:ext uri="{FF2B5EF4-FFF2-40B4-BE49-F238E27FC236}">
                  <a16:creationId xmlns:a16="http://schemas.microsoft.com/office/drawing/2014/main" id="{601A8497-41FD-4445-9818-B9148ED2040D}"/>
                </a:ext>
              </a:extLst>
            </p:cNvPr>
            <p:cNvSpPr>
              <a:spLocks noChangeShapeType="1"/>
            </p:cNvSpPr>
            <p:nvPr/>
          </p:nvSpPr>
          <p:spPr bwMode="auto">
            <a:xfrm>
              <a:off x="3322"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1" name="Line 78">
              <a:extLst>
                <a:ext uri="{FF2B5EF4-FFF2-40B4-BE49-F238E27FC236}">
                  <a16:creationId xmlns:a16="http://schemas.microsoft.com/office/drawing/2014/main" id="{2F697ED0-D290-B644-83BF-DAA7BC94843B}"/>
                </a:ext>
              </a:extLst>
            </p:cNvPr>
            <p:cNvSpPr>
              <a:spLocks noChangeShapeType="1"/>
            </p:cNvSpPr>
            <p:nvPr/>
          </p:nvSpPr>
          <p:spPr bwMode="auto">
            <a:xfrm>
              <a:off x="3643"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2" name="Line 79">
              <a:extLst>
                <a:ext uri="{FF2B5EF4-FFF2-40B4-BE49-F238E27FC236}">
                  <a16:creationId xmlns:a16="http://schemas.microsoft.com/office/drawing/2014/main" id="{572C1E6D-094C-0942-BEF2-F2C327535B98}"/>
                </a:ext>
              </a:extLst>
            </p:cNvPr>
            <p:cNvSpPr>
              <a:spLocks noChangeShapeType="1"/>
            </p:cNvSpPr>
            <p:nvPr/>
          </p:nvSpPr>
          <p:spPr bwMode="auto">
            <a:xfrm>
              <a:off x="3982"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3" name="Line 80">
              <a:extLst>
                <a:ext uri="{FF2B5EF4-FFF2-40B4-BE49-F238E27FC236}">
                  <a16:creationId xmlns:a16="http://schemas.microsoft.com/office/drawing/2014/main" id="{32F32705-0F31-C64A-BFB4-B93D235B1B96}"/>
                </a:ext>
              </a:extLst>
            </p:cNvPr>
            <p:cNvSpPr>
              <a:spLocks noChangeShapeType="1"/>
            </p:cNvSpPr>
            <p:nvPr/>
          </p:nvSpPr>
          <p:spPr bwMode="auto">
            <a:xfrm>
              <a:off x="4297"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1644" name="Group 94">
              <a:extLst>
                <a:ext uri="{FF2B5EF4-FFF2-40B4-BE49-F238E27FC236}">
                  <a16:creationId xmlns:a16="http://schemas.microsoft.com/office/drawing/2014/main" id="{6734348A-EA41-714D-80A8-097F5811662F}"/>
                </a:ext>
              </a:extLst>
            </p:cNvPr>
            <p:cNvGrpSpPr>
              <a:grpSpLocks/>
            </p:cNvGrpSpPr>
            <p:nvPr/>
          </p:nvGrpSpPr>
          <p:grpSpPr bwMode="auto">
            <a:xfrm>
              <a:off x="3929" y="2705"/>
              <a:ext cx="316" cy="147"/>
              <a:chOff x="3929" y="2705"/>
              <a:chExt cx="316" cy="147"/>
            </a:xfrm>
          </p:grpSpPr>
          <p:sp>
            <p:nvSpPr>
              <p:cNvPr id="111651" name="Oval 81">
                <a:extLst>
                  <a:ext uri="{FF2B5EF4-FFF2-40B4-BE49-F238E27FC236}">
                    <a16:creationId xmlns:a16="http://schemas.microsoft.com/office/drawing/2014/main" id="{E1402B07-D0BF-C046-B8B8-1DB9DA7EC95D}"/>
                  </a:ext>
                </a:extLst>
              </p:cNvPr>
              <p:cNvSpPr>
                <a:spLocks noChangeArrowheads="1"/>
              </p:cNvSpPr>
              <p:nvPr/>
            </p:nvSpPr>
            <p:spPr bwMode="auto">
              <a:xfrm>
                <a:off x="3932" y="2771"/>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11652" name="Line 82">
                <a:extLst>
                  <a:ext uri="{FF2B5EF4-FFF2-40B4-BE49-F238E27FC236}">
                    <a16:creationId xmlns:a16="http://schemas.microsoft.com/office/drawing/2014/main" id="{C93C251F-9107-DA4A-BB1A-8582FF619237}"/>
                  </a:ext>
                </a:extLst>
              </p:cNvPr>
              <p:cNvSpPr>
                <a:spLocks noChangeShapeType="1"/>
              </p:cNvSpPr>
              <p:nvPr/>
            </p:nvSpPr>
            <p:spPr bwMode="auto">
              <a:xfrm>
                <a:off x="3932"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3" name="Line 83">
                <a:extLst>
                  <a:ext uri="{FF2B5EF4-FFF2-40B4-BE49-F238E27FC236}">
                    <a16:creationId xmlns:a16="http://schemas.microsoft.com/office/drawing/2014/main" id="{79EE6FBA-59BE-7848-BFE2-8891A7B301CC}"/>
                  </a:ext>
                </a:extLst>
              </p:cNvPr>
              <p:cNvSpPr>
                <a:spLocks noChangeShapeType="1"/>
              </p:cNvSpPr>
              <p:nvPr/>
            </p:nvSpPr>
            <p:spPr bwMode="auto">
              <a:xfrm>
                <a:off x="4245"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4" name="Rectangle 84">
                <a:extLst>
                  <a:ext uri="{FF2B5EF4-FFF2-40B4-BE49-F238E27FC236}">
                    <a16:creationId xmlns:a16="http://schemas.microsoft.com/office/drawing/2014/main" id="{FE76FF91-1CEE-184B-8FF9-58DE07884F9D}"/>
                  </a:ext>
                </a:extLst>
              </p:cNvPr>
              <p:cNvSpPr>
                <a:spLocks noChangeArrowheads="1"/>
              </p:cNvSpPr>
              <p:nvPr/>
            </p:nvSpPr>
            <p:spPr bwMode="auto">
              <a:xfrm>
                <a:off x="3932"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sp>
            <p:nvSpPr>
              <p:cNvPr id="111655" name="Oval 85">
                <a:extLst>
                  <a:ext uri="{FF2B5EF4-FFF2-40B4-BE49-F238E27FC236}">
                    <a16:creationId xmlns:a16="http://schemas.microsoft.com/office/drawing/2014/main" id="{4693BE95-A69A-A046-AC39-D1B20B33F227}"/>
                  </a:ext>
                </a:extLst>
              </p:cNvPr>
              <p:cNvSpPr>
                <a:spLocks noChangeArrowheads="1"/>
              </p:cNvSpPr>
              <p:nvPr/>
            </p:nvSpPr>
            <p:spPr bwMode="auto">
              <a:xfrm>
                <a:off x="3929" y="2705"/>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nvGrpSpPr>
              <p:cNvPr id="111656" name="Group 89">
                <a:extLst>
                  <a:ext uri="{FF2B5EF4-FFF2-40B4-BE49-F238E27FC236}">
                    <a16:creationId xmlns:a16="http://schemas.microsoft.com/office/drawing/2014/main" id="{A4E39C1F-F57D-C44A-BE78-FE2E7AAF14F4}"/>
                  </a:ext>
                </a:extLst>
              </p:cNvPr>
              <p:cNvGrpSpPr>
                <a:grpSpLocks/>
              </p:cNvGrpSpPr>
              <p:nvPr/>
            </p:nvGrpSpPr>
            <p:grpSpPr bwMode="auto">
              <a:xfrm>
                <a:off x="4004" y="2725"/>
                <a:ext cx="156" cy="56"/>
                <a:chOff x="4004" y="2725"/>
                <a:chExt cx="156" cy="56"/>
              </a:xfrm>
            </p:grpSpPr>
            <p:sp>
              <p:nvSpPr>
                <p:cNvPr id="111661" name="Line 86">
                  <a:extLst>
                    <a:ext uri="{FF2B5EF4-FFF2-40B4-BE49-F238E27FC236}">
                      <a16:creationId xmlns:a16="http://schemas.microsoft.com/office/drawing/2014/main" id="{E9D7637F-02F7-9745-A2A4-C38F3E6FBCEA}"/>
                    </a:ext>
                  </a:extLst>
                </p:cNvPr>
                <p:cNvSpPr>
                  <a:spLocks noChangeShapeType="1"/>
                </p:cNvSpPr>
                <p:nvPr/>
              </p:nvSpPr>
              <p:spPr bwMode="auto">
                <a:xfrm flipV="1">
                  <a:off x="4004"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2" name="Line 87">
                  <a:extLst>
                    <a:ext uri="{FF2B5EF4-FFF2-40B4-BE49-F238E27FC236}">
                      <a16:creationId xmlns:a16="http://schemas.microsoft.com/office/drawing/2014/main" id="{0A6019B6-AEE9-E749-9B88-4ACB7CD0A848}"/>
                    </a:ext>
                  </a:extLst>
                </p:cNvPr>
                <p:cNvSpPr>
                  <a:spLocks noChangeShapeType="1"/>
                </p:cNvSpPr>
                <p:nvPr/>
              </p:nvSpPr>
              <p:spPr bwMode="auto">
                <a:xfrm>
                  <a:off x="4111"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3" name="Line 88">
                  <a:extLst>
                    <a:ext uri="{FF2B5EF4-FFF2-40B4-BE49-F238E27FC236}">
                      <a16:creationId xmlns:a16="http://schemas.microsoft.com/office/drawing/2014/main" id="{1A6DCBF9-D43A-C145-817F-4E546857B7DA}"/>
                    </a:ext>
                  </a:extLst>
                </p:cNvPr>
                <p:cNvSpPr>
                  <a:spLocks noChangeShapeType="1"/>
                </p:cNvSpPr>
                <p:nvPr/>
              </p:nvSpPr>
              <p:spPr bwMode="auto">
                <a:xfrm>
                  <a:off x="4055"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1657" name="Group 93">
                <a:extLst>
                  <a:ext uri="{FF2B5EF4-FFF2-40B4-BE49-F238E27FC236}">
                    <a16:creationId xmlns:a16="http://schemas.microsoft.com/office/drawing/2014/main" id="{F943C48D-F943-CB44-A5AE-1F9ACD974802}"/>
                  </a:ext>
                </a:extLst>
              </p:cNvPr>
              <p:cNvGrpSpPr>
                <a:grpSpLocks/>
              </p:cNvGrpSpPr>
              <p:nvPr/>
            </p:nvGrpSpPr>
            <p:grpSpPr bwMode="auto">
              <a:xfrm>
                <a:off x="4004" y="2724"/>
                <a:ext cx="155" cy="57"/>
                <a:chOff x="4004" y="2724"/>
                <a:chExt cx="155" cy="57"/>
              </a:xfrm>
            </p:grpSpPr>
            <p:sp>
              <p:nvSpPr>
                <p:cNvPr id="111658" name="Line 90">
                  <a:extLst>
                    <a:ext uri="{FF2B5EF4-FFF2-40B4-BE49-F238E27FC236}">
                      <a16:creationId xmlns:a16="http://schemas.microsoft.com/office/drawing/2014/main" id="{141C74DB-E3B3-A446-B483-B3EC2BA1A327}"/>
                    </a:ext>
                  </a:extLst>
                </p:cNvPr>
                <p:cNvSpPr>
                  <a:spLocks noChangeShapeType="1"/>
                </p:cNvSpPr>
                <p:nvPr/>
              </p:nvSpPr>
              <p:spPr bwMode="auto">
                <a:xfrm>
                  <a:off x="4004"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59" name="Line 91">
                  <a:extLst>
                    <a:ext uri="{FF2B5EF4-FFF2-40B4-BE49-F238E27FC236}">
                      <a16:creationId xmlns:a16="http://schemas.microsoft.com/office/drawing/2014/main" id="{AB9C0FBB-FD29-CE4C-96E5-104C0AC46399}"/>
                    </a:ext>
                  </a:extLst>
                </p:cNvPr>
                <p:cNvSpPr>
                  <a:spLocks noChangeShapeType="1"/>
                </p:cNvSpPr>
                <p:nvPr/>
              </p:nvSpPr>
              <p:spPr bwMode="auto">
                <a:xfrm>
                  <a:off x="4110"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60" name="Line 92">
                  <a:extLst>
                    <a:ext uri="{FF2B5EF4-FFF2-40B4-BE49-F238E27FC236}">
                      <a16:creationId xmlns:a16="http://schemas.microsoft.com/office/drawing/2014/main" id="{6FCE00B5-87EE-3F40-982A-B9C94750FCF0}"/>
                    </a:ext>
                  </a:extLst>
                </p:cNvPr>
                <p:cNvSpPr>
                  <a:spLocks noChangeShapeType="1"/>
                </p:cNvSpPr>
                <p:nvPr/>
              </p:nvSpPr>
              <p:spPr bwMode="auto">
                <a:xfrm flipV="1">
                  <a:off x="4055"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1645" name="Line 95">
              <a:extLst>
                <a:ext uri="{FF2B5EF4-FFF2-40B4-BE49-F238E27FC236}">
                  <a16:creationId xmlns:a16="http://schemas.microsoft.com/office/drawing/2014/main" id="{A795BB1D-F683-FB4B-B0AC-9B58880CF0CC}"/>
                </a:ext>
              </a:extLst>
            </p:cNvPr>
            <p:cNvSpPr>
              <a:spLocks noChangeShapeType="1"/>
            </p:cNvSpPr>
            <p:nvPr/>
          </p:nvSpPr>
          <p:spPr bwMode="auto">
            <a:xfrm>
              <a:off x="4084"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6" name="Line 96">
              <a:extLst>
                <a:ext uri="{FF2B5EF4-FFF2-40B4-BE49-F238E27FC236}">
                  <a16:creationId xmlns:a16="http://schemas.microsoft.com/office/drawing/2014/main" id="{7D1A9B4B-4F87-6C43-B64F-22FD792F053E}"/>
                </a:ext>
              </a:extLst>
            </p:cNvPr>
            <p:cNvSpPr>
              <a:spLocks noChangeShapeType="1"/>
            </p:cNvSpPr>
            <p:nvPr/>
          </p:nvSpPr>
          <p:spPr bwMode="auto">
            <a:xfrm>
              <a:off x="4087"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1647" name="Rectangle 97">
              <a:extLst>
                <a:ext uri="{FF2B5EF4-FFF2-40B4-BE49-F238E27FC236}">
                  <a16:creationId xmlns:a16="http://schemas.microsoft.com/office/drawing/2014/main" id="{3F896E72-B84C-3645-B6B7-A0A3AFAEDF16}"/>
                </a:ext>
              </a:extLst>
            </p:cNvPr>
            <p:cNvSpPr>
              <a:spLocks noChangeArrowheads="1"/>
            </p:cNvSpPr>
            <p:nvPr/>
          </p:nvSpPr>
          <p:spPr bwMode="auto">
            <a:xfrm>
              <a:off x="3052"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p>
          </p:txBody>
        </p:sp>
        <p:sp>
          <p:nvSpPr>
            <p:cNvPr id="111648" name="Rectangle 98">
              <a:extLst>
                <a:ext uri="{FF2B5EF4-FFF2-40B4-BE49-F238E27FC236}">
                  <a16:creationId xmlns:a16="http://schemas.microsoft.com/office/drawing/2014/main" id="{17165EBB-D9C0-6049-9E9A-78A6AD46E49E}"/>
                </a:ext>
              </a:extLst>
            </p:cNvPr>
            <p:cNvSpPr>
              <a:spLocks noChangeArrowheads="1"/>
            </p:cNvSpPr>
            <p:nvPr/>
          </p:nvSpPr>
          <p:spPr bwMode="auto">
            <a:xfrm>
              <a:off x="4265" y="2710"/>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p>
          </p:txBody>
        </p:sp>
        <p:sp>
          <p:nvSpPr>
            <p:cNvPr id="111649" name="Rectangle 99">
              <a:extLst>
                <a:ext uri="{FF2B5EF4-FFF2-40B4-BE49-F238E27FC236}">
                  <a16:creationId xmlns:a16="http://schemas.microsoft.com/office/drawing/2014/main" id="{9A689624-1106-5447-AB7C-B410C0C80822}"/>
                </a:ext>
              </a:extLst>
            </p:cNvPr>
            <p:cNvSpPr>
              <a:spLocks noChangeArrowheads="1"/>
            </p:cNvSpPr>
            <p:nvPr/>
          </p:nvSpPr>
          <p:spPr bwMode="auto">
            <a:xfrm>
              <a:off x="4225" y="2173"/>
              <a:ext cx="108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p>
            <a:p>
              <a:pPr>
                <a:spcBef>
                  <a:spcPct val="0"/>
                </a:spcBef>
                <a:buFontTx/>
                <a:buNone/>
              </a:pPr>
              <a:r>
                <a:rPr lang="zh-CN" altLang="en-US" sz="2000"/>
                <a:t>接入链路</a:t>
              </a:r>
            </a:p>
          </p:txBody>
        </p:sp>
        <p:sp>
          <p:nvSpPr>
            <p:cNvPr id="111650" name="Rectangle 100">
              <a:extLst>
                <a:ext uri="{FF2B5EF4-FFF2-40B4-BE49-F238E27FC236}">
                  <a16:creationId xmlns:a16="http://schemas.microsoft.com/office/drawing/2014/main" id="{DAAC21EF-0FB8-224B-91CC-A5E418265A83}"/>
                </a:ext>
              </a:extLst>
            </p:cNvPr>
            <p:cNvSpPr>
              <a:spLocks noChangeArrowheads="1"/>
            </p:cNvSpPr>
            <p:nvPr/>
          </p:nvSpPr>
          <p:spPr bwMode="auto">
            <a:xfrm>
              <a:off x="4793" y="3393"/>
              <a:ext cx="11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p>
          </p:txBody>
        </p:sp>
      </p:grpSp>
      <p:sp>
        <p:nvSpPr>
          <p:cNvPr id="102" name="Title 1">
            <a:extLst>
              <a:ext uri="{FF2B5EF4-FFF2-40B4-BE49-F238E27FC236}">
                <a16:creationId xmlns:a16="http://schemas.microsoft.com/office/drawing/2014/main" id="{A123FC45-1E09-4844-B4DA-2D0CB013A272}"/>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173870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4E9B4BA6-DB28-4D4A-A90F-E84AA934A4DF}"/>
              </a:ext>
            </a:extLst>
          </p:cNvPr>
          <p:cNvSpPr>
            <a:spLocks noChangeArrowheads="1"/>
          </p:cNvSpPr>
          <p:nvPr/>
        </p:nvSpPr>
        <p:spPr bwMode="auto">
          <a:xfrm>
            <a:off x="2320925" y="531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缓存器举例（续）</a:t>
            </a:r>
          </a:p>
        </p:txBody>
      </p:sp>
      <p:sp>
        <p:nvSpPr>
          <p:cNvPr id="113666" name="Rectangle 3">
            <a:extLst>
              <a:ext uri="{FF2B5EF4-FFF2-40B4-BE49-F238E27FC236}">
                <a16:creationId xmlns:a16="http://schemas.microsoft.com/office/drawing/2014/main" id="{F9DB9F48-3735-2E45-A70B-275640F43776}"/>
              </a:ext>
            </a:extLst>
          </p:cNvPr>
          <p:cNvSpPr>
            <a:spLocks noChangeArrowheads="1"/>
          </p:cNvSpPr>
          <p:nvPr/>
        </p:nvSpPr>
        <p:spPr bwMode="auto">
          <a:xfrm>
            <a:off x="243833" y="1529886"/>
            <a:ext cx="7705748" cy="463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marL="0" indent="0" eaLnBrk="1" hangingPunct="1">
              <a:lnSpc>
                <a:spcPct val="130000"/>
              </a:lnSpc>
              <a:spcBef>
                <a:spcPts val="0"/>
              </a:spcBef>
              <a:buNone/>
            </a:pPr>
            <a:r>
              <a:rPr lang="zh-CN" altLang="en-US" sz="2800" dirty="0">
                <a:solidFill>
                  <a:schemeClr val="accent2"/>
                </a:solidFill>
              </a:rPr>
              <a:t>可能的解决办法</a:t>
            </a:r>
            <a:r>
              <a:rPr lang="en-US" altLang="zh-CN" sz="2800" dirty="0">
                <a:solidFill>
                  <a:schemeClr val="accent2"/>
                </a:solidFill>
              </a:rPr>
              <a:t>——</a:t>
            </a:r>
            <a:endParaRPr lang="zh-CN" altLang="en-US" sz="2800" dirty="0">
              <a:solidFill>
                <a:schemeClr val="accent2"/>
              </a:solidFill>
            </a:endParaRPr>
          </a:p>
          <a:p>
            <a:pPr eaLnBrk="1" hangingPunct="1">
              <a:lnSpc>
                <a:spcPct val="130000"/>
              </a:lnSpc>
              <a:spcBef>
                <a:spcPts val="0"/>
              </a:spcBef>
              <a:buClr>
                <a:srgbClr val="3333CC"/>
              </a:buClr>
              <a:buSzPct val="85000"/>
              <a:buFont typeface="Wingdings" panose="05000000000000000000" pitchFamily="2" charset="2"/>
              <a:buChar char="u"/>
            </a:pPr>
            <a:r>
              <a:rPr lang="zh-CN" altLang="en-US" sz="2600" dirty="0"/>
              <a:t>方法</a:t>
            </a:r>
            <a:r>
              <a:rPr lang="en-US" altLang="zh-CN" sz="2600" dirty="0"/>
              <a:t>1</a:t>
            </a:r>
            <a:r>
              <a:rPr lang="zh-CN" altLang="en-US" sz="2600" dirty="0"/>
              <a:t>：增加接入链路的速率</a:t>
            </a:r>
          </a:p>
          <a:p>
            <a:pPr lvl="1">
              <a:lnSpc>
                <a:spcPct val="130000"/>
              </a:lnSpc>
              <a:spcBef>
                <a:spcPts val="0"/>
              </a:spcBef>
              <a:buClr>
                <a:srgbClr val="3333CC"/>
              </a:buClr>
              <a:buSzPct val="85000"/>
              <a:buFont typeface="Wingdings" pitchFamily="2" charset="2"/>
              <a:buChar char="r"/>
            </a:pPr>
            <a:r>
              <a:rPr lang="zh-CN" altLang="en-US" sz="2400" dirty="0"/>
              <a:t>分析：</a:t>
            </a:r>
            <a:endParaRPr lang="en-US" altLang="zh-CN" sz="2400" dirty="0"/>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局域网上的流量强度 </a:t>
            </a:r>
            <a:r>
              <a:rPr lang="en-US" altLang="zh-CN" sz="2400" dirty="0">
                <a:latin typeface="+mn-ea"/>
                <a:ea typeface="+mn-ea"/>
              </a:rPr>
              <a:t>= 15%</a:t>
            </a: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链路上的流量强度 </a:t>
            </a:r>
            <a:r>
              <a:rPr lang="en-US" altLang="zh-CN" sz="2400" dirty="0">
                <a:latin typeface="+mn-ea"/>
                <a:ea typeface="+mn-ea"/>
              </a:rPr>
              <a:t>= 15%</a:t>
            </a: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总时延 </a:t>
            </a:r>
            <a:r>
              <a:rPr lang="en-US" altLang="zh-CN" sz="2400" dirty="0">
                <a:latin typeface="+mn-ea"/>
                <a:ea typeface="+mn-ea"/>
              </a:rPr>
              <a:t>= </a:t>
            </a:r>
            <a:r>
              <a:rPr lang="zh-CN" altLang="en-US" sz="2400" dirty="0">
                <a:latin typeface="+mn-ea"/>
                <a:ea typeface="+mn-ea"/>
              </a:rPr>
              <a:t>因特网时延 </a:t>
            </a:r>
            <a:r>
              <a:rPr lang="en-US" altLang="zh-CN" sz="2400" dirty="0">
                <a:latin typeface="+mn-ea"/>
                <a:ea typeface="+mn-ea"/>
              </a:rPr>
              <a:t>+ </a:t>
            </a:r>
            <a:r>
              <a:rPr lang="zh-CN" altLang="en-US" sz="2400" dirty="0">
                <a:latin typeface="+mn-ea"/>
                <a:ea typeface="+mn-ea"/>
              </a:rPr>
              <a:t>接入时延 </a:t>
            </a:r>
            <a:r>
              <a:rPr lang="en-US" altLang="zh-CN" sz="2400" dirty="0">
                <a:latin typeface="+mn-ea"/>
                <a:ea typeface="+mn-ea"/>
              </a:rPr>
              <a:t>+ </a:t>
            </a:r>
            <a:r>
              <a:rPr lang="zh-CN" altLang="en-US" sz="2400" dirty="0">
                <a:latin typeface="+mn-ea"/>
                <a:ea typeface="+mn-ea"/>
              </a:rPr>
              <a:t>局域网时延  </a:t>
            </a:r>
            <a:r>
              <a:rPr lang="en-US" altLang="zh-CN" sz="2400" dirty="0">
                <a:latin typeface="+mn-ea"/>
                <a:ea typeface="+mn-ea"/>
              </a:rPr>
              <a:t>=  2 </a:t>
            </a:r>
            <a:r>
              <a:rPr lang="zh-CN" altLang="en-US" sz="2400" dirty="0">
                <a:latin typeface="+mn-ea"/>
                <a:ea typeface="+mn-ea"/>
              </a:rPr>
              <a:t>秒 </a:t>
            </a:r>
            <a:r>
              <a:rPr lang="en-US" altLang="zh-CN" sz="2400" dirty="0">
                <a:latin typeface="+mn-ea"/>
                <a:ea typeface="+mn-ea"/>
              </a:rPr>
              <a:t>+</a:t>
            </a:r>
            <a:r>
              <a:rPr lang="zh-CN" altLang="en-US" sz="2400" dirty="0">
                <a:latin typeface="+mn-ea"/>
                <a:ea typeface="+mn-ea"/>
              </a:rPr>
              <a:t>数毫秒</a:t>
            </a:r>
            <a:r>
              <a:rPr lang="en-US" altLang="zh-CN" sz="2400" dirty="0">
                <a:latin typeface="+mn-ea"/>
                <a:ea typeface="+mn-ea"/>
              </a:rPr>
              <a:t>+</a:t>
            </a:r>
            <a:r>
              <a:rPr lang="zh-CN" altLang="en-US" sz="2400" dirty="0">
                <a:latin typeface="+mn-ea"/>
                <a:ea typeface="+mn-ea"/>
              </a:rPr>
              <a:t>数毫秒</a:t>
            </a:r>
          </a:p>
          <a:p>
            <a:pPr lvl="1">
              <a:lnSpc>
                <a:spcPct val="130000"/>
              </a:lnSpc>
              <a:spcBef>
                <a:spcPts val="0"/>
              </a:spcBef>
              <a:buClr>
                <a:srgbClr val="3333CC"/>
              </a:buClr>
              <a:buSzPct val="85000"/>
              <a:buFont typeface="Wingdings" pitchFamily="2" charset="2"/>
              <a:buChar char="r"/>
            </a:pPr>
            <a:r>
              <a:rPr lang="zh-CN" altLang="en-US" sz="2400" dirty="0"/>
              <a:t>这种方案需要较大的投资</a:t>
            </a:r>
          </a:p>
        </p:txBody>
      </p:sp>
      <p:grpSp>
        <p:nvGrpSpPr>
          <p:cNvPr id="2" name="组合 1"/>
          <p:cNvGrpSpPr/>
          <p:nvPr/>
        </p:nvGrpSpPr>
        <p:grpSpPr>
          <a:xfrm>
            <a:off x="7496858" y="1980519"/>
            <a:ext cx="4568825" cy="4756150"/>
            <a:chOff x="6883400" y="1679575"/>
            <a:chExt cx="4568825" cy="4756150"/>
          </a:xfrm>
        </p:grpSpPr>
        <p:grpSp>
          <p:nvGrpSpPr>
            <p:cNvPr id="113667" name="Group 101">
              <a:extLst>
                <a:ext uri="{FF2B5EF4-FFF2-40B4-BE49-F238E27FC236}">
                  <a16:creationId xmlns:a16="http://schemas.microsoft.com/office/drawing/2014/main" id="{5EAD67B5-85E6-D640-913F-EF4FFD149432}"/>
                </a:ext>
              </a:extLst>
            </p:cNvPr>
            <p:cNvGrpSpPr>
              <a:grpSpLocks/>
            </p:cNvGrpSpPr>
            <p:nvPr/>
          </p:nvGrpSpPr>
          <p:grpSpPr bwMode="auto">
            <a:xfrm>
              <a:off x="6883400" y="1679575"/>
              <a:ext cx="4059238" cy="4756150"/>
              <a:chOff x="3052" y="688"/>
              <a:chExt cx="2557" cy="2996"/>
            </a:xfrm>
          </p:grpSpPr>
          <p:sp>
            <p:nvSpPr>
              <p:cNvPr id="113670" name="Line 4">
                <a:extLst>
                  <a:ext uri="{FF2B5EF4-FFF2-40B4-BE49-F238E27FC236}">
                    <a16:creationId xmlns:a16="http://schemas.microsoft.com/office/drawing/2014/main" id="{AC4B1A72-A9FA-0549-87AF-F6ACDB20A403}"/>
                  </a:ext>
                </a:extLst>
              </p:cNvPr>
              <p:cNvSpPr>
                <a:spLocks noChangeShapeType="1"/>
              </p:cNvSpPr>
              <p:nvPr/>
            </p:nvSpPr>
            <p:spPr bwMode="auto">
              <a:xfrm>
                <a:off x="3250"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3671" name="Group 13">
                <a:extLst>
                  <a:ext uri="{FF2B5EF4-FFF2-40B4-BE49-F238E27FC236}">
                    <a16:creationId xmlns:a16="http://schemas.microsoft.com/office/drawing/2014/main" id="{95A2278F-87C2-4A47-874D-C0A6ABB13DBB}"/>
                  </a:ext>
                </a:extLst>
              </p:cNvPr>
              <p:cNvGrpSpPr>
                <a:grpSpLocks/>
              </p:cNvGrpSpPr>
              <p:nvPr/>
            </p:nvGrpSpPr>
            <p:grpSpPr bwMode="auto">
              <a:xfrm>
                <a:off x="3131" y="1142"/>
                <a:ext cx="116" cy="341"/>
                <a:chOff x="3131" y="1142"/>
                <a:chExt cx="116" cy="341"/>
              </a:xfrm>
            </p:grpSpPr>
            <p:sp>
              <p:nvSpPr>
                <p:cNvPr id="113759" name="AutoShape 5">
                  <a:extLst>
                    <a:ext uri="{FF2B5EF4-FFF2-40B4-BE49-F238E27FC236}">
                      <a16:creationId xmlns:a16="http://schemas.microsoft.com/office/drawing/2014/main" id="{A8C2B594-F1BB-054B-B4D8-F460F0DA5EC5}"/>
                    </a:ext>
                  </a:extLst>
                </p:cNvPr>
                <p:cNvSpPr>
                  <a:spLocks noChangeArrowheads="1"/>
                </p:cNvSpPr>
                <p:nvPr/>
              </p:nvSpPr>
              <p:spPr bwMode="auto">
                <a:xfrm>
                  <a:off x="3131"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60" name="Rectangle 6">
                  <a:extLst>
                    <a:ext uri="{FF2B5EF4-FFF2-40B4-BE49-F238E27FC236}">
                      <a16:creationId xmlns:a16="http://schemas.microsoft.com/office/drawing/2014/main" id="{4E83927A-030C-044F-99C1-F58E0C4F8E8A}"/>
                    </a:ext>
                  </a:extLst>
                </p:cNvPr>
                <p:cNvSpPr>
                  <a:spLocks noChangeArrowheads="1"/>
                </p:cNvSpPr>
                <p:nvPr/>
              </p:nvSpPr>
              <p:spPr bwMode="auto">
                <a:xfrm>
                  <a:off x="3190"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61" name="Rectangle 7">
                  <a:extLst>
                    <a:ext uri="{FF2B5EF4-FFF2-40B4-BE49-F238E27FC236}">
                      <a16:creationId xmlns:a16="http://schemas.microsoft.com/office/drawing/2014/main" id="{1B964E9C-1586-EE42-9029-DA64ED7C56AE}"/>
                    </a:ext>
                  </a:extLst>
                </p:cNvPr>
                <p:cNvSpPr>
                  <a:spLocks noChangeArrowheads="1"/>
                </p:cNvSpPr>
                <p:nvPr/>
              </p:nvSpPr>
              <p:spPr bwMode="auto">
                <a:xfrm>
                  <a:off x="3133" y="121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62" name="AutoShape 8">
                  <a:extLst>
                    <a:ext uri="{FF2B5EF4-FFF2-40B4-BE49-F238E27FC236}">
                      <a16:creationId xmlns:a16="http://schemas.microsoft.com/office/drawing/2014/main" id="{4AAD9689-650F-7844-B83F-3C8F3239FD9B}"/>
                    </a:ext>
                  </a:extLst>
                </p:cNvPr>
                <p:cNvSpPr>
                  <a:spLocks noChangeArrowheads="1"/>
                </p:cNvSpPr>
                <p:nvPr/>
              </p:nvSpPr>
              <p:spPr bwMode="auto">
                <a:xfrm>
                  <a:off x="3132" y="114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63" name="Line 9">
                  <a:extLst>
                    <a:ext uri="{FF2B5EF4-FFF2-40B4-BE49-F238E27FC236}">
                      <a16:creationId xmlns:a16="http://schemas.microsoft.com/office/drawing/2014/main" id="{99A7B638-7C6F-3C4F-9CF5-64CD8A235ACB}"/>
                    </a:ext>
                  </a:extLst>
                </p:cNvPr>
                <p:cNvSpPr>
                  <a:spLocks noChangeShapeType="1"/>
                </p:cNvSpPr>
                <p:nvPr/>
              </p:nvSpPr>
              <p:spPr bwMode="auto">
                <a:xfrm>
                  <a:off x="3247"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64" name="Line 10">
                  <a:extLst>
                    <a:ext uri="{FF2B5EF4-FFF2-40B4-BE49-F238E27FC236}">
                      <a16:creationId xmlns:a16="http://schemas.microsoft.com/office/drawing/2014/main" id="{A738AFB9-9880-E740-BACA-E945CB817193}"/>
                    </a:ext>
                  </a:extLst>
                </p:cNvPr>
                <p:cNvSpPr>
                  <a:spLocks noChangeShapeType="1"/>
                </p:cNvSpPr>
                <p:nvPr/>
              </p:nvSpPr>
              <p:spPr bwMode="auto">
                <a:xfrm flipH="1">
                  <a:off x="3205"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65" name="Rectangle 11">
                  <a:extLst>
                    <a:ext uri="{FF2B5EF4-FFF2-40B4-BE49-F238E27FC236}">
                      <a16:creationId xmlns:a16="http://schemas.microsoft.com/office/drawing/2014/main" id="{586278BB-CB8C-A949-876F-E4D453C03C4B}"/>
                    </a:ext>
                  </a:extLst>
                </p:cNvPr>
                <p:cNvSpPr>
                  <a:spLocks noChangeArrowheads="1"/>
                </p:cNvSpPr>
                <p:nvPr/>
              </p:nvSpPr>
              <p:spPr bwMode="auto">
                <a:xfrm>
                  <a:off x="3142" y="125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66" name="Rectangle 12">
                  <a:extLst>
                    <a:ext uri="{FF2B5EF4-FFF2-40B4-BE49-F238E27FC236}">
                      <a16:creationId xmlns:a16="http://schemas.microsoft.com/office/drawing/2014/main" id="{8A51659B-99A4-A642-866A-F8AE823FCE81}"/>
                    </a:ext>
                  </a:extLst>
                </p:cNvPr>
                <p:cNvSpPr>
                  <a:spLocks noChangeArrowheads="1"/>
                </p:cNvSpPr>
                <p:nvPr/>
              </p:nvSpPr>
              <p:spPr bwMode="auto">
                <a:xfrm>
                  <a:off x="3148"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13672" name="Group 22">
                <a:extLst>
                  <a:ext uri="{FF2B5EF4-FFF2-40B4-BE49-F238E27FC236}">
                    <a16:creationId xmlns:a16="http://schemas.microsoft.com/office/drawing/2014/main" id="{12821D5A-9D6F-6C47-B005-55F7D9341248}"/>
                  </a:ext>
                </a:extLst>
              </p:cNvPr>
              <p:cNvGrpSpPr>
                <a:grpSpLocks/>
              </p:cNvGrpSpPr>
              <p:nvPr/>
            </p:nvGrpSpPr>
            <p:grpSpPr bwMode="auto">
              <a:xfrm>
                <a:off x="3713" y="800"/>
                <a:ext cx="116" cy="341"/>
                <a:chOff x="3713" y="800"/>
                <a:chExt cx="116" cy="341"/>
              </a:xfrm>
            </p:grpSpPr>
            <p:sp>
              <p:nvSpPr>
                <p:cNvPr id="113751" name="AutoShape 14">
                  <a:extLst>
                    <a:ext uri="{FF2B5EF4-FFF2-40B4-BE49-F238E27FC236}">
                      <a16:creationId xmlns:a16="http://schemas.microsoft.com/office/drawing/2014/main" id="{9B0D215C-C052-994C-96DB-4D721E5A6A27}"/>
                    </a:ext>
                  </a:extLst>
                </p:cNvPr>
                <p:cNvSpPr>
                  <a:spLocks noChangeArrowheads="1"/>
                </p:cNvSpPr>
                <p:nvPr/>
              </p:nvSpPr>
              <p:spPr bwMode="auto">
                <a:xfrm>
                  <a:off x="3713"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2" name="Rectangle 15">
                  <a:extLst>
                    <a:ext uri="{FF2B5EF4-FFF2-40B4-BE49-F238E27FC236}">
                      <a16:creationId xmlns:a16="http://schemas.microsoft.com/office/drawing/2014/main" id="{CABA090A-6576-6545-A902-EBF01E1056D1}"/>
                    </a:ext>
                  </a:extLst>
                </p:cNvPr>
                <p:cNvSpPr>
                  <a:spLocks noChangeArrowheads="1"/>
                </p:cNvSpPr>
                <p:nvPr/>
              </p:nvSpPr>
              <p:spPr bwMode="auto">
                <a:xfrm>
                  <a:off x="3772"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3" name="Rectangle 16">
                  <a:extLst>
                    <a:ext uri="{FF2B5EF4-FFF2-40B4-BE49-F238E27FC236}">
                      <a16:creationId xmlns:a16="http://schemas.microsoft.com/office/drawing/2014/main" id="{6F37901E-006C-264A-9183-0EBD91EE541F}"/>
                    </a:ext>
                  </a:extLst>
                </p:cNvPr>
                <p:cNvSpPr>
                  <a:spLocks noChangeArrowheads="1"/>
                </p:cNvSpPr>
                <p:nvPr/>
              </p:nvSpPr>
              <p:spPr bwMode="auto">
                <a:xfrm>
                  <a:off x="3715" y="87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4" name="AutoShape 17">
                  <a:extLst>
                    <a:ext uri="{FF2B5EF4-FFF2-40B4-BE49-F238E27FC236}">
                      <a16:creationId xmlns:a16="http://schemas.microsoft.com/office/drawing/2014/main" id="{0B3EFA95-015E-DF41-BED8-474EBA02983C}"/>
                    </a:ext>
                  </a:extLst>
                </p:cNvPr>
                <p:cNvSpPr>
                  <a:spLocks noChangeArrowheads="1"/>
                </p:cNvSpPr>
                <p:nvPr/>
              </p:nvSpPr>
              <p:spPr bwMode="auto">
                <a:xfrm>
                  <a:off x="3714" y="80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5" name="Line 18">
                  <a:extLst>
                    <a:ext uri="{FF2B5EF4-FFF2-40B4-BE49-F238E27FC236}">
                      <a16:creationId xmlns:a16="http://schemas.microsoft.com/office/drawing/2014/main" id="{43E4DCDD-8EEE-EE45-84F5-2B956CDF6171}"/>
                    </a:ext>
                  </a:extLst>
                </p:cNvPr>
                <p:cNvSpPr>
                  <a:spLocks noChangeShapeType="1"/>
                </p:cNvSpPr>
                <p:nvPr/>
              </p:nvSpPr>
              <p:spPr bwMode="auto">
                <a:xfrm>
                  <a:off x="3829"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56" name="Line 19">
                  <a:extLst>
                    <a:ext uri="{FF2B5EF4-FFF2-40B4-BE49-F238E27FC236}">
                      <a16:creationId xmlns:a16="http://schemas.microsoft.com/office/drawing/2014/main" id="{4173E241-A727-3A4E-82F5-C4E179B9CA07}"/>
                    </a:ext>
                  </a:extLst>
                </p:cNvPr>
                <p:cNvSpPr>
                  <a:spLocks noChangeShapeType="1"/>
                </p:cNvSpPr>
                <p:nvPr/>
              </p:nvSpPr>
              <p:spPr bwMode="auto">
                <a:xfrm flipH="1">
                  <a:off x="3787"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57" name="Rectangle 20">
                  <a:extLst>
                    <a:ext uri="{FF2B5EF4-FFF2-40B4-BE49-F238E27FC236}">
                      <a16:creationId xmlns:a16="http://schemas.microsoft.com/office/drawing/2014/main" id="{4BCA7AE1-CA30-C645-A902-EE365FFB6C12}"/>
                    </a:ext>
                  </a:extLst>
                </p:cNvPr>
                <p:cNvSpPr>
                  <a:spLocks noChangeArrowheads="1"/>
                </p:cNvSpPr>
                <p:nvPr/>
              </p:nvSpPr>
              <p:spPr bwMode="auto">
                <a:xfrm>
                  <a:off x="3724" y="91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8" name="Rectangle 21">
                  <a:extLst>
                    <a:ext uri="{FF2B5EF4-FFF2-40B4-BE49-F238E27FC236}">
                      <a16:creationId xmlns:a16="http://schemas.microsoft.com/office/drawing/2014/main" id="{ABA78E8C-6CF4-CC4F-B277-618202A4E781}"/>
                    </a:ext>
                  </a:extLst>
                </p:cNvPr>
                <p:cNvSpPr>
                  <a:spLocks noChangeArrowheads="1"/>
                </p:cNvSpPr>
                <p:nvPr/>
              </p:nvSpPr>
              <p:spPr bwMode="auto">
                <a:xfrm>
                  <a:off x="3730"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13673" name="Group 31">
                <a:extLst>
                  <a:ext uri="{FF2B5EF4-FFF2-40B4-BE49-F238E27FC236}">
                    <a16:creationId xmlns:a16="http://schemas.microsoft.com/office/drawing/2014/main" id="{79869AF6-C5C8-A14F-B734-88700DAA98F1}"/>
                  </a:ext>
                </a:extLst>
              </p:cNvPr>
              <p:cNvGrpSpPr>
                <a:grpSpLocks/>
              </p:cNvGrpSpPr>
              <p:nvPr/>
            </p:nvGrpSpPr>
            <p:grpSpPr bwMode="auto">
              <a:xfrm>
                <a:off x="4139" y="818"/>
                <a:ext cx="116" cy="341"/>
                <a:chOff x="4139" y="818"/>
                <a:chExt cx="116" cy="341"/>
              </a:xfrm>
            </p:grpSpPr>
            <p:sp>
              <p:nvSpPr>
                <p:cNvPr id="113743" name="AutoShape 23">
                  <a:extLst>
                    <a:ext uri="{FF2B5EF4-FFF2-40B4-BE49-F238E27FC236}">
                      <a16:creationId xmlns:a16="http://schemas.microsoft.com/office/drawing/2014/main" id="{F90DD22E-3261-034C-8102-A5A35BC33361}"/>
                    </a:ext>
                  </a:extLst>
                </p:cNvPr>
                <p:cNvSpPr>
                  <a:spLocks noChangeArrowheads="1"/>
                </p:cNvSpPr>
                <p:nvPr/>
              </p:nvSpPr>
              <p:spPr bwMode="auto">
                <a:xfrm>
                  <a:off x="4139"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44" name="Rectangle 24">
                  <a:extLst>
                    <a:ext uri="{FF2B5EF4-FFF2-40B4-BE49-F238E27FC236}">
                      <a16:creationId xmlns:a16="http://schemas.microsoft.com/office/drawing/2014/main" id="{ED96CEAF-A4AF-EC4D-BBEB-B19120494C15}"/>
                    </a:ext>
                  </a:extLst>
                </p:cNvPr>
                <p:cNvSpPr>
                  <a:spLocks noChangeArrowheads="1"/>
                </p:cNvSpPr>
                <p:nvPr/>
              </p:nvSpPr>
              <p:spPr bwMode="auto">
                <a:xfrm>
                  <a:off x="4198"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45" name="Rectangle 25">
                  <a:extLst>
                    <a:ext uri="{FF2B5EF4-FFF2-40B4-BE49-F238E27FC236}">
                      <a16:creationId xmlns:a16="http://schemas.microsoft.com/office/drawing/2014/main" id="{F6C5B4BB-E486-FD4E-933A-E03F64CD957D}"/>
                    </a:ext>
                  </a:extLst>
                </p:cNvPr>
                <p:cNvSpPr>
                  <a:spLocks noChangeArrowheads="1"/>
                </p:cNvSpPr>
                <p:nvPr/>
              </p:nvSpPr>
              <p:spPr bwMode="auto">
                <a:xfrm>
                  <a:off x="4141" y="895"/>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46" name="AutoShape 26">
                  <a:extLst>
                    <a:ext uri="{FF2B5EF4-FFF2-40B4-BE49-F238E27FC236}">
                      <a16:creationId xmlns:a16="http://schemas.microsoft.com/office/drawing/2014/main" id="{93629F81-AA27-4346-8546-407D438CEBB2}"/>
                    </a:ext>
                  </a:extLst>
                </p:cNvPr>
                <p:cNvSpPr>
                  <a:spLocks noChangeArrowheads="1"/>
                </p:cNvSpPr>
                <p:nvPr/>
              </p:nvSpPr>
              <p:spPr bwMode="auto">
                <a:xfrm>
                  <a:off x="4140" y="818"/>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47" name="Line 27">
                  <a:extLst>
                    <a:ext uri="{FF2B5EF4-FFF2-40B4-BE49-F238E27FC236}">
                      <a16:creationId xmlns:a16="http://schemas.microsoft.com/office/drawing/2014/main" id="{414E54FD-8CB0-404C-8679-C1A36A231A34}"/>
                    </a:ext>
                  </a:extLst>
                </p:cNvPr>
                <p:cNvSpPr>
                  <a:spLocks noChangeShapeType="1"/>
                </p:cNvSpPr>
                <p:nvPr/>
              </p:nvSpPr>
              <p:spPr bwMode="auto">
                <a:xfrm>
                  <a:off x="4255"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8" name="Line 28">
                  <a:extLst>
                    <a:ext uri="{FF2B5EF4-FFF2-40B4-BE49-F238E27FC236}">
                      <a16:creationId xmlns:a16="http://schemas.microsoft.com/office/drawing/2014/main" id="{9969A1B3-103B-5B46-8960-9572EFA4D5CD}"/>
                    </a:ext>
                  </a:extLst>
                </p:cNvPr>
                <p:cNvSpPr>
                  <a:spLocks noChangeShapeType="1"/>
                </p:cNvSpPr>
                <p:nvPr/>
              </p:nvSpPr>
              <p:spPr bwMode="auto">
                <a:xfrm flipH="1">
                  <a:off x="4213"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9" name="Rectangle 29">
                  <a:extLst>
                    <a:ext uri="{FF2B5EF4-FFF2-40B4-BE49-F238E27FC236}">
                      <a16:creationId xmlns:a16="http://schemas.microsoft.com/office/drawing/2014/main" id="{06D15133-0342-DB42-A28B-47DBF31AF00C}"/>
                    </a:ext>
                  </a:extLst>
                </p:cNvPr>
                <p:cNvSpPr>
                  <a:spLocks noChangeArrowheads="1"/>
                </p:cNvSpPr>
                <p:nvPr/>
              </p:nvSpPr>
              <p:spPr bwMode="auto">
                <a:xfrm>
                  <a:off x="4150" y="929"/>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50" name="Rectangle 30">
                  <a:extLst>
                    <a:ext uri="{FF2B5EF4-FFF2-40B4-BE49-F238E27FC236}">
                      <a16:creationId xmlns:a16="http://schemas.microsoft.com/office/drawing/2014/main" id="{EB4F469C-5618-844F-88DF-209256445C5C}"/>
                    </a:ext>
                  </a:extLst>
                </p:cNvPr>
                <p:cNvSpPr>
                  <a:spLocks noChangeArrowheads="1"/>
                </p:cNvSpPr>
                <p:nvPr/>
              </p:nvSpPr>
              <p:spPr bwMode="auto">
                <a:xfrm>
                  <a:off x="4156"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13674" name="Group 40">
                <a:extLst>
                  <a:ext uri="{FF2B5EF4-FFF2-40B4-BE49-F238E27FC236}">
                    <a16:creationId xmlns:a16="http://schemas.microsoft.com/office/drawing/2014/main" id="{5E838941-C78D-5448-8D1E-338C56C34D5C}"/>
                  </a:ext>
                </a:extLst>
              </p:cNvPr>
              <p:cNvGrpSpPr>
                <a:grpSpLocks/>
              </p:cNvGrpSpPr>
              <p:nvPr/>
            </p:nvGrpSpPr>
            <p:grpSpPr bwMode="auto">
              <a:xfrm>
                <a:off x="4505" y="932"/>
                <a:ext cx="116" cy="341"/>
                <a:chOff x="4505" y="932"/>
                <a:chExt cx="116" cy="341"/>
              </a:xfrm>
            </p:grpSpPr>
            <p:sp>
              <p:nvSpPr>
                <p:cNvPr id="113735" name="AutoShape 32">
                  <a:extLst>
                    <a:ext uri="{FF2B5EF4-FFF2-40B4-BE49-F238E27FC236}">
                      <a16:creationId xmlns:a16="http://schemas.microsoft.com/office/drawing/2014/main" id="{3876F5B5-A052-F146-A505-16500A3BC9DC}"/>
                    </a:ext>
                  </a:extLst>
                </p:cNvPr>
                <p:cNvSpPr>
                  <a:spLocks noChangeArrowheads="1"/>
                </p:cNvSpPr>
                <p:nvPr/>
              </p:nvSpPr>
              <p:spPr bwMode="auto">
                <a:xfrm>
                  <a:off x="4505"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6" name="Rectangle 33">
                  <a:extLst>
                    <a:ext uri="{FF2B5EF4-FFF2-40B4-BE49-F238E27FC236}">
                      <a16:creationId xmlns:a16="http://schemas.microsoft.com/office/drawing/2014/main" id="{189A1605-19F0-494D-A113-0CD9E6469567}"/>
                    </a:ext>
                  </a:extLst>
                </p:cNvPr>
                <p:cNvSpPr>
                  <a:spLocks noChangeArrowheads="1"/>
                </p:cNvSpPr>
                <p:nvPr/>
              </p:nvSpPr>
              <p:spPr bwMode="auto">
                <a:xfrm>
                  <a:off x="4564"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7" name="Rectangle 34">
                  <a:extLst>
                    <a:ext uri="{FF2B5EF4-FFF2-40B4-BE49-F238E27FC236}">
                      <a16:creationId xmlns:a16="http://schemas.microsoft.com/office/drawing/2014/main" id="{1DE8D85B-1F68-6E4C-90F7-5C551E07885E}"/>
                    </a:ext>
                  </a:extLst>
                </p:cNvPr>
                <p:cNvSpPr>
                  <a:spLocks noChangeArrowheads="1"/>
                </p:cNvSpPr>
                <p:nvPr/>
              </p:nvSpPr>
              <p:spPr bwMode="auto">
                <a:xfrm>
                  <a:off x="4507" y="100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8" name="AutoShape 35">
                  <a:extLst>
                    <a:ext uri="{FF2B5EF4-FFF2-40B4-BE49-F238E27FC236}">
                      <a16:creationId xmlns:a16="http://schemas.microsoft.com/office/drawing/2014/main" id="{42EC5930-D9D4-D540-A3DD-77D59928938A}"/>
                    </a:ext>
                  </a:extLst>
                </p:cNvPr>
                <p:cNvSpPr>
                  <a:spLocks noChangeArrowheads="1"/>
                </p:cNvSpPr>
                <p:nvPr/>
              </p:nvSpPr>
              <p:spPr bwMode="auto">
                <a:xfrm>
                  <a:off x="4506" y="93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9" name="Line 36">
                  <a:extLst>
                    <a:ext uri="{FF2B5EF4-FFF2-40B4-BE49-F238E27FC236}">
                      <a16:creationId xmlns:a16="http://schemas.microsoft.com/office/drawing/2014/main" id="{75F00DE9-A188-0A4B-87AD-6098913BC2F1}"/>
                    </a:ext>
                  </a:extLst>
                </p:cNvPr>
                <p:cNvSpPr>
                  <a:spLocks noChangeShapeType="1"/>
                </p:cNvSpPr>
                <p:nvPr/>
              </p:nvSpPr>
              <p:spPr bwMode="auto">
                <a:xfrm>
                  <a:off x="4621"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0" name="Line 37">
                  <a:extLst>
                    <a:ext uri="{FF2B5EF4-FFF2-40B4-BE49-F238E27FC236}">
                      <a16:creationId xmlns:a16="http://schemas.microsoft.com/office/drawing/2014/main" id="{D0138B75-E8FB-DC40-AA93-C4832E4D7CF8}"/>
                    </a:ext>
                  </a:extLst>
                </p:cNvPr>
                <p:cNvSpPr>
                  <a:spLocks noChangeShapeType="1"/>
                </p:cNvSpPr>
                <p:nvPr/>
              </p:nvSpPr>
              <p:spPr bwMode="auto">
                <a:xfrm flipH="1">
                  <a:off x="4579"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41" name="Rectangle 38">
                  <a:extLst>
                    <a:ext uri="{FF2B5EF4-FFF2-40B4-BE49-F238E27FC236}">
                      <a16:creationId xmlns:a16="http://schemas.microsoft.com/office/drawing/2014/main" id="{877A4B2D-3993-3845-90FD-C728A200C960}"/>
                    </a:ext>
                  </a:extLst>
                </p:cNvPr>
                <p:cNvSpPr>
                  <a:spLocks noChangeArrowheads="1"/>
                </p:cNvSpPr>
                <p:nvPr/>
              </p:nvSpPr>
              <p:spPr bwMode="auto">
                <a:xfrm>
                  <a:off x="4516" y="104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42" name="Rectangle 39">
                  <a:extLst>
                    <a:ext uri="{FF2B5EF4-FFF2-40B4-BE49-F238E27FC236}">
                      <a16:creationId xmlns:a16="http://schemas.microsoft.com/office/drawing/2014/main" id="{4CFFB896-0A78-0F43-93FF-1EDBF6DC9497}"/>
                    </a:ext>
                  </a:extLst>
                </p:cNvPr>
                <p:cNvSpPr>
                  <a:spLocks noChangeArrowheads="1"/>
                </p:cNvSpPr>
                <p:nvPr/>
              </p:nvSpPr>
              <p:spPr bwMode="auto">
                <a:xfrm>
                  <a:off x="4522"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13675" name="Group 49">
                <a:extLst>
                  <a:ext uri="{FF2B5EF4-FFF2-40B4-BE49-F238E27FC236}">
                    <a16:creationId xmlns:a16="http://schemas.microsoft.com/office/drawing/2014/main" id="{6DEE5CB6-B848-1243-BDF5-FF3CD1A32B24}"/>
                  </a:ext>
                </a:extLst>
              </p:cNvPr>
              <p:cNvGrpSpPr>
                <a:grpSpLocks/>
              </p:cNvGrpSpPr>
              <p:nvPr/>
            </p:nvGrpSpPr>
            <p:grpSpPr bwMode="auto">
              <a:xfrm>
                <a:off x="4703" y="1430"/>
                <a:ext cx="116" cy="341"/>
                <a:chOff x="4703" y="1430"/>
                <a:chExt cx="116" cy="341"/>
              </a:xfrm>
            </p:grpSpPr>
            <p:sp>
              <p:nvSpPr>
                <p:cNvPr id="113727" name="AutoShape 41">
                  <a:extLst>
                    <a:ext uri="{FF2B5EF4-FFF2-40B4-BE49-F238E27FC236}">
                      <a16:creationId xmlns:a16="http://schemas.microsoft.com/office/drawing/2014/main" id="{886D1AF6-69A6-7A4D-8364-8CBC3A893179}"/>
                    </a:ext>
                  </a:extLst>
                </p:cNvPr>
                <p:cNvSpPr>
                  <a:spLocks noChangeArrowheads="1"/>
                </p:cNvSpPr>
                <p:nvPr/>
              </p:nvSpPr>
              <p:spPr bwMode="auto">
                <a:xfrm>
                  <a:off x="4703"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28" name="Rectangle 42">
                  <a:extLst>
                    <a:ext uri="{FF2B5EF4-FFF2-40B4-BE49-F238E27FC236}">
                      <a16:creationId xmlns:a16="http://schemas.microsoft.com/office/drawing/2014/main" id="{EB0423D5-A202-FB46-9B84-034FD13E1D52}"/>
                    </a:ext>
                  </a:extLst>
                </p:cNvPr>
                <p:cNvSpPr>
                  <a:spLocks noChangeArrowheads="1"/>
                </p:cNvSpPr>
                <p:nvPr/>
              </p:nvSpPr>
              <p:spPr bwMode="auto">
                <a:xfrm>
                  <a:off x="4762"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29" name="Rectangle 43">
                  <a:extLst>
                    <a:ext uri="{FF2B5EF4-FFF2-40B4-BE49-F238E27FC236}">
                      <a16:creationId xmlns:a16="http://schemas.microsoft.com/office/drawing/2014/main" id="{7FE4913B-5EB8-7F4D-BED2-BCF31F839143}"/>
                    </a:ext>
                  </a:extLst>
                </p:cNvPr>
                <p:cNvSpPr>
                  <a:spLocks noChangeArrowheads="1"/>
                </p:cNvSpPr>
                <p:nvPr/>
              </p:nvSpPr>
              <p:spPr bwMode="auto">
                <a:xfrm>
                  <a:off x="4705" y="150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0" name="AutoShape 44">
                  <a:extLst>
                    <a:ext uri="{FF2B5EF4-FFF2-40B4-BE49-F238E27FC236}">
                      <a16:creationId xmlns:a16="http://schemas.microsoft.com/office/drawing/2014/main" id="{2A5D6565-AE6A-264A-B259-33532E36143F}"/>
                    </a:ext>
                  </a:extLst>
                </p:cNvPr>
                <p:cNvSpPr>
                  <a:spLocks noChangeArrowheads="1"/>
                </p:cNvSpPr>
                <p:nvPr/>
              </p:nvSpPr>
              <p:spPr bwMode="auto">
                <a:xfrm>
                  <a:off x="4704" y="143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1" name="Line 45">
                  <a:extLst>
                    <a:ext uri="{FF2B5EF4-FFF2-40B4-BE49-F238E27FC236}">
                      <a16:creationId xmlns:a16="http://schemas.microsoft.com/office/drawing/2014/main" id="{A2511F32-1C18-784B-85A0-C32ACFD44C52}"/>
                    </a:ext>
                  </a:extLst>
                </p:cNvPr>
                <p:cNvSpPr>
                  <a:spLocks noChangeShapeType="1"/>
                </p:cNvSpPr>
                <p:nvPr/>
              </p:nvSpPr>
              <p:spPr bwMode="auto">
                <a:xfrm>
                  <a:off x="4819"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32" name="Line 46">
                  <a:extLst>
                    <a:ext uri="{FF2B5EF4-FFF2-40B4-BE49-F238E27FC236}">
                      <a16:creationId xmlns:a16="http://schemas.microsoft.com/office/drawing/2014/main" id="{ECE395BF-EE57-3D41-A1AA-C170EEA576F7}"/>
                    </a:ext>
                  </a:extLst>
                </p:cNvPr>
                <p:cNvSpPr>
                  <a:spLocks noChangeShapeType="1"/>
                </p:cNvSpPr>
                <p:nvPr/>
              </p:nvSpPr>
              <p:spPr bwMode="auto">
                <a:xfrm flipH="1">
                  <a:off x="4777"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33" name="Rectangle 47">
                  <a:extLst>
                    <a:ext uri="{FF2B5EF4-FFF2-40B4-BE49-F238E27FC236}">
                      <a16:creationId xmlns:a16="http://schemas.microsoft.com/office/drawing/2014/main" id="{E05A2D30-56C5-7046-A2FD-95F216155E0B}"/>
                    </a:ext>
                  </a:extLst>
                </p:cNvPr>
                <p:cNvSpPr>
                  <a:spLocks noChangeArrowheads="1"/>
                </p:cNvSpPr>
                <p:nvPr/>
              </p:nvSpPr>
              <p:spPr bwMode="auto">
                <a:xfrm>
                  <a:off x="4714" y="154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34" name="Rectangle 48">
                  <a:extLst>
                    <a:ext uri="{FF2B5EF4-FFF2-40B4-BE49-F238E27FC236}">
                      <a16:creationId xmlns:a16="http://schemas.microsoft.com/office/drawing/2014/main" id="{4BEB0969-E722-B340-A710-8F924C40A599}"/>
                    </a:ext>
                  </a:extLst>
                </p:cNvPr>
                <p:cNvSpPr>
                  <a:spLocks noChangeArrowheads="1"/>
                </p:cNvSpPr>
                <p:nvPr/>
              </p:nvSpPr>
              <p:spPr bwMode="auto">
                <a:xfrm>
                  <a:off x="4720"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sp>
            <p:nvSpPr>
              <p:cNvPr id="113676" name="Rectangle 50">
                <a:extLst>
                  <a:ext uri="{FF2B5EF4-FFF2-40B4-BE49-F238E27FC236}">
                    <a16:creationId xmlns:a16="http://schemas.microsoft.com/office/drawing/2014/main" id="{24135F5F-448C-764D-ADA5-697A5196C4C3}"/>
                  </a:ext>
                </a:extLst>
              </p:cNvPr>
              <p:cNvSpPr>
                <a:spLocks noChangeArrowheads="1"/>
              </p:cNvSpPr>
              <p:nvPr/>
            </p:nvSpPr>
            <p:spPr bwMode="auto">
              <a:xfrm>
                <a:off x="4684" y="688"/>
                <a:ext cx="9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000"/>
                  <a:t>起始服务器</a:t>
                </a:r>
              </a:p>
            </p:txBody>
          </p:sp>
          <p:sp>
            <p:nvSpPr>
              <p:cNvPr id="113677" name="Line 51">
                <a:extLst>
                  <a:ext uri="{FF2B5EF4-FFF2-40B4-BE49-F238E27FC236}">
                    <a16:creationId xmlns:a16="http://schemas.microsoft.com/office/drawing/2014/main" id="{4B25E6D6-56CD-B743-A8E0-C4606F9E2B83}"/>
                  </a:ext>
                </a:extLst>
              </p:cNvPr>
              <p:cNvSpPr>
                <a:spLocks noChangeShapeType="1"/>
              </p:cNvSpPr>
              <p:nvPr/>
            </p:nvSpPr>
            <p:spPr bwMode="auto">
              <a:xfrm>
                <a:off x="3760"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78" name="Line 52">
                <a:extLst>
                  <a:ext uri="{FF2B5EF4-FFF2-40B4-BE49-F238E27FC236}">
                    <a16:creationId xmlns:a16="http://schemas.microsoft.com/office/drawing/2014/main" id="{1C1C2FDD-F283-C54B-8C6E-AC75813507DE}"/>
                  </a:ext>
                </a:extLst>
              </p:cNvPr>
              <p:cNvSpPr>
                <a:spLocks noChangeShapeType="1"/>
              </p:cNvSpPr>
              <p:nvPr/>
            </p:nvSpPr>
            <p:spPr bwMode="auto">
              <a:xfrm flipH="1">
                <a:off x="4156"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79" name="Line 53">
                <a:extLst>
                  <a:ext uri="{FF2B5EF4-FFF2-40B4-BE49-F238E27FC236}">
                    <a16:creationId xmlns:a16="http://schemas.microsoft.com/office/drawing/2014/main" id="{CEE52ADB-C6B6-FE42-9B36-3159E1650FE9}"/>
                  </a:ext>
                </a:extLst>
              </p:cNvPr>
              <p:cNvSpPr>
                <a:spLocks noChangeShapeType="1"/>
              </p:cNvSpPr>
              <p:nvPr/>
            </p:nvSpPr>
            <p:spPr bwMode="auto">
              <a:xfrm flipH="1">
                <a:off x="4444"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80" name="Line 54">
                <a:extLst>
                  <a:ext uri="{FF2B5EF4-FFF2-40B4-BE49-F238E27FC236}">
                    <a16:creationId xmlns:a16="http://schemas.microsoft.com/office/drawing/2014/main" id="{87ABE2FD-C83B-A745-9791-E38C7C4D23A5}"/>
                  </a:ext>
                </a:extLst>
              </p:cNvPr>
              <p:cNvSpPr>
                <a:spLocks noChangeShapeType="1"/>
              </p:cNvSpPr>
              <p:nvPr/>
            </p:nvSpPr>
            <p:spPr bwMode="auto">
              <a:xfrm flipH="1">
                <a:off x="4546"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81" name="Freeform 55">
                <a:extLst>
                  <a:ext uri="{FF2B5EF4-FFF2-40B4-BE49-F238E27FC236}">
                    <a16:creationId xmlns:a16="http://schemas.microsoft.com/office/drawing/2014/main" id="{72EE7C0D-C2E0-3F48-BE74-13B6967E5008}"/>
                  </a:ext>
                </a:extLst>
              </p:cNvPr>
              <p:cNvSpPr>
                <a:spLocks/>
              </p:cNvSpPr>
              <p:nvPr/>
            </p:nvSpPr>
            <p:spPr bwMode="auto">
              <a:xfrm>
                <a:off x="3322" y="1171"/>
                <a:ext cx="1327" cy="937"/>
              </a:xfrm>
              <a:custGeom>
                <a:avLst/>
                <a:gdLst>
                  <a:gd name="T0" fmla="*/ 3 w 1327"/>
                  <a:gd name="T1" fmla="*/ 314 h 937"/>
                  <a:gd name="T2" fmla="*/ 0 w 1327"/>
                  <a:gd name="T3" fmla="*/ 214 h 937"/>
                  <a:gd name="T4" fmla="*/ 8 w 1327"/>
                  <a:gd name="T5" fmla="*/ 113 h 937"/>
                  <a:gd name="T6" fmla="*/ 34 w 1327"/>
                  <a:gd name="T7" fmla="*/ 34 h 937"/>
                  <a:gd name="T8" fmla="*/ 56 w 1327"/>
                  <a:gd name="T9" fmla="*/ 10 h 937"/>
                  <a:gd name="T10" fmla="*/ 85 w 1327"/>
                  <a:gd name="T11" fmla="*/ 0 h 937"/>
                  <a:gd name="T12" fmla="*/ 166 w 1327"/>
                  <a:gd name="T13" fmla="*/ 12 h 937"/>
                  <a:gd name="T14" fmla="*/ 264 w 1327"/>
                  <a:gd name="T15" fmla="*/ 46 h 937"/>
                  <a:gd name="T16" fmla="*/ 363 w 1327"/>
                  <a:gd name="T17" fmla="*/ 76 h 937"/>
                  <a:gd name="T18" fmla="*/ 453 w 1327"/>
                  <a:gd name="T19" fmla="*/ 79 h 937"/>
                  <a:gd name="T20" fmla="*/ 536 w 1327"/>
                  <a:gd name="T21" fmla="*/ 59 h 937"/>
                  <a:gd name="T22" fmla="*/ 620 w 1327"/>
                  <a:gd name="T23" fmla="*/ 34 h 937"/>
                  <a:gd name="T24" fmla="*/ 712 w 1327"/>
                  <a:gd name="T25" fmla="*/ 21 h 937"/>
                  <a:gd name="T26" fmla="*/ 824 w 1327"/>
                  <a:gd name="T27" fmla="*/ 34 h 937"/>
                  <a:gd name="T28" fmla="*/ 966 w 1327"/>
                  <a:gd name="T29" fmla="*/ 64 h 937"/>
                  <a:gd name="T30" fmla="*/ 1112 w 1327"/>
                  <a:gd name="T31" fmla="*/ 109 h 937"/>
                  <a:gd name="T32" fmla="*/ 1206 w 1327"/>
                  <a:gd name="T33" fmla="*/ 154 h 937"/>
                  <a:gd name="T34" fmla="*/ 1254 w 1327"/>
                  <a:gd name="T35" fmla="*/ 189 h 937"/>
                  <a:gd name="T36" fmla="*/ 1299 w 1327"/>
                  <a:gd name="T37" fmla="*/ 252 h 937"/>
                  <a:gd name="T38" fmla="*/ 1324 w 1327"/>
                  <a:gd name="T39" fmla="*/ 362 h 937"/>
                  <a:gd name="T40" fmla="*/ 1320 w 1327"/>
                  <a:gd name="T41" fmla="*/ 485 h 937"/>
                  <a:gd name="T42" fmla="*/ 1296 w 1327"/>
                  <a:gd name="T43" fmla="*/ 601 h 937"/>
                  <a:gd name="T44" fmla="*/ 1260 w 1327"/>
                  <a:gd name="T45" fmla="*/ 694 h 937"/>
                  <a:gd name="T46" fmla="*/ 1207 w 1327"/>
                  <a:gd name="T47" fmla="*/ 779 h 937"/>
                  <a:gd name="T48" fmla="*/ 1135 w 1327"/>
                  <a:gd name="T49" fmla="*/ 852 h 937"/>
                  <a:gd name="T50" fmla="*/ 1050 w 1327"/>
                  <a:gd name="T51" fmla="*/ 905 h 937"/>
                  <a:gd name="T52" fmla="*/ 950 w 1327"/>
                  <a:gd name="T53" fmla="*/ 933 h 937"/>
                  <a:gd name="T54" fmla="*/ 821 w 1327"/>
                  <a:gd name="T55" fmla="*/ 932 h 937"/>
                  <a:gd name="T56" fmla="*/ 683 w 1327"/>
                  <a:gd name="T57" fmla="*/ 913 h 937"/>
                  <a:gd name="T58" fmla="*/ 559 w 1327"/>
                  <a:gd name="T59" fmla="*/ 886 h 937"/>
                  <a:gd name="T60" fmla="*/ 471 w 1327"/>
                  <a:gd name="T61" fmla="*/ 859 h 937"/>
                  <a:gd name="T62" fmla="*/ 414 w 1327"/>
                  <a:gd name="T63" fmla="*/ 823 h 937"/>
                  <a:gd name="T64" fmla="*/ 353 w 1327"/>
                  <a:gd name="T65" fmla="*/ 762 h 937"/>
                  <a:gd name="T66" fmla="*/ 310 w 1327"/>
                  <a:gd name="T67" fmla="*/ 725 h 937"/>
                  <a:gd name="T68" fmla="*/ 201 w 1327"/>
                  <a:gd name="T69" fmla="*/ 670 h 937"/>
                  <a:gd name="T70" fmla="*/ 126 w 1327"/>
                  <a:gd name="T71" fmla="*/ 624 h 937"/>
                  <a:gd name="T72" fmla="*/ 68 w 1327"/>
                  <a:gd name="T73" fmla="*/ 552 h 937"/>
                  <a:gd name="T74" fmla="*/ 24 w 1327"/>
                  <a:gd name="T75" fmla="*/ 461 h 937"/>
                  <a:gd name="T76" fmla="*/ 7 w 1327"/>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7"/>
                  <a:gd name="T118" fmla="*/ 0 h 937"/>
                  <a:gd name="T119" fmla="*/ 1327 w 1327"/>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7" h="937">
                    <a:moveTo>
                      <a:pt x="5" y="355"/>
                    </a:moveTo>
                    <a:lnTo>
                      <a:pt x="3" y="314"/>
                    </a:lnTo>
                    <a:lnTo>
                      <a:pt x="1" y="266"/>
                    </a:lnTo>
                    <a:lnTo>
                      <a:pt x="0" y="214"/>
                    </a:lnTo>
                    <a:lnTo>
                      <a:pt x="2" y="162"/>
                    </a:lnTo>
                    <a:lnTo>
                      <a:pt x="8" y="113"/>
                    </a:lnTo>
                    <a:lnTo>
                      <a:pt x="19" y="69"/>
                    </a:lnTo>
                    <a:lnTo>
                      <a:pt x="34" y="34"/>
                    </a:lnTo>
                    <a:lnTo>
                      <a:pt x="44" y="20"/>
                    </a:lnTo>
                    <a:lnTo>
                      <a:pt x="56" y="10"/>
                    </a:lnTo>
                    <a:lnTo>
                      <a:pt x="70"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6" y="64"/>
                    </a:lnTo>
                    <a:lnTo>
                      <a:pt x="1040" y="84"/>
                    </a:lnTo>
                    <a:lnTo>
                      <a:pt x="1112" y="109"/>
                    </a:lnTo>
                    <a:lnTo>
                      <a:pt x="1177" y="138"/>
                    </a:lnTo>
                    <a:lnTo>
                      <a:pt x="1206" y="154"/>
                    </a:lnTo>
                    <a:lnTo>
                      <a:pt x="1232" y="171"/>
                    </a:lnTo>
                    <a:lnTo>
                      <a:pt x="1254" y="189"/>
                    </a:lnTo>
                    <a:lnTo>
                      <a:pt x="1272" y="208"/>
                    </a:lnTo>
                    <a:lnTo>
                      <a:pt x="1299" y="252"/>
                    </a:lnTo>
                    <a:lnTo>
                      <a:pt x="1316" y="304"/>
                    </a:lnTo>
                    <a:lnTo>
                      <a:pt x="1324" y="362"/>
                    </a:lnTo>
                    <a:lnTo>
                      <a:pt x="1326"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2" y="924"/>
                    </a:lnTo>
                    <a:lnTo>
                      <a:pt x="683" y="913"/>
                    </a:lnTo>
                    <a:lnTo>
                      <a:pt x="618" y="900"/>
                    </a:lnTo>
                    <a:lnTo>
                      <a:pt x="559" y="886"/>
                    </a:lnTo>
                    <a:lnTo>
                      <a:pt x="510" y="872"/>
                    </a:lnTo>
                    <a:lnTo>
                      <a:pt x="471" y="859"/>
                    </a:lnTo>
                    <a:lnTo>
                      <a:pt x="439" y="842"/>
                    </a:lnTo>
                    <a:lnTo>
                      <a:pt x="414" y="823"/>
                    </a:lnTo>
                    <a:lnTo>
                      <a:pt x="392" y="803"/>
                    </a:lnTo>
                    <a:lnTo>
                      <a:pt x="353" y="762"/>
                    </a:lnTo>
                    <a:lnTo>
                      <a:pt x="333" y="743"/>
                    </a:lnTo>
                    <a:lnTo>
                      <a:pt x="310" y="725"/>
                    </a:lnTo>
                    <a:lnTo>
                      <a:pt x="256" y="695"/>
                    </a:lnTo>
                    <a:lnTo>
                      <a:pt x="201" y="670"/>
                    </a:lnTo>
                    <a:lnTo>
                      <a:pt x="150" y="642"/>
                    </a:lnTo>
                    <a:lnTo>
                      <a:pt x="126" y="624"/>
                    </a:lnTo>
                    <a:lnTo>
                      <a:pt x="106" y="603"/>
                    </a:lnTo>
                    <a:lnTo>
                      <a:pt x="68" y="552"/>
                    </a:lnTo>
                    <a:lnTo>
                      <a:pt x="36" y="493"/>
                    </a:lnTo>
                    <a:lnTo>
                      <a:pt x="24" y="461"/>
                    </a:lnTo>
                    <a:lnTo>
                      <a:pt x="14" y="428"/>
                    </a:lnTo>
                    <a:lnTo>
                      <a:pt x="7" y="392"/>
                    </a:lnTo>
                    <a:lnTo>
                      <a:pt x="5" y="355"/>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nvGrpSpPr>
              <p:cNvPr id="113682" name="Group 69">
                <a:extLst>
                  <a:ext uri="{FF2B5EF4-FFF2-40B4-BE49-F238E27FC236}">
                    <a16:creationId xmlns:a16="http://schemas.microsoft.com/office/drawing/2014/main" id="{5A849FFA-4B4B-EF40-9E65-0F63C2317094}"/>
                  </a:ext>
                </a:extLst>
              </p:cNvPr>
              <p:cNvGrpSpPr>
                <a:grpSpLocks/>
              </p:cNvGrpSpPr>
              <p:nvPr/>
            </p:nvGrpSpPr>
            <p:grpSpPr bwMode="auto">
              <a:xfrm>
                <a:off x="3929" y="1892"/>
                <a:ext cx="316" cy="147"/>
                <a:chOff x="3929" y="1892"/>
                <a:chExt cx="316" cy="147"/>
              </a:xfrm>
            </p:grpSpPr>
            <p:sp>
              <p:nvSpPr>
                <p:cNvPr id="113714" name="Oval 56">
                  <a:extLst>
                    <a:ext uri="{FF2B5EF4-FFF2-40B4-BE49-F238E27FC236}">
                      <a16:creationId xmlns:a16="http://schemas.microsoft.com/office/drawing/2014/main" id="{74765C08-FC7B-E147-BA1C-58B71460A3D9}"/>
                    </a:ext>
                  </a:extLst>
                </p:cNvPr>
                <p:cNvSpPr>
                  <a:spLocks noChangeArrowheads="1"/>
                </p:cNvSpPr>
                <p:nvPr/>
              </p:nvSpPr>
              <p:spPr bwMode="auto">
                <a:xfrm>
                  <a:off x="3932" y="195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15" name="Line 57">
                  <a:extLst>
                    <a:ext uri="{FF2B5EF4-FFF2-40B4-BE49-F238E27FC236}">
                      <a16:creationId xmlns:a16="http://schemas.microsoft.com/office/drawing/2014/main" id="{A083B8AB-A82E-4F47-8760-B1C223A404A1}"/>
                    </a:ext>
                  </a:extLst>
                </p:cNvPr>
                <p:cNvSpPr>
                  <a:spLocks noChangeShapeType="1"/>
                </p:cNvSpPr>
                <p:nvPr/>
              </p:nvSpPr>
              <p:spPr bwMode="auto">
                <a:xfrm>
                  <a:off x="3932"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6" name="Line 58">
                  <a:extLst>
                    <a:ext uri="{FF2B5EF4-FFF2-40B4-BE49-F238E27FC236}">
                      <a16:creationId xmlns:a16="http://schemas.microsoft.com/office/drawing/2014/main" id="{9911477A-17D4-334B-9E92-8C1EB0C0F851}"/>
                    </a:ext>
                  </a:extLst>
                </p:cNvPr>
                <p:cNvSpPr>
                  <a:spLocks noChangeShapeType="1"/>
                </p:cNvSpPr>
                <p:nvPr/>
              </p:nvSpPr>
              <p:spPr bwMode="auto">
                <a:xfrm>
                  <a:off x="4245"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7" name="Rectangle 59">
                  <a:extLst>
                    <a:ext uri="{FF2B5EF4-FFF2-40B4-BE49-F238E27FC236}">
                      <a16:creationId xmlns:a16="http://schemas.microsoft.com/office/drawing/2014/main" id="{59535625-85DD-A44C-AD36-13E1FF827936}"/>
                    </a:ext>
                  </a:extLst>
                </p:cNvPr>
                <p:cNvSpPr>
                  <a:spLocks noChangeArrowheads="1"/>
                </p:cNvSpPr>
                <p:nvPr/>
              </p:nvSpPr>
              <p:spPr bwMode="auto">
                <a:xfrm>
                  <a:off x="3932"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13718" name="Oval 60">
                  <a:extLst>
                    <a:ext uri="{FF2B5EF4-FFF2-40B4-BE49-F238E27FC236}">
                      <a16:creationId xmlns:a16="http://schemas.microsoft.com/office/drawing/2014/main" id="{E23E4026-E7E5-BE4A-95E3-6079FB22CD2F}"/>
                    </a:ext>
                  </a:extLst>
                </p:cNvPr>
                <p:cNvSpPr>
                  <a:spLocks noChangeArrowheads="1"/>
                </p:cNvSpPr>
                <p:nvPr/>
              </p:nvSpPr>
              <p:spPr bwMode="auto">
                <a:xfrm>
                  <a:off x="3929" y="189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nvGrpSpPr>
                <p:cNvPr id="113719" name="Group 64">
                  <a:extLst>
                    <a:ext uri="{FF2B5EF4-FFF2-40B4-BE49-F238E27FC236}">
                      <a16:creationId xmlns:a16="http://schemas.microsoft.com/office/drawing/2014/main" id="{0F2AB837-4003-E34D-9311-E45D971DD586}"/>
                    </a:ext>
                  </a:extLst>
                </p:cNvPr>
                <p:cNvGrpSpPr>
                  <a:grpSpLocks/>
                </p:cNvGrpSpPr>
                <p:nvPr/>
              </p:nvGrpSpPr>
              <p:grpSpPr bwMode="auto">
                <a:xfrm>
                  <a:off x="4004" y="1912"/>
                  <a:ext cx="156" cy="56"/>
                  <a:chOff x="4004" y="1912"/>
                  <a:chExt cx="156" cy="56"/>
                </a:xfrm>
              </p:grpSpPr>
              <p:sp>
                <p:nvSpPr>
                  <p:cNvPr id="113724" name="Line 61">
                    <a:extLst>
                      <a:ext uri="{FF2B5EF4-FFF2-40B4-BE49-F238E27FC236}">
                        <a16:creationId xmlns:a16="http://schemas.microsoft.com/office/drawing/2014/main" id="{DFDB6C44-7E39-BC49-B1B8-97CAEBD70AAE}"/>
                      </a:ext>
                    </a:extLst>
                  </p:cNvPr>
                  <p:cNvSpPr>
                    <a:spLocks noChangeShapeType="1"/>
                  </p:cNvSpPr>
                  <p:nvPr/>
                </p:nvSpPr>
                <p:spPr bwMode="auto">
                  <a:xfrm flipV="1">
                    <a:off x="4004"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5" name="Line 62">
                    <a:extLst>
                      <a:ext uri="{FF2B5EF4-FFF2-40B4-BE49-F238E27FC236}">
                        <a16:creationId xmlns:a16="http://schemas.microsoft.com/office/drawing/2014/main" id="{6304F49F-963F-D346-A93B-DC45970290EA}"/>
                      </a:ext>
                    </a:extLst>
                  </p:cNvPr>
                  <p:cNvSpPr>
                    <a:spLocks noChangeShapeType="1"/>
                  </p:cNvSpPr>
                  <p:nvPr/>
                </p:nvSpPr>
                <p:spPr bwMode="auto">
                  <a:xfrm>
                    <a:off x="4111"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6" name="Line 63">
                    <a:extLst>
                      <a:ext uri="{FF2B5EF4-FFF2-40B4-BE49-F238E27FC236}">
                        <a16:creationId xmlns:a16="http://schemas.microsoft.com/office/drawing/2014/main" id="{3EC096B9-9836-C644-8D70-3256012D4007}"/>
                      </a:ext>
                    </a:extLst>
                  </p:cNvPr>
                  <p:cNvSpPr>
                    <a:spLocks noChangeShapeType="1"/>
                  </p:cNvSpPr>
                  <p:nvPr/>
                </p:nvSpPr>
                <p:spPr bwMode="auto">
                  <a:xfrm>
                    <a:off x="4055"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3720" name="Group 68">
                  <a:extLst>
                    <a:ext uri="{FF2B5EF4-FFF2-40B4-BE49-F238E27FC236}">
                      <a16:creationId xmlns:a16="http://schemas.microsoft.com/office/drawing/2014/main" id="{1D150167-F7CC-124D-B60C-1FEBC52BC4E7}"/>
                    </a:ext>
                  </a:extLst>
                </p:cNvPr>
                <p:cNvGrpSpPr>
                  <a:grpSpLocks/>
                </p:cNvGrpSpPr>
                <p:nvPr/>
              </p:nvGrpSpPr>
              <p:grpSpPr bwMode="auto">
                <a:xfrm>
                  <a:off x="4004" y="1911"/>
                  <a:ext cx="155" cy="57"/>
                  <a:chOff x="4004" y="1911"/>
                  <a:chExt cx="155" cy="57"/>
                </a:xfrm>
              </p:grpSpPr>
              <p:sp>
                <p:nvSpPr>
                  <p:cNvPr id="113721" name="Line 65">
                    <a:extLst>
                      <a:ext uri="{FF2B5EF4-FFF2-40B4-BE49-F238E27FC236}">
                        <a16:creationId xmlns:a16="http://schemas.microsoft.com/office/drawing/2014/main" id="{B8FEA77E-60D0-1D47-A793-8146F5FEB46B}"/>
                      </a:ext>
                    </a:extLst>
                  </p:cNvPr>
                  <p:cNvSpPr>
                    <a:spLocks noChangeShapeType="1"/>
                  </p:cNvSpPr>
                  <p:nvPr/>
                </p:nvSpPr>
                <p:spPr bwMode="auto">
                  <a:xfrm>
                    <a:off x="4004"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2" name="Line 66">
                    <a:extLst>
                      <a:ext uri="{FF2B5EF4-FFF2-40B4-BE49-F238E27FC236}">
                        <a16:creationId xmlns:a16="http://schemas.microsoft.com/office/drawing/2014/main" id="{CCB2DF1E-EDA6-DF45-BDD7-7444036D8B34}"/>
                      </a:ext>
                    </a:extLst>
                  </p:cNvPr>
                  <p:cNvSpPr>
                    <a:spLocks noChangeShapeType="1"/>
                  </p:cNvSpPr>
                  <p:nvPr/>
                </p:nvSpPr>
                <p:spPr bwMode="auto">
                  <a:xfrm>
                    <a:off x="4110"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23" name="Line 67">
                    <a:extLst>
                      <a:ext uri="{FF2B5EF4-FFF2-40B4-BE49-F238E27FC236}">
                        <a16:creationId xmlns:a16="http://schemas.microsoft.com/office/drawing/2014/main" id="{6196B7ED-79DF-4E45-870C-3B829328A5DB}"/>
                      </a:ext>
                    </a:extLst>
                  </p:cNvPr>
                  <p:cNvSpPr>
                    <a:spLocks noChangeShapeType="1"/>
                  </p:cNvSpPr>
                  <p:nvPr/>
                </p:nvSpPr>
                <p:spPr bwMode="auto">
                  <a:xfrm flipV="1">
                    <a:off x="4055"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3683" name="Rectangle 70">
                <a:extLst>
                  <a:ext uri="{FF2B5EF4-FFF2-40B4-BE49-F238E27FC236}">
                    <a16:creationId xmlns:a16="http://schemas.microsoft.com/office/drawing/2014/main" id="{25C5073A-255B-9A4A-91F6-26002D594D7D}"/>
                  </a:ext>
                </a:extLst>
              </p:cNvPr>
              <p:cNvSpPr>
                <a:spLocks noChangeArrowheads="1"/>
              </p:cNvSpPr>
              <p:nvPr/>
            </p:nvSpPr>
            <p:spPr bwMode="auto">
              <a:xfrm>
                <a:off x="3535"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p>
              <a:p>
                <a:pPr algn="ctr">
                  <a:spcBef>
                    <a:spcPct val="0"/>
                  </a:spcBef>
                  <a:buFontTx/>
                  <a:buNone/>
                </a:pPr>
                <a:r>
                  <a:rPr lang="zh-CN" altLang="en-US" sz="2000"/>
                  <a:t> </a:t>
                </a:r>
                <a:r>
                  <a:rPr lang="en-US" altLang="zh-CN" sz="2000"/>
                  <a:t>Internet</a:t>
                </a:r>
              </a:p>
            </p:txBody>
          </p:sp>
          <p:sp>
            <p:nvSpPr>
              <p:cNvPr id="113684" name="Freeform 71">
                <a:extLst>
                  <a:ext uri="{FF2B5EF4-FFF2-40B4-BE49-F238E27FC236}">
                    <a16:creationId xmlns:a16="http://schemas.microsoft.com/office/drawing/2014/main" id="{2C0A4A83-A0B9-DC4F-9B52-E55BEA7FBDC5}"/>
                  </a:ext>
                </a:extLst>
              </p:cNvPr>
              <p:cNvSpPr>
                <a:spLocks/>
              </p:cNvSpPr>
              <p:nvPr/>
            </p:nvSpPr>
            <p:spPr bwMode="auto">
              <a:xfrm>
                <a:off x="3061" y="2638"/>
                <a:ext cx="1812" cy="852"/>
              </a:xfrm>
              <a:custGeom>
                <a:avLst/>
                <a:gdLst>
                  <a:gd name="T0" fmla="*/ 1 w 1812"/>
                  <a:gd name="T1" fmla="*/ 257 h 852"/>
                  <a:gd name="T2" fmla="*/ 3 w 1812"/>
                  <a:gd name="T3" fmla="*/ 208 h 852"/>
                  <a:gd name="T4" fmla="*/ 26 w 1812"/>
                  <a:gd name="T5" fmla="*/ 166 h 852"/>
                  <a:gd name="T6" fmla="*/ 82 w 1812"/>
                  <a:gd name="T7" fmla="*/ 127 h 852"/>
                  <a:gd name="T8" fmla="*/ 186 w 1812"/>
                  <a:gd name="T9" fmla="*/ 89 h 852"/>
                  <a:gd name="T10" fmla="*/ 328 w 1812"/>
                  <a:gd name="T11" fmla="*/ 54 h 852"/>
                  <a:gd name="T12" fmla="*/ 558 w 1812"/>
                  <a:gd name="T13" fmla="*/ 15 h 852"/>
                  <a:gd name="T14" fmla="*/ 751 w 1812"/>
                  <a:gd name="T15" fmla="*/ 0 h 852"/>
                  <a:gd name="T16" fmla="*/ 989 w 1812"/>
                  <a:gd name="T17" fmla="*/ 13 h 852"/>
                  <a:gd name="T18" fmla="*/ 1120 w 1812"/>
                  <a:gd name="T19" fmla="*/ 25 h 852"/>
                  <a:gd name="T20" fmla="*/ 1280 w 1812"/>
                  <a:gd name="T21" fmla="*/ 30 h 852"/>
                  <a:gd name="T22" fmla="*/ 1461 w 1812"/>
                  <a:gd name="T23" fmla="*/ 30 h 852"/>
                  <a:gd name="T24" fmla="*/ 1626 w 1812"/>
                  <a:gd name="T25" fmla="*/ 50 h 852"/>
                  <a:gd name="T26" fmla="*/ 1719 w 1812"/>
                  <a:gd name="T27" fmla="*/ 92 h 852"/>
                  <a:gd name="T28" fmla="*/ 1759 w 1812"/>
                  <a:gd name="T29" fmla="*/ 136 h 852"/>
                  <a:gd name="T30" fmla="*/ 1787 w 1812"/>
                  <a:gd name="T31" fmla="*/ 202 h 852"/>
                  <a:gd name="T32" fmla="*/ 1809 w 1812"/>
                  <a:gd name="T33" fmla="*/ 328 h 852"/>
                  <a:gd name="T34" fmla="*/ 1806 w 1812"/>
                  <a:gd name="T35" fmla="*/ 514 h 852"/>
                  <a:gd name="T36" fmla="*/ 1785 w 1812"/>
                  <a:gd name="T37" fmla="*/ 640 h 852"/>
                  <a:gd name="T38" fmla="*/ 1764 w 1812"/>
                  <a:gd name="T39" fmla="*/ 706 h 852"/>
                  <a:gd name="T40" fmla="*/ 1723 w 1812"/>
                  <a:gd name="T41" fmla="*/ 769 h 852"/>
                  <a:gd name="T42" fmla="*/ 1639 w 1812"/>
                  <a:gd name="T43" fmla="*/ 812 h 852"/>
                  <a:gd name="T44" fmla="*/ 1531 w 1812"/>
                  <a:gd name="T45" fmla="*/ 826 h 852"/>
                  <a:gd name="T46" fmla="*/ 1409 w 1812"/>
                  <a:gd name="T47" fmla="*/ 831 h 852"/>
                  <a:gd name="T48" fmla="*/ 1281 w 1812"/>
                  <a:gd name="T49" fmla="*/ 841 h 852"/>
                  <a:gd name="T50" fmla="*/ 1129 w 1812"/>
                  <a:gd name="T51" fmla="*/ 845 h 852"/>
                  <a:gd name="T52" fmla="*/ 969 w 1812"/>
                  <a:gd name="T53" fmla="*/ 845 h 852"/>
                  <a:gd name="T54" fmla="*/ 822 w 1812"/>
                  <a:gd name="T55" fmla="*/ 842 h 852"/>
                  <a:gd name="T56" fmla="*/ 705 w 1812"/>
                  <a:gd name="T57" fmla="*/ 842 h 852"/>
                  <a:gd name="T58" fmla="*/ 613 w 1812"/>
                  <a:gd name="T59" fmla="*/ 848 h 852"/>
                  <a:gd name="T60" fmla="*/ 499 w 1812"/>
                  <a:gd name="T61" fmla="*/ 850 h 852"/>
                  <a:gd name="T62" fmla="*/ 425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1" y="186"/>
                    </a:lnTo>
                    <a:lnTo>
                      <a:pt x="26" y="166"/>
                    </a:lnTo>
                    <a:lnTo>
                      <a:pt x="49" y="147"/>
                    </a:lnTo>
                    <a:lnTo>
                      <a:pt x="82" y="127"/>
                    </a:lnTo>
                    <a:lnTo>
                      <a:pt x="127" y="108"/>
                    </a:lnTo>
                    <a:lnTo>
                      <a:pt x="186" y="89"/>
                    </a:lnTo>
                    <a:lnTo>
                      <a:pt x="254" y="71"/>
                    </a:lnTo>
                    <a:lnTo>
                      <a:pt x="328" y="54"/>
                    </a:lnTo>
                    <a:lnTo>
                      <a:pt x="484" y="26"/>
                    </a:lnTo>
                    <a:lnTo>
                      <a:pt x="558" y="15"/>
                    </a:lnTo>
                    <a:lnTo>
                      <a:pt x="627" y="7"/>
                    </a:lnTo>
                    <a:lnTo>
                      <a:pt x="751" y="0"/>
                    </a:lnTo>
                    <a:lnTo>
                      <a:pt x="869" y="4"/>
                    </a:lnTo>
                    <a:lnTo>
                      <a:pt x="989" y="13"/>
                    </a:lnTo>
                    <a:lnTo>
                      <a:pt x="1052" y="19"/>
                    </a:lnTo>
                    <a:lnTo>
                      <a:pt x="1120" y="25"/>
                    </a:lnTo>
                    <a:lnTo>
                      <a:pt x="1195" y="29"/>
                    </a:lnTo>
                    <a:lnTo>
                      <a:pt x="1280" y="30"/>
                    </a:lnTo>
                    <a:lnTo>
                      <a:pt x="1371" y="29"/>
                    </a:lnTo>
                    <a:lnTo>
                      <a:pt x="1461" y="30"/>
                    </a:lnTo>
                    <a:lnTo>
                      <a:pt x="1548" y="37"/>
                    </a:lnTo>
                    <a:lnTo>
                      <a:pt x="1626" y="50"/>
                    </a:lnTo>
                    <a:lnTo>
                      <a:pt x="1692" y="75"/>
                    </a:lnTo>
                    <a:lnTo>
                      <a:pt x="1719" y="92"/>
                    </a:lnTo>
                    <a:lnTo>
                      <a:pt x="1741" y="112"/>
                    </a:lnTo>
                    <a:lnTo>
                      <a:pt x="1759" y="136"/>
                    </a:lnTo>
                    <a:lnTo>
                      <a:pt x="1775" y="167"/>
                    </a:lnTo>
                    <a:lnTo>
                      <a:pt x="1787" y="202"/>
                    </a:lnTo>
                    <a:lnTo>
                      <a:pt x="1797" y="241"/>
                    </a:lnTo>
                    <a:lnTo>
                      <a:pt x="1809" y="328"/>
                    </a:lnTo>
                    <a:lnTo>
                      <a:pt x="1811" y="420"/>
                    </a:lnTo>
                    <a:lnTo>
                      <a:pt x="1806" y="514"/>
                    </a:lnTo>
                    <a:lnTo>
                      <a:pt x="1794" y="600"/>
                    </a:lnTo>
                    <a:lnTo>
                      <a:pt x="1785" y="640"/>
                    </a:lnTo>
                    <a:lnTo>
                      <a:pt x="1775" y="675"/>
                    </a:lnTo>
                    <a:lnTo>
                      <a:pt x="1764" y="706"/>
                    </a:lnTo>
                    <a:lnTo>
                      <a:pt x="1752" y="731"/>
                    </a:lnTo>
                    <a:lnTo>
                      <a:pt x="1723" y="769"/>
                    </a:lnTo>
                    <a:lnTo>
                      <a:pt x="1684" y="795"/>
                    </a:lnTo>
                    <a:lnTo>
                      <a:pt x="1639" y="812"/>
                    </a:lnTo>
                    <a:lnTo>
                      <a:pt x="1587" y="822"/>
                    </a:lnTo>
                    <a:lnTo>
                      <a:pt x="1531" y="826"/>
                    </a:lnTo>
                    <a:lnTo>
                      <a:pt x="1472" y="828"/>
                    </a:lnTo>
                    <a:lnTo>
                      <a:pt x="1409" y="831"/>
                    </a:lnTo>
                    <a:lnTo>
                      <a:pt x="1347" y="835"/>
                    </a:lnTo>
                    <a:lnTo>
                      <a:pt x="1281" y="841"/>
                    </a:lnTo>
                    <a:lnTo>
                      <a:pt x="1208" y="844"/>
                    </a:lnTo>
                    <a:lnTo>
                      <a:pt x="1129" y="845"/>
                    </a:lnTo>
                    <a:lnTo>
                      <a:pt x="1049" y="845"/>
                    </a:lnTo>
                    <a:lnTo>
                      <a:pt x="969" y="845"/>
                    </a:lnTo>
                    <a:lnTo>
                      <a:pt x="893" y="843"/>
                    </a:lnTo>
                    <a:lnTo>
                      <a:pt x="822" y="842"/>
                    </a:lnTo>
                    <a:lnTo>
                      <a:pt x="759" y="842"/>
                    </a:lnTo>
                    <a:lnTo>
                      <a:pt x="705" y="842"/>
                    </a:lnTo>
                    <a:lnTo>
                      <a:pt x="656" y="845"/>
                    </a:lnTo>
                    <a:lnTo>
                      <a:pt x="613" y="848"/>
                    </a:lnTo>
                    <a:lnTo>
                      <a:pt x="573" y="851"/>
                    </a:lnTo>
                    <a:lnTo>
                      <a:pt x="499" y="850"/>
                    </a:lnTo>
                    <a:lnTo>
                      <a:pt x="463" y="845"/>
                    </a:lnTo>
                    <a:lnTo>
                      <a:pt x="425" y="837"/>
                    </a:lnTo>
                    <a:lnTo>
                      <a:pt x="348" y="810"/>
                    </a:lnTo>
                    <a:lnTo>
                      <a:pt x="274" y="773"/>
                    </a:lnTo>
                    <a:lnTo>
                      <a:pt x="204" y="725"/>
                    </a:lnTo>
                    <a:lnTo>
                      <a:pt x="146" y="666"/>
                    </a:lnTo>
                    <a:lnTo>
                      <a:pt x="95" y="595"/>
                    </a:lnTo>
                    <a:lnTo>
                      <a:pt x="51" y="512"/>
                    </a:lnTo>
                    <a:lnTo>
                      <a:pt x="33" y="467"/>
                    </a:lnTo>
                    <a:lnTo>
                      <a:pt x="20" y="419"/>
                    </a:lnTo>
                    <a:lnTo>
                      <a:pt x="11" y="369"/>
                    </a:lnTo>
                    <a:lnTo>
                      <a:pt x="9" y="317"/>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aphicFrame>
            <p:nvGraphicFramePr>
              <p:cNvPr id="113685" name="Object 72">
                <a:extLst>
                  <a:ext uri="{FF2B5EF4-FFF2-40B4-BE49-F238E27FC236}">
                    <a16:creationId xmlns:a16="http://schemas.microsoft.com/office/drawing/2014/main" id="{15DE26DD-01FF-7A40-AD02-D5CE50738030}"/>
                  </a:ext>
                </a:extLst>
              </p:cNvPr>
              <p:cNvGraphicFramePr>
                <a:graphicFrameLocks/>
              </p:cNvGraphicFramePr>
              <p:nvPr/>
            </p:nvGraphicFramePr>
            <p:xfrm>
              <a:off x="3195"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3685" name="Object 72">
                            <a:extLst>
                              <a:ext uri="{FF2B5EF4-FFF2-40B4-BE49-F238E27FC236}">
                                <a16:creationId xmlns:a16="http://schemas.microsoft.com/office/drawing/2014/main" id="{15DE26DD-01FF-7A40-AD02-D5CE5073803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6" name="Object 73">
                <a:extLst>
                  <a:ext uri="{FF2B5EF4-FFF2-40B4-BE49-F238E27FC236}">
                    <a16:creationId xmlns:a16="http://schemas.microsoft.com/office/drawing/2014/main" id="{698A03A7-28A1-264E-B825-15E9EE2E1B34}"/>
                  </a:ext>
                </a:extLst>
              </p:cNvPr>
              <p:cNvGraphicFramePr>
                <a:graphicFrameLocks/>
              </p:cNvGraphicFramePr>
              <p:nvPr/>
            </p:nvGraphicFramePr>
            <p:xfrm>
              <a:off x="3513"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3686" name="Object 73">
                            <a:extLst>
                              <a:ext uri="{FF2B5EF4-FFF2-40B4-BE49-F238E27FC236}">
                                <a16:creationId xmlns:a16="http://schemas.microsoft.com/office/drawing/2014/main" id="{698A03A7-28A1-264E-B825-15E9EE2E1B3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74">
                <a:extLst>
                  <a:ext uri="{FF2B5EF4-FFF2-40B4-BE49-F238E27FC236}">
                    <a16:creationId xmlns:a16="http://schemas.microsoft.com/office/drawing/2014/main" id="{2BCCA9E2-9BF3-3F45-B023-4200D2488E8E}"/>
                  </a:ext>
                </a:extLst>
              </p:cNvPr>
              <p:cNvGraphicFramePr>
                <a:graphicFrameLocks/>
              </p:cNvGraphicFramePr>
              <p:nvPr/>
            </p:nvGraphicFramePr>
            <p:xfrm>
              <a:off x="3849" y="3091"/>
              <a:ext cx="288" cy="233"/>
            </p:xfrm>
            <a:graphic>
              <a:graphicData uri="http://schemas.openxmlformats.org/presentationml/2006/ole">
                <mc:AlternateContent xmlns:mc="http://schemas.openxmlformats.org/markup-compatibility/2006">
                  <mc:Choice xmlns:v="urn:schemas-microsoft-com:vml" Requires="v">
                    <p:oleObj name="Clip" r:id="rId6" imgW="2641600" imgH="2133600" progId="MS_ClipArt_Gallery.2">
                      <p:embed/>
                    </p:oleObj>
                  </mc:Choice>
                  <mc:Fallback>
                    <p:oleObj name="Clip" r:id="rId6" imgW="2641600" imgH="2133600" progId="MS_ClipArt_Gallery.2">
                      <p:embed/>
                      <p:pic>
                        <p:nvPicPr>
                          <p:cNvPr id="113687" name="Object 74">
                            <a:extLst>
                              <a:ext uri="{FF2B5EF4-FFF2-40B4-BE49-F238E27FC236}">
                                <a16:creationId xmlns:a16="http://schemas.microsoft.com/office/drawing/2014/main" id="{2BCCA9E2-9BF3-3F45-B023-4200D2488E8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9"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8" name="Object 75">
                <a:extLst>
                  <a:ext uri="{FF2B5EF4-FFF2-40B4-BE49-F238E27FC236}">
                    <a16:creationId xmlns:a16="http://schemas.microsoft.com/office/drawing/2014/main" id="{BC361D5B-38BD-3A4D-8DCE-71740957000E}"/>
                  </a:ext>
                </a:extLst>
              </p:cNvPr>
              <p:cNvGraphicFramePr>
                <a:graphicFrameLocks/>
              </p:cNvGraphicFramePr>
              <p:nvPr/>
            </p:nvGraphicFramePr>
            <p:xfrm>
              <a:off x="4173" y="3097"/>
              <a:ext cx="288" cy="233"/>
            </p:xfrm>
            <a:graphic>
              <a:graphicData uri="http://schemas.openxmlformats.org/presentationml/2006/ole">
                <mc:AlternateContent xmlns:mc="http://schemas.openxmlformats.org/markup-compatibility/2006">
                  <mc:Choice xmlns:v="urn:schemas-microsoft-com:vml" Requires="v">
                    <p:oleObj name="Clip" r:id="rId8" imgW="2641600" imgH="2133600" progId="MS_ClipArt_Gallery.2">
                      <p:embed/>
                    </p:oleObj>
                  </mc:Choice>
                  <mc:Fallback>
                    <p:oleObj name="Clip" r:id="rId8" imgW="2641600" imgH="2133600" progId="MS_ClipArt_Gallery.2">
                      <p:embed/>
                      <p:pic>
                        <p:nvPicPr>
                          <p:cNvPr id="113688" name="Object 75">
                            <a:extLst>
                              <a:ext uri="{FF2B5EF4-FFF2-40B4-BE49-F238E27FC236}">
                                <a16:creationId xmlns:a16="http://schemas.microsoft.com/office/drawing/2014/main" id="{BC361D5B-38BD-3A4D-8DCE-71740957000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3"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9" name="Line 76">
                <a:extLst>
                  <a:ext uri="{FF2B5EF4-FFF2-40B4-BE49-F238E27FC236}">
                    <a16:creationId xmlns:a16="http://schemas.microsoft.com/office/drawing/2014/main" id="{9D06D12E-9707-5245-A9BB-F3583AACDDDE}"/>
                  </a:ext>
                </a:extLst>
              </p:cNvPr>
              <p:cNvSpPr>
                <a:spLocks noChangeShapeType="1"/>
              </p:cNvSpPr>
              <p:nvPr/>
            </p:nvSpPr>
            <p:spPr bwMode="auto">
              <a:xfrm flipV="1">
                <a:off x="3315" y="2964"/>
                <a:ext cx="981" cy="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0" name="Line 77">
                <a:extLst>
                  <a:ext uri="{FF2B5EF4-FFF2-40B4-BE49-F238E27FC236}">
                    <a16:creationId xmlns:a16="http://schemas.microsoft.com/office/drawing/2014/main" id="{345B98D5-5B92-A644-93AF-A899F16204BF}"/>
                  </a:ext>
                </a:extLst>
              </p:cNvPr>
              <p:cNvSpPr>
                <a:spLocks noChangeShapeType="1"/>
              </p:cNvSpPr>
              <p:nvPr/>
            </p:nvSpPr>
            <p:spPr bwMode="auto">
              <a:xfrm>
                <a:off x="3322"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1" name="Line 78">
                <a:extLst>
                  <a:ext uri="{FF2B5EF4-FFF2-40B4-BE49-F238E27FC236}">
                    <a16:creationId xmlns:a16="http://schemas.microsoft.com/office/drawing/2014/main" id="{3CCB3D19-04DB-8946-AD5E-4ABB10EF8109}"/>
                  </a:ext>
                </a:extLst>
              </p:cNvPr>
              <p:cNvSpPr>
                <a:spLocks noChangeShapeType="1"/>
              </p:cNvSpPr>
              <p:nvPr/>
            </p:nvSpPr>
            <p:spPr bwMode="auto">
              <a:xfrm>
                <a:off x="3643"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2" name="Line 79">
                <a:extLst>
                  <a:ext uri="{FF2B5EF4-FFF2-40B4-BE49-F238E27FC236}">
                    <a16:creationId xmlns:a16="http://schemas.microsoft.com/office/drawing/2014/main" id="{C1207A96-3D31-1448-8871-F1216FDD4396}"/>
                  </a:ext>
                </a:extLst>
              </p:cNvPr>
              <p:cNvSpPr>
                <a:spLocks noChangeShapeType="1"/>
              </p:cNvSpPr>
              <p:nvPr/>
            </p:nvSpPr>
            <p:spPr bwMode="auto">
              <a:xfrm>
                <a:off x="3982"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3" name="Line 80">
                <a:extLst>
                  <a:ext uri="{FF2B5EF4-FFF2-40B4-BE49-F238E27FC236}">
                    <a16:creationId xmlns:a16="http://schemas.microsoft.com/office/drawing/2014/main" id="{F8A4D0FF-0C72-D747-A89E-051290CD619A}"/>
                  </a:ext>
                </a:extLst>
              </p:cNvPr>
              <p:cNvSpPr>
                <a:spLocks noChangeShapeType="1"/>
              </p:cNvSpPr>
              <p:nvPr/>
            </p:nvSpPr>
            <p:spPr bwMode="auto">
              <a:xfrm>
                <a:off x="4297"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3694" name="Group 94">
                <a:extLst>
                  <a:ext uri="{FF2B5EF4-FFF2-40B4-BE49-F238E27FC236}">
                    <a16:creationId xmlns:a16="http://schemas.microsoft.com/office/drawing/2014/main" id="{2178184C-3FB5-6C47-8111-7C1EAE3A394C}"/>
                  </a:ext>
                </a:extLst>
              </p:cNvPr>
              <p:cNvGrpSpPr>
                <a:grpSpLocks/>
              </p:cNvGrpSpPr>
              <p:nvPr/>
            </p:nvGrpSpPr>
            <p:grpSpPr bwMode="auto">
              <a:xfrm>
                <a:off x="3929" y="2705"/>
                <a:ext cx="316" cy="147"/>
                <a:chOff x="3929" y="2705"/>
                <a:chExt cx="316" cy="147"/>
              </a:xfrm>
            </p:grpSpPr>
            <p:sp>
              <p:nvSpPr>
                <p:cNvPr id="113701" name="Oval 81">
                  <a:extLst>
                    <a:ext uri="{FF2B5EF4-FFF2-40B4-BE49-F238E27FC236}">
                      <a16:creationId xmlns:a16="http://schemas.microsoft.com/office/drawing/2014/main" id="{E578C386-443A-F14F-AC02-FEECAEE55D76}"/>
                    </a:ext>
                  </a:extLst>
                </p:cNvPr>
                <p:cNvSpPr>
                  <a:spLocks noChangeArrowheads="1"/>
                </p:cNvSpPr>
                <p:nvPr/>
              </p:nvSpPr>
              <p:spPr bwMode="auto">
                <a:xfrm>
                  <a:off x="3932" y="2771"/>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13702" name="Line 82">
                  <a:extLst>
                    <a:ext uri="{FF2B5EF4-FFF2-40B4-BE49-F238E27FC236}">
                      <a16:creationId xmlns:a16="http://schemas.microsoft.com/office/drawing/2014/main" id="{715DE818-5BE8-1247-A292-C20BDBD1CDEC}"/>
                    </a:ext>
                  </a:extLst>
                </p:cNvPr>
                <p:cNvSpPr>
                  <a:spLocks noChangeShapeType="1"/>
                </p:cNvSpPr>
                <p:nvPr/>
              </p:nvSpPr>
              <p:spPr bwMode="auto">
                <a:xfrm>
                  <a:off x="3932"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3" name="Line 83">
                  <a:extLst>
                    <a:ext uri="{FF2B5EF4-FFF2-40B4-BE49-F238E27FC236}">
                      <a16:creationId xmlns:a16="http://schemas.microsoft.com/office/drawing/2014/main" id="{074CD468-9FCC-2146-8E6B-815AB4A08EF2}"/>
                    </a:ext>
                  </a:extLst>
                </p:cNvPr>
                <p:cNvSpPr>
                  <a:spLocks noChangeShapeType="1"/>
                </p:cNvSpPr>
                <p:nvPr/>
              </p:nvSpPr>
              <p:spPr bwMode="auto">
                <a:xfrm>
                  <a:off x="4245"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4" name="Rectangle 84">
                  <a:extLst>
                    <a:ext uri="{FF2B5EF4-FFF2-40B4-BE49-F238E27FC236}">
                      <a16:creationId xmlns:a16="http://schemas.microsoft.com/office/drawing/2014/main" id="{73A9ADB0-1C39-2745-8976-A26BEF4C3019}"/>
                    </a:ext>
                  </a:extLst>
                </p:cNvPr>
                <p:cNvSpPr>
                  <a:spLocks noChangeArrowheads="1"/>
                </p:cNvSpPr>
                <p:nvPr/>
              </p:nvSpPr>
              <p:spPr bwMode="auto">
                <a:xfrm>
                  <a:off x="3932"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13705" name="Oval 85">
                  <a:extLst>
                    <a:ext uri="{FF2B5EF4-FFF2-40B4-BE49-F238E27FC236}">
                      <a16:creationId xmlns:a16="http://schemas.microsoft.com/office/drawing/2014/main" id="{D68A3DA6-2F66-4B4B-AD7D-CC6636FDAB07}"/>
                    </a:ext>
                  </a:extLst>
                </p:cNvPr>
                <p:cNvSpPr>
                  <a:spLocks noChangeArrowheads="1"/>
                </p:cNvSpPr>
                <p:nvPr/>
              </p:nvSpPr>
              <p:spPr bwMode="auto">
                <a:xfrm>
                  <a:off x="3929" y="2705"/>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nvGrpSpPr>
                <p:cNvPr id="113706" name="Group 89">
                  <a:extLst>
                    <a:ext uri="{FF2B5EF4-FFF2-40B4-BE49-F238E27FC236}">
                      <a16:creationId xmlns:a16="http://schemas.microsoft.com/office/drawing/2014/main" id="{0CFA4BF0-CA79-F749-BD54-53D7D1E1ECAF}"/>
                    </a:ext>
                  </a:extLst>
                </p:cNvPr>
                <p:cNvGrpSpPr>
                  <a:grpSpLocks/>
                </p:cNvGrpSpPr>
                <p:nvPr/>
              </p:nvGrpSpPr>
              <p:grpSpPr bwMode="auto">
                <a:xfrm>
                  <a:off x="4004" y="2725"/>
                  <a:ext cx="156" cy="56"/>
                  <a:chOff x="4004" y="2725"/>
                  <a:chExt cx="156" cy="56"/>
                </a:xfrm>
              </p:grpSpPr>
              <p:sp>
                <p:nvSpPr>
                  <p:cNvPr id="113711" name="Line 86">
                    <a:extLst>
                      <a:ext uri="{FF2B5EF4-FFF2-40B4-BE49-F238E27FC236}">
                        <a16:creationId xmlns:a16="http://schemas.microsoft.com/office/drawing/2014/main" id="{40A6B28B-C19F-2F47-A155-2B905E9D493D}"/>
                      </a:ext>
                    </a:extLst>
                  </p:cNvPr>
                  <p:cNvSpPr>
                    <a:spLocks noChangeShapeType="1"/>
                  </p:cNvSpPr>
                  <p:nvPr/>
                </p:nvSpPr>
                <p:spPr bwMode="auto">
                  <a:xfrm flipV="1">
                    <a:off x="4004"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2" name="Line 87">
                    <a:extLst>
                      <a:ext uri="{FF2B5EF4-FFF2-40B4-BE49-F238E27FC236}">
                        <a16:creationId xmlns:a16="http://schemas.microsoft.com/office/drawing/2014/main" id="{E0AA82A7-98F5-764E-8BCC-CCE755DBC2C6}"/>
                      </a:ext>
                    </a:extLst>
                  </p:cNvPr>
                  <p:cNvSpPr>
                    <a:spLocks noChangeShapeType="1"/>
                  </p:cNvSpPr>
                  <p:nvPr/>
                </p:nvSpPr>
                <p:spPr bwMode="auto">
                  <a:xfrm>
                    <a:off x="4111"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3" name="Line 88">
                    <a:extLst>
                      <a:ext uri="{FF2B5EF4-FFF2-40B4-BE49-F238E27FC236}">
                        <a16:creationId xmlns:a16="http://schemas.microsoft.com/office/drawing/2014/main" id="{461F924F-960C-FB4D-8200-D5B8EDFED391}"/>
                      </a:ext>
                    </a:extLst>
                  </p:cNvPr>
                  <p:cNvSpPr>
                    <a:spLocks noChangeShapeType="1"/>
                  </p:cNvSpPr>
                  <p:nvPr/>
                </p:nvSpPr>
                <p:spPr bwMode="auto">
                  <a:xfrm>
                    <a:off x="4055"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3707" name="Group 93">
                  <a:extLst>
                    <a:ext uri="{FF2B5EF4-FFF2-40B4-BE49-F238E27FC236}">
                      <a16:creationId xmlns:a16="http://schemas.microsoft.com/office/drawing/2014/main" id="{D8D69411-7481-F345-BFAC-53C3EF35500C}"/>
                    </a:ext>
                  </a:extLst>
                </p:cNvPr>
                <p:cNvGrpSpPr>
                  <a:grpSpLocks/>
                </p:cNvGrpSpPr>
                <p:nvPr/>
              </p:nvGrpSpPr>
              <p:grpSpPr bwMode="auto">
                <a:xfrm>
                  <a:off x="4004" y="2724"/>
                  <a:ext cx="155" cy="57"/>
                  <a:chOff x="4004" y="2724"/>
                  <a:chExt cx="155" cy="57"/>
                </a:xfrm>
              </p:grpSpPr>
              <p:sp>
                <p:nvSpPr>
                  <p:cNvPr id="113708" name="Line 90">
                    <a:extLst>
                      <a:ext uri="{FF2B5EF4-FFF2-40B4-BE49-F238E27FC236}">
                        <a16:creationId xmlns:a16="http://schemas.microsoft.com/office/drawing/2014/main" id="{46EE8238-B0D2-CE44-96F8-43F04337FA24}"/>
                      </a:ext>
                    </a:extLst>
                  </p:cNvPr>
                  <p:cNvSpPr>
                    <a:spLocks noChangeShapeType="1"/>
                  </p:cNvSpPr>
                  <p:nvPr/>
                </p:nvSpPr>
                <p:spPr bwMode="auto">
                  <a:xfrm>
                    <a:off x="4004"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09" name="Line 91">
                    <a:extLst>
                      <a:ext uri="{FF2B5EF4-FFF2-40B4-BE49-F238E27FC236}">
                        <a16:creationId xmlns:a16="http://schemas.microsoft.com/office/drawing/2014/main" id="{6435A2A2-13ED-E24C-ACB0-303DA110338A}"/>
                      </a:ext>
                    </a:extLst>
                  </p:cNvPr>
                  <p:cNvSpPr>
                    <a:spLocks noChangeShapeType="1"/>
                  </p:cNvSpPr>
                  <p:nvPr/>
                </p:nvSpPr>
                <p:spPr bwMode="auto">
                  <a:xfrm>
                    <a:off x="4110"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710" name="Line 92">
                    <a:extLst>
                      <a:ext uri="{FF2B5EF4-FFF2-40B4-BE49-F238E27FC236}">
                        <a16:creationId xmlns:a16="http://schemas.microsoft.com/office/drawing/2014/main" id="{01B23289-62A3-1E46-9186-191128E570A6}"/>
                      </a:ext>
                    </a:extLst>
                  </p:cNvPr>
                  <p:cNvSpPr>
                    <a:spLocks noChangeShapeType="1"/>
                  </p:cNvSpPr>
                  <p:nvPr/>
                </p:nvSpPr>
                <p:spPr bwMode="auto">
                  <a:xfrm flipV="1">
                    <a:off x="4055"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3695" name="Line 95">
                <a:extLst>
                  <a:ext uri="{FF2B5EF4-FFF2-40B4-BE49-F238E27FC236}">
                    <a16:creationId xmlns:a16="http://schemas.microsoft.com/office/drawing/2014/main" id="{B33A2293-4918-5648-ADDB-E4BEF6FB90BB}"/>
                  </a:ext>
                </a:extLst>
              </p:cNvPr>
              <p:cNvSpPr>
                <a:spLocks noChangeShapeType="1"/>
              </p:cNvSpPr>
              <p:nvPr/>
            </p:nvSpPr>
            <p:spPr bwMode="auto">
              <a:xfrm>
                <a:off x="4084"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6" name="Line 96">
                <a:extLst>
                  <a:ext uri="{FF2B5EF4-FFF2-40B4-BE49-F238E27FC236}">
                    <a16:creationId xmlns:a16="http://schemas.microsoft.com/office/drawing/2014/main" id="{EA6FF9C2-3BE6-BF49-941D-BF6301E89AA1}"/>
                  </a:ext>
                </a:extLst>
              </p:cNvPr>
              <p:cNvSpPr>
                <a:spLocks noChangeShapeType="1"/>
              </p:cNvSpPr>
              <p:nvPr/>
            </p:nvSpPr>
            <p:spPr bwMode="auto">
              <a:xfrm>
                <a:off x="4087"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3697" name="Rectangle 97">
                <a:extLst>
                  <a:ext uri="{FF2B5EF4-FFF2-40B4-BE49-F238E27FC236}">
                    <a16:creationId xmlns:a16="http://schemas.microsoft.com/office/drawing/2014/main" id="{E321E35D-707B-7045-BD72-389E5BEB64CC}"/>
                  </a:ext>
                </a:extLst>
              </p:cNvPr>
              <p:cNvSpPr>
                <a:spLocks noChangeArrowheads="1"/>
              </p:cNvSpPr>
              <p:nvPr/>
            </p:nvSpPr>
            <p:spPr bwMode="auto">
              <a:xfrm>
                <a:off x="3052"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p>
            </p:txBody>
          </p:sp>
          <p:sp>
            <p:nvSpPr>
              <p:cNvPr id="113698" name="Rectangle 98">
                <a:extLst>
                  <a:ext uri="{FF2B5EF4-FFF2-40B4-BE49-F238E27FC236}">
                    <a16:creationId xmlns:a16="http://schemas.microsoft.com/office/drawing/2014/main" id="{A4CAE3E6-274A-C048-AC59-B3F78BCE2045}"/>
                  </a:ext>
                </a:extLst>
              </p:cNvPr>
              <p:cNvSpPr>
                <a:spLocks noChangeArrowheads="1"/>
              </p:cNvSpPr>
              <p:nvPr/>
            </p:nvSpPr>
            <p:spPr bwMode="auto">
              <a:xfrm>
                <a:off x="4433" y="2797"/>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p>
            </p:txBody>
          </p:sp>
          <p:sp>
            <p:nvSpPr>
              <p:cNvPr id="113699" name="Rectangle 99">
                <a:extLst>
                  <a:ext uri="{FF2B5EF4-FFF2-40B4-BE49-F238E27FC236}">
                    <a16:creationId xmlns:a16="http://schemas.microsoft.com/office/drawing/2014/main" id="{1342485A-E1D6-3746-9C32-1E4F0FB8A486}"/>
                  </a:ext>
                </a:extLst>
              </p:cNvPr>
              <p:cNvSpPr>
                <a:spLocks noChangeArrowheads="1"/>
              </p:cNvSpPr>
              <p:nvPr/>
            </p:nvSpPr>
            <p:spPr bwMode="auto">
              <a:xfrm>
                <a:off x="4085" y="2164"/>
                <a:ext cx="8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p>
              <a:p>
                <a:pPr>
                  <a:spcBef>
                    <a:spcPct val="0"/>
                  </a:spcBef>
                  <a:buFontTx/>
                  <a:buNone/>
                </a:pPr>
                <a:r>
                  <a:rPr lang="zh-CN" altLang="en-US" sz="2000"/>
                  <a:t>接入链路</a:t>
                </a:r>
              </a:p>
            </p:txBody>
          </p:sp>
          <p:sp>
            <p:nvSpPr>
              <p:cNvPr id="113700" name="Rectangle 100">
                <a:extLst>
                  <a:ext uri="{FF2B5EF4-FFF2-40B4-BE49-F238E27FC236}">
                    <a16:creationId xmlns:a16="http://schemas.microsoft.com/office/drawing/2014/main" id="{3096AC38-F2B9-CA46-A424-63A883F456BA}"/>
                  </a:ext>
                </a:extLst>
              </p:cNvPr>
              <p:cNvSpPr>
                <a:spLocks noChangeArrowheads="1"/>
              </p:cNvSpPr>
              <p:nvPr/>
            </p:nvSpPr>
            <p:spPr bwMode="auto">
              <a:xfrm>
                <a:off x="4793" y="3393"/>
                <a:ext cx="1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grpSp>
        <p:cxnSp>
          <p:nvCxnSpPr>
            <p:cNvPr id="113668" name="直接箭头连接符 2">
              <a:extLst>
                <a:ext uri="{FF2B5EF4-FFF2-40B4-BE49-F238E27FC236}">
                  <a16:creationId xmlns:a16="http://schemas.microsoft.com/office/drawing/2014/main" id="{A0AB5BF5-5699-0949-B2FE-15892C76A746}"/>
                </a:ext>
              </a:extLst>
            </p:cNvPr>
            <p:cNvCxnSpPr>
              <a:cxnSpLocks noChangeShapeType="1"/>
            </p:cNvCxnSpPr>
            <p:nvPr/>
          </p:nvCxnSpPr>
          <p:spPr bwMode="auto">
            <a:xfrm flipV="1">
              <a:off x="9699625" y="3724275"/>
              <a:ext cx="504825" cy="188913"/>
            </a:xfrm>
            <a:prstGeom prst="straightConnector1">
              <a:avLst/>
            </a:prstGeom>
            <a:noFill/>
            <a:ln w="9525"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113669" name="矩形 5">
              <a:extLst>
                <a:ext uri="{FF2B5EF4-FFF2-40B4-BE49-F238E27FC236}">
                  <a16:creationId xmlns:a16="http://schemas.microsoft.com/office/drawing/2014/main" id="{9681CA03-4170-6442-BFD6-AE15575BD354}"/>
                </a:ext>
              </a:extLst>
            </p:cNvPr>
            <p:cNvSpPr>
              <a:spLocks noChangeArrowheads="1"/>
            </p:cNvSpPr>
            <p:nvPr/>
          </p:nvSpPr>
          <p:spPr bwMode="auto">
            <a:xfrm>
              <a:off x="10239375" y="3308350"/>
              <a:ext cx="1212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10 Mbps </a:t>
              </a:r>
              <a:endParaRPr lang="zh-CN" altLang="en-US" sz="2000"/>
            </a:p>
          </p:txBody>
        </p:sp>
      </p:grpSp>
      <p:sp>
        <p:nvSpPr>
          <p:cNvPr id="104" name="Title 1">
            <a:extLst>
              <a:ext uri="{FF2B5EF4-FFF2-40B4-BE49-F238E27FC236}">
                <a16:creationId xmlns:a16="http://schemas.microsoft.com/office/drawing/2014/main" id="{385C0925-420C-B64E-BF35-0B29AC14A0F1}"/>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298113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0-#ppt_w/2"/>
                                          </p:val>
                                        </p:tav>
                                        <p:tav tm="100000">
                                          <p:val>
                                            <p:strVal val="#ppt_x"/>
                                          </p:val>
                                        </p:tav>
                                      </p:tavLst>
                                    </p:anim>
                                    <p:anim calcmode="lin" valueType="num">
                                      <p:cBhvr additive="base">
                                        <p:cTn id="8"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a:extLst>
              <a:ext uri="{FF2B5EF4-FFF2-40B4-BE49-F238E27FC236}">
                <a16:creationId xmlns:a16="http://schemas.microsoft.com/office/drawing/2014/main" id="{8B2E5415-96C8-244E-84E6-BF114228BC2A}"/>
              </a:ext>
            </a:extLst>
          </p:cNvPr>
          <p:cNvSpPr>
            <a:spLocks noChangeArrowheads="1"/>
          </p:cNvSpPr>
          <p:nvPr/>
        </p:nvSpPr>
        <p:spPr bwMode="auto">
          <a:xfrm>
            <a:off x="2289175" y="4032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缓存器举例（续）</a:t>
            </a:r>
          </a:p>
        </p:txBody>
      </p:sp>
      <p:sp>
        <p:nvSpPr>
          <p:cNvPr id="115714" name="Rectangle 3">
            <a:extLst>
              <a:ext uri="{FF2B5EF4-FFF2-40B4-BE49-F238E27FC236}">
                <a16:creationId xmlns:a16="http://schemas.microsoft.com/office/drawing/2014/main" id="{A9963E9A-6DFC-E447-9470-EA6C7277DDD6}"/>
              </a:ext>
            </a:extLst>
          </p:cNvPr>
          <p:cNvSpPr>
            <a:spLocks noChangeArrowheads="1"/>
          </p:cNvSpPr>
          <p:nvPr/>
        </p:nvSpPr>
        <p:spPr bwMode="auto">
          <a:xfrm>
            <a:off x="314326" y="1632414"/>
            <a:ext cx="6958014"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nSpc>
                <a:spcPct val="150000"/>
              </a:lnSpc>
              <a:spcBef>
                <a:spcPts val="0"/>
              </a:spcBef>
              <a:buClr>
                <a:srgbClr val="3333CC"/>
              </a:buClr>
              <a:buSzPct val="85000"/>
              <a:buFont typeface="Wingdings" panose="05000000000000000000" pitchFamily="2" charset="2"/>
              <a:buChar char="u"/>
            </a:pPr>
            <a:r>
              <a:rPr lang="zh-CN" altLang="en-US" sz="2600" dirty="0"/>
              <a:t>方法</a:t>
            </a:r>
            <a:r>
              <a:rPr lang="en-US" altLang="zh-CN" sz="2600" dirty="0"/>
              <a:t>2</a:t>
            </a:r>
            <a:r>
              <a:rPr lang="zh-CN" altLang="en-US" sz="2600" dirty="0"/>
              <a:t>：安装缓存器</a:t>
            </a:r>
          </a:p>
          <a:p>
            <a:pPr eaLnBrk="1" hangingPunct="1">
              <a:lnSpc>
                <a:spcPct val="150000"/>
              </a:lnSpc>
              <a:spcBef>
                <a:spcPts val="0"/>
              </a:spcBef>
              <a:buClr>
                <a:srgbClr val="3333CC"/>
              </a:buClr>
              <a:buSzPct val="85000"/>
              <a:buFont typeface="Wingdings" pitchFamily="2" charset="2"/>
              <a:buChar char="r"/>
            </a:pPr>
            <a:r>
              <a:rPr lang="zh-CN" altLang="en-US" sz="2400" dirty="0"/>
              <a:t>分析：</a:t>
            </a:r>
            <a:endParaRPr lang="en-US" altLang="zh-CN" sz="2400" dirty="0"/>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假设缓存器命中率为</a:t>
            </a:r>
            <a:r>
              <a:rPr lang="en-US" altLang="zh-CN" sz="2400" dirty="0">
                <a:latin typeface="+mn-ea"/>
                <a:ea typeface="+mn-ea"/>
              </a:rPr>
              <a:t>0.4</a:t>
            </a:r>
          </a:p>
          <a:p>
            <a:pPr marL="1085850" lvl="2">
              <a:lnSpc>
                <a:spcPct val="150000"/>
              </a:lnSpc>
              <a:spcBef>
                <a:spcPts val="0"/>
              </a:spcBef>
              <a:buClr>
                <a:srgbClr val="3333CC"/>
              </a:buClr>
              <a:buSzPct val="85000"/>
              <a:buFont typeface="Arial" panose="020B0604020202020204" pitchFamily="34" charset="0"/>
              <a:buChar char="•"/>
            </a:pPr>
            <a:r>
              <a:rPr lang="en-US" altLang="zh-CN" sz="2400" dirty="0">
                <a:latin typeface="+mn-ea"/>
                <a:ea typeface="+mn-ea"/>
              </a:rPr>
              <a:t>40%</a:t>
            </a:r>
            <a:r>
              <a:rPr lang="zh-CN" altLang="en-US" sz="2400" dirty="0">
                <a:latin typeface="+mn-ea"/>
                <a:ea typeface="+mn-ea"/>
              </a:rPr>
              <a:t>的请求立即会得到响应</a:t>
            </a:r>
          </a:p>
          <a:p>
            <a:pPr marL="1085850" lvl="2">
              <a:lnSpc>
                <a:spcPct val="150000"/>
              </a:lnSpc>
              <a:spcBef>
                <a:spcPts val="0"/>
              </a:spcBef>
              <a:buClr>
                <a:srgbClr val="3333CC"/>
              </a:buClr>
              <a:buSzPct val="85000"/>
              <a:buFont typeface="Arial" panose="020B0604020202020204" pitchFamily="34" charset="0"/>
              <a:buChar char="•"/>
            </a:pPr>
            <a:r>
              <a:rPr lang="en-US" altLang="zh-CN" sz="2400" dirty="0">
                <a:latin typeface="+mn-ea"/>
                <a:ea typeface="+mn-ea"/>
              </a:rPr>
              <a:t>60 %</a:t>
            </a:r>
            <a:r>
              <a:rPr lang="zh-CN" altLang="en-US" sz="2400" dirty="0">
                <a:latin typeface="+mn-ea"/>
                <a:ea typeface="+mn-ea"/>
              </a:rPr>
              <a:t>的请求通过访问起始服务器满足</a:t>
            </a: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链路上的流量强度减为</a:t>
            </a:r>
            <a:r>
              <a:rPr lang="en-US" altLang="zh-CN" sz="2400" dirty="0">
                <a:latin typeface="+mn-ea"/>
                <a:ea typeface="+mn-ea"/>
              </a:rPr>
              <a:t>0.6</a:t>
            </a:r>
            <a:r>
              <a:rPr lang="zh-CN" altLang="en-US" sz="2400" dirty="0">
                <a:latin typeface="+mn-ea"/>
                <a:ea typeface="+mn-ea"/>
              </a:rPr>
              <a:t>，可以忽略不计</a:t>
            </a:r>
          </a:p>
          <a:p>
            <a:pPr marL="1085850" lvl="2">
              <a:lnSpc>
                <a:spcPct val="150000"/>
              </a:lnSpc>
              <a:spcBef>
                <a:spcPts val="0"/>
              </a:spcBef>
              <a:buClr>
                <a:srgbClr val="3333CC"/>
              </a:buClr>
              <a:buSzPct val="85000"/>
              <a:buFont typeface="Arial" panose="020B0604020202020204" pitchFamily="34" charset="0"/>
              <a:buChar char="•"/>
            </a:pPr>
            <a:r>
              <a:rPr lang="zh-CN" altLang="en-US" sz="2400" dirty="0">
                <a:latin typeface="+mn-ea"/>
                <a:ea typeface="+mn-ea"/>
              </a:rPr>
              <a:t>总的平均延时</a:t>
            </a:r>
            <a:r>
              <a:rPr lang="en-US" altLang="zh-CN" sz="2400" dirty="0">
                <a:latin typeface="+mn-ea"/>
                <a:ea typeface="+mn-ea"/>
              </a:rPr>
              <a:t>=</a:t>
            </a:r>
            <a:r>
              <a:rPr lang="zh-CN" altLang="en-US" sz="2400" dirty="0">
                <a:latin typeface="+mn-ea"/>
                <a:ea typeface="+mn-ea"/>
              </a:rPr>
              <a:t>因特网时延＋接入时延＋局域网时延</a:t>
            </a:r>
            <a:r>
              <a:rPr lang="en-US" altLang="zh-CN" sz="2400" dirty="0">
                <a:latin typeface="+mn-ea"/>
                <a:ea typeface="+mn-ea"/>
              </a:rPr>
              <a:t>=0.6*2 </a:t>
            </a:r>
            <a:r>
              <a:rPr lang="zh-CN" altLang="en-US" sz="2400" dirty="0">
                <a:latin typeface="+mn-ea"/>
                <a:ea typeface="+mn-ea"/>
              </a:rPr>
              <a:t>秒  </a:t>
            </a:r>
            <a:r>
              <a:rPr lang="en-US" altLang="zh-CN" sz="2400" dirty="0">
                <a:latin typeface="+mn-ea"/>
                <a:ea typeface="+mn-ea"/>
              </a:rPr>
              <a:t>+ </a:t>
            </a:r>
            <a:r>
              <a:rPr lang="zh-CN" altLang="en-US" sz="2400" dirty="0">
                <a:latin typeface="+mn-ea"/>
                <a:ea typeface="+mn-ea"/>
              </a:rPr>
              <a:t>数毫秒</a:t>
            </a:r>
            <a:r>
              <a:rPr lang="en-US" altLang="zh-CN" sz="2400" dirty="0">
                <a:latin typeface="+mn-ea"/>
                <a:ea typeface="+mn-ea"/>
              </a:rPr>
              <a:t>&lt; 1.4 </a:t>
            </a:r>
            <a:r>
              <a:rPr lang="zh-CN" altLang="en-US" sz="2400" dirty="0">
                <a:latin typeface="+mn-ea"/>
                <a:ea typeface="+mn-ea"/>
              </a:rPr>
              <a:t>秒</a:t>
            </a:r>
            <a:endParaRPr lang="en-US" altLang="zh-CN" sz="2400" dirty="0">
              <a:latin typeface="+mn-ea"/>
              <a:ea typeface="+mn-ea"/>
            </a:endParaRPr>
          </a:p>
          <a:p>
            <a:pPr marL="342900" lvl="2" indent="-342900">
              <a:lnSpc>
                <a:spcPct val="150000"/>
              </a:lnSpc>
              <a:spcBef>
                <a:spcPts val="0"/>
              </a:spcBef>
              <a:buClr>
                <a:srgbClr val="3333CC"/>
              </a:buClr>
              <a:buSzPct val="85000"/>
              <a:buFont typeface="Wingdings" pitchFamily="2" charset="2"/>
              <a:buChar char="r"/>
            </a:pPr>
            <a:r>
              <a:rPr lang="zh-CN" altLang="en-US" sz="2400" dirty="0"/>
              <a:t>这种方案投资较少</a:t>
            </a:r>
          </a:p>
        </p:txBody>
      </p:sp>
      <p:grpSp>
        <p:nvGrpSpPr>
          <p:cNvPr id="115715" name="Group 113">
            <a:extLst>
              <a:ext uri="{FF2B5EF4-FFF2-40B4-BE49-F238E27FC236}">
                <a16:creationId xmlns:a16="http://schemas.microsoft.com/office/drawing/2014/main" id="{4D2A35E9-E91C-B64A-8FD6-CB7B3B0527FF}"/>
              </a:ext>
            </a:extLst>
          </p:cNvPr>
          <p:cNvGrpSpPr>
            <a:grpSpLocks/>
          </p:cNvGrpSpPr>
          <p:nvPr/>
        </p:nvGrpSpPr>
        <p:grpSpPr bwMode="auto">
          <a:xfrm>
            <a:off x="7529513" y="1427163"/>
            <a:ext cx="4057650" cy="4772025"/>
            <a:chOff x="3007" y="688"/>
            <a:chExt cx="2556" cy="3006"/>
          </a:xfrm>
        </p:grpSpPr>
        <p:sp>
          <p:nvSpPr>
            <p:cNvPr id="115716" name="Line 4">
              <a:extLst>
                <a:ext uri="{FF2B5EF4-FFF2-40B4-BE49-F238E27FC236}">
                  <a16:creationId xmlns:a16="http://schemas.microsoft.com/office/drawing/2014/main" id="{A80F8EFB-A370-D44C-A7D7-B4258F3736D9}"/>
                </a:ext>
              </a:extLst>
            </p:cNvPr>
            <p:cNvSpPr>
              <a:spLocks noChangeShapeType="1"/>
            </p:cNvSpPr>
            <p:nvPr/>
          </p:nvSpPr>
          <p:spPr bwMode="auto">
            <a:xfrm>
              <a:off x="3205" y="1379"/>
              <a:ext cx="180" cy="7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5717" name="Group 13">
              <a:extLst>
                <a:ext uri="{FF2B5EF4-FFF2-40B4-BE49-F238E27FC236}">
                  <a16:creationId xmlns:a16="http://schemas.microsoft.com/office/drawing/2014/main" id="{B36385CE-C6C8-5846-B0AE-7E8451CAAACB}"/>
                </a:ext>
              </a:extLst>
            </p:cNvPr>
            <p:cNvGrpSpPr>
              <a:grpSpLocks/>
            </p:cNvGrpSpPr>
            <p:nvPr/>
          </p:nvGrpSpPr>
          <p:grpSpPr bwMode="auto">
            <a:xfrm>
              <a:off x="3086" y="1142"/>
              <a:ext cx="116" cy="341"/>
              <a:chOff x="3086" y="1142"/>
              <a:chExt cx="116" cy="341"/>
            </a:xfrm>
          </p:grpSpPr>
          <p:sp>
            <p:nvSpPr>
              <p:cNvPr id="115817" name="AutoShape 5">
                <a:extLst>
                  <a:ext uri="{FF2B5EF4-FFF2-40B4-BE49-F238E27FC236}">
                    <a16:creationId xmlns:a16="http://schemas.microsoft.com/office/drawing/2014/main" id="{B3A06050-EDC1-1D4B-96CC-36FC67DF066A}"/>
                  </a:ext>
                </a:extLst>
              </p:cNvPr>
              <p:cNvSpPr>
                <a:spLocks noChangeArrowheads="1"/>
              </p:cNvSpPr>
              <p:nvPr/>
            </p:nvSpPr>
            <p:spPr bwMode="auto">
              <a:xfrm>
                <a:off x="3086" y="140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8" name="Rectangle 6">
                <a:extLst>
                  <a:ext uri="{FF2B5EF4-FFF2-40B4-BE49-F238E27FC236}">
                    <a16:creationId xmlns:a16="http://schemas.microsoft.com/office/drawing/2014/main" id="{0A83EAAE-828F-F843-ADE6-3937E27E0432}"/>
                  </a:ext>
                </a:extLst>
              </p:cNvPr>
              <p:cNvSpPr>
                <a:spLocks noChangeArrowheads="1"/>
              </p:cNvSpPr>
              <p:nvPr/>
            </p:nvSpPr>
            <p:spPr bwMode="auto">
              <a:xfrm>
                <a:off x="3145" y="114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9" name="Rectangle 7">
                <a:extLst>
                  <a:ext uri="{FF2B5EF4-FFF2-40B4-BE49-F238E27FC236}">
                    <a16:creationId xmlns:a16="http://schemas.microsoft.com/office/drawing/2014/main" id="{43960E89-44C8-BC49-88C8-E90CC8FE1AB9}"/>
                  </a:ext>
                </a:extLst>
              </p:cNvPr>
              <p:cNvSpPr>
                <a:spLocks noChangeArrowheads="1"/>
              </p:cNvSpPr>
              <p:nvPr/>
            </p:nvSpPr>
            <p:spPr bwMode="auto">
              <a:xfrm>
                <a:off x="3088" y="121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20" name="AutoShape 8">
                <a:extLst>
                  <a:ext uri="{FF2B5EF4-FFF2-40B4-BE49-F238E27FC236}">
                    <a16:creationId xmlns:a16="http://schemas.microsoft.com/office/drawing/2014/main" id="{A23C6F44-357E-7741-A64C-0DAAAE5D28D4}"/>
                  </a:ext>
                </a:extLst>
              </p:cNvPr>
              <p:cNvSpPr>
                <a:spLocks noChangeArrowheads="1"/>
              </p:cNvSpPr>
              <p:nvPr/>
            </p:nvSpPr>
            <p:spPr bwMode="auto">
              <a:xfrm>
                <a:off x="3087" y="114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21" name="Line 9">
                <a:extLst>
                  <a:ext uri="{FF2B5EF4-FFF2-40B4-BE49-F238E27FC236}">
                    <a16:creationId xmlns:a16="http://schemas.microsoft.com/office/drawing/2014/main" id="{96E8781C-3A1F-4E4B-AF08-02B06E380854}"/>
                  </a:ext>
                </a:extLst>
              </p:cNvPr>
              <p:cNvSpPr>
                <a:spLocks noChangeShapeType="1"/>
              </p:cNvSpPr>
              <p:nvPr/>
            </p:nvSpPr>
            <p:spPr bwMode="auto">
              <a:xfrm>
                <a:off x="3202" y="114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22" name="Line 10">
                <a:extLst>
                  <a:ext uri="{FF2B5EF4-FFF2-40B4-BE49-F238E27FC236}">
                    <a16:creationId xmlns:a16="http://schemas.microsoft.com/office/drawing/2014/main" id="{F2EB0367-AFDD-1C46-A8A2-FD12228192D7}"/>
                  </a:ext>
                </a:extLst>
              </p:cNvPr>
              <p:cNvSpPr>
                <a:spLocks noChangeShapeType="1"/>
              </p:cNvSpPr>
              <p:nvPr/>
            </p:nvSpPr>
            <p:spPr bwMode="auto">
              <a:xfrm flipH="1">
                <a:off x="3160" y="140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23" name="Rectangle 11">
                <a:extLst>
                  <a:ext uri="{FF2B5EF4-FFF2-40B4-BE49-F238E27FC236}">
                    <a16:creationId xmlns:a16="http://schemas.microsoft.com/office/drawing/2014/main" id="{7EFE9D0E-F861-6440-9A87-5C88E202BB7F}"/>
                  </a:ext>
                </a:extLst>
              </p:cNvPr>
              <p:cNvSpPr>
                <a:spLocks noChangeArrowheads="1"/>
              </p:cNvSpPr>
              <p:nvPr/>
            </p:nvSpPr>
            <p:spPr bwMode="auto">
              <a:xfrm>
                <a:off x="3097" y="125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24" name="Rectangle 12">
                <a:extLst>
                  <a:ext uri="{FF2B5EF4-FFF2-40B4-BE49-F238E27FC236}">
                    <a16:creationId xmlns:a16="http://schemas.microsoft.com/office/drawing/2014/main" id="{E406E2A0-B2C5-0547-B6B8-D7A85DCD5CE7}"/>
                  </a:ext>
                </a:extLst>
              </p:cNvPr>
              <p:cNvSpPr>
                <a:spLocks noChangeArrowheads="1"/>
              </p:cNvSpPr>
              <p:nvPr/>
            </p:nvSpPr>
            <p:spPr bwMode="auto">
              <a:xfrm>
                <a:off x="3103" y="129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15718" name="Group 22">
              <a:extLst>
                <a:ext uri="{FF2B5EF4-FFF2-40B4-BE49-F238E27FC236}">
                  <a16:creationId xmlns:a16="http://schemas.microsoft.com/office/drawing/2014/main" id="{1955C866-8ADE-5445-88B2-4B590445A055}"/>
                </a:ext>
              </a:extLst>
            </p:cNvPr>
            <p:cNvGrpSpPr>
              <a:grpSpLocks/>
            </p:cNvGrpSpPr>
            <p:nvPr/>
          </p:nvGrpSpPr>
          <p:grpSpPr bwMode="auto">
            <a:xfrm>
              <a:off x="3668" y="800"/>
              <a:ext cx="116" cy="341"/>
              <a:chOff x="3668" y="800"/>
              <a:chExt cx="116" cy="341"/>
            </a:xfrm>
          </p:grpSpPr>
          <p:sp>
            <p:nvSpPr>
              <p:cNvPr id="115809" name="AutoShape 14">
                <a:extLst>
                  <a:ext uri="{FF2B5EF4-FFF2-40B4-BE49-F238E27FC236}">
                    <a16:creationId xmlns:a16="http://schemas.microsoft.com/office/drawing/2014/main" id="{435A2A2D-E000-0E49-8D24-47D96D3CF20E}"/>
                  </a:ext>
                </a:extLst>
              </p:cNvPr>
              <p:cNvSpPr>
                <a:spLocks noChangeArrowheads="1"/>
              </p:cNvSpPr>
              <p:nvPr/>
            </p:nvSpPr>
            <p:spPr bwMode="auto">
              <a:xfrm>
                <a:off x="3668" y="106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0" name="Rectangle 15">
                <a:extLst>
                  <a:ext uri="{FF2B5EF4-FFF2-40B4-BE49-F238E27FC236}">
                    <a16:creationId xmlns:a16="http://schemas.microsoft.com/office/drawing/2014/main" id="{2A27CBCF-C75E-AC45-8E0D-D0A1C36EF225}"/>
                  </a:ext>
                </a:extLst>
              </p:cNvPr>
              <p:cNvSpPr>
                <a:spLocks noChangeArrowheads="1"/>
              </p:cNvSpPr>
              <p:nvPr/>
            </p:nvSpPr>
            <p:spPr bwMode="auto">
              <a:xfrm>
                <a:off x="3727" y="80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1" name="Rectangle 16">
                <a:extLst>
                  <a:ext uri="{FF2B5EF4-FFF2-40B4-BE49-F238E27FC236}">
                    <a16:creationId xmlns:a16="http://schemas.microsoft.com/office/drawing/2014/main" id="{78021CD7-BA97-684A-AB72-163295963EFD}"/>
                  </a:ext>
                </a:extLst>
              </p:cNvPr>
              <p:cNvSpPr>
                <a:spLocks noChangeArrowheads="1"/>
              </p:cNvSpPr>
              <p:nvPr/>
            </p:nvSpPr>
            <p:spPr bwMode="auto">
              <a:xfrm>
                <a:off x="3670" y="87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2" name="AutoShape 17">
                <a:extLst>
                  <a:ext uri="{FF2B5EF4-FFF2-40B4-BE49-F238E27FC236}">
                    <a16:creationId xmlns:a16="http://schemas.microsoft.com/office/drawing/2014/main" id="{FA7434BE-3A05-F74F-B667-1BB05B5AE01C}"/>
                  </a:ext>
                </a:extLst>
              </p:cNvPr>
              <p:cNvSpPr>
                <a:spLocks noChangeArrowheads="1"/>
              </p:cNvSpPr>
              <p:nvPr/>
            </p:nvSpPr>
            <p:spPr bwMode="auto">
              <a:xfrm>
                <a:off x="3669" y="80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3" name="Line 18">
                <a:extLst>
                  <a:ext uri="{FF2B5EF4-FFF2-40B4-BE49-F238E27FC236}">
                    <a16:creationId xmlns:a16="http://schemas.microsoft.com/office/drawing/2014/main" id="{55507D3B-7176-E142-8F3F-90ED98AC9AB8}"/>
                  </a:ext>
                </a:extLst>
              </p:cNvPr>
              <p:cNvSpPr>
                <a:spLocks noChangeShapeType="1"/>
              </p:cNvSpPr>
              <p:nvPr/>
            </p:nvSpPr>
            <p:spPr bwMode="auto">
              <a:xfrm>
                <a:off x="3784" y="80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14" name="Line 19">
                <a:extLst>
                  <a:ext uri="{FF2B5EF4-FFF2-40B4-BE49-F238E27FC236}">
                    <a16:creationId xmlns:a16="http://schemas.microsoft.com/office/drawing/2014/main" id="{CEBE768E-4127-9A4E-B7C1-6C64FE42540B}"/>
                  </a:ext>
                </a:extLst>
              </p:cNvPr>
              <p:cNvSpPr>
                <a:spLocks noChangeShapeType="1"/>
              </p:cNvSpPr>
              <p:nvPr/>
            </p:nvSpPr>
            <p:spPr bwMode="auto">
              <a:xfrm flipH="1">
                <a:off x="3742" y="106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15" name="Rectangle 20">
                <a:extLst>
                  <a:ext uri="{FF2B5EF4-FFF2-40B4-BE49-F238E27FC236}">
                    <a16:creationId xmlns:a16="http://schemas.microsoft.com/office/drawing/2014/main" id="{9F3D45A4-6080-5148-A2B6-2A254C2A4330}"/>
                  </a:ext>
                </a:extLst>
              </p:cNvPr>
              <p:cNvSpPr>
                <a:spLocks noChangeArrowheads="1"/>
              </p:cNvSpPr>
              <p:nvPr/>
            </p:nvSpPr>
            <p:spPr bwMode="auto">
              <a:xfrm>
                <a:off x="3679" y="91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16" name="Rectangle 21">
                <a:extLst>
                  <a:ext uri="{FF2B5EF4-FFF2-40B4-BE49-F238E27FC236}">
                    <a16:creationId xmlns:a16="http://schemas.microsoft.com/office/drawing/2014/main" id="{D1F2C02F-FA63-FB4A-A47B-3C2583E10C79}"/>
                  </a:ext>
                </a:extLst>
              </p:cNvPr>
              <p:cNvSpPr>
                <a:spLocks noChangeArrowheads="1"/>
              </p:cNvSpPr>
              <p:nvPr/>
            </p:nvSpPr>
            <p:spPr bwMode="auto">
              <a:xfrm>
                <a:off x="3685" y="95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15719" name="Group 31">
              <a:extLst>
                <a:ext uri="{FF2B5EF4-FFF2-40B4-BE49-F238E27FC236}">
                  <a16:creationId xmlns:a16="http://schemas.microsoft.com/office/drawing/2014/main" id="{91D7C523-63A9-7B4A-9847-1A9AED4A5B6F}"/>
                </a:ext>
              </a:extLst>
            </p:cNvPr>
            <p:cNvGrpSpPr>
              <a:grpSpLocks/>
            </p:cNvGrpSpPr>
            <p:nvPr/>
          </p:nvGrpSpPr>
          <p:grpSpPr bwMode="auto">
            <a:xfrm>
              <a:off x="4094" y="818"/>
              <a:ext cx="116" cy="341"/>
              <a:chOff x="4094" y="818"/>
              <a:chExt cx="116" cy="341"/>
            </a:xfrm>
          </p:grpSpPr>
          <p:sp>
            <p:nvSpPr>
              <p:cNvPr id="115801" name="AutoShape 23">
                <a:extLst>
                  <a:ext uri="{FF2B5EF4-FFF2-40B4-BE49-F238E27FC236}">
                    <a16:creationId xmlns:a16="http://schemas.microsoft.com/office/drawing/2014/main" id="{3BD46B25-3DFE-7640-B02C-D5E8ED7A734B}"/>
                  </a:ext>
                </a:extLst>
              </p:cNvPr>
              <p:cNvSpPr>
                <a:spLocks noChangeArrowheads="1"/>
              </p:cNvSpPr>
              <p:nvPr/>
            </p:nvSpPr>
            <p:spPr bwMode="auto">
              <a:xfrm>
                <a:off x="4094" y="1080"/>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2" name="Rectangle 24">
                <a:extLst>
                  <a:ext uri="{FF2B5EF4-FFF2-40B4-BE49-F238E27FC236}">
                    <a16:creationId xmlns:a16="http://schemas.microsoft.com/office/drawing/2014/main" id="{78787D36-9DDD-CF4E-9BFB-C98CCA6D463F}"/>
                  </a:ext>
                </a:extLst>
              </p:cNvPr>
              <p:cNvSpPr>
                <a:spLocks noChangeArrowheads="1"/>
              </p:cNvSpPr>
              <p:nvPr/>
            </p:nvSpPr>
            <p:spPr bwMode="auto">
              <a:xfrm>
                <a:off x="4153" y="819"/>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3" name="Rectangle 25">
                <a:extLst>
                  <a:ext uri="{FF2B5EF4-FFF2-40B4-BE49-F238E27FC236}">
                    <a16:creationId xmlns:a16="http://schemas.microsoft.com/office/drawing/2014/main" id="{E80474C0-2976-D14A-80EC-D83795C34C58}"/>
                  </a:ext>
                </a:extLst>
              </p:cNvPr>
              <p:cNvSpPr>
                <a:spLocks noChangeArrowheads="1"/>
              </p:cNvSpPr>
              <p:nvPr/>
            </p:nvSpPr>
            <p:spPr bwMode="auto">
              <a:xfrm>
                <a:off x="4096" y="895"/>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4" name="AutoShape 26">
                <a:extLst>
                  <a:ext uri="{FF2B5EF4-FFF2-40B4-BE49-F238E27FC236}">
                    <a16:creationId xmlns:a16="http://schemas.microsoft.com/office/drawing/2014/main" id="{97E22EA4-F894-1D4B-96B7-53D91F3365AA}"/>
                  </a:ext>
                </a:extLst>
              </p:cNvPr>
              <p:cNvSpPr>
                <a:spLocks noChangeArrowheads="1"/>
              </p:cNvSpPr>
              <p:nvPr/>
            </p:nvSpPr>
            <p:spPr bwMode="auto">
              <a:xfrm>
                <a:off x="4095" y="818"/>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5" name="Line 27">
                <a:extLst>
                  <a:ext uri="{FF2B5EF4-FFF2-40B4-BE49-F238E27FC236}">
                    <a16:creationId xmlns:a16="http://schemas.microsoft.com/office/drawing/2014/main" id="{44FFE7AA-8FFA-BF42-89C6-000761E42835}"/>
                  </a:ext>
                </a:extLst>
              </p:cNvPr>
              <p:cNvSpPr>
                <a:spLocks noChangeShapeType="1"/>
              </p:cNvSpPr>
              <p:nvPr/>
            </p:nvSpPr>
            <p:spPr bwMode="auto">
              <a:xfrm>
                <a:off x="4210" y="823"/>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06" name="Line 28">
                <a:extLst>
                  <a:ext uri="{FF2B5EF4-FFF2-40B4-BE49-F238E27FC236}">
                    <a16:creationId xmlns:a16="http://schemas.microsoft.com/office/drawing/2014/main" id="{9A265927-E72D-7D46-8B66-20AE5FEE5E9F}"/>
                  </a:ext>
                </a:extLst>
              </p:cNvPr>
              <p:cNvSpPr>
                <a:spLocks noChangeShapeType="1"/>
              </p:cNvSpPr>
              <p:nvPr/>
            </p:nvSpPr>
            <p:spPr bwMode="auto">
              <a:xfrm flipH="1">
                <a:off x="4168" y="1080"/>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807" name="Rectangle 29">
                <a:extLst>
                  <a:ext uri="{FF2B5EF4-FFF2-40B4-BE49-F238E27FC236}">
                    <a16:creationId xmlns:a16="http://schemas.microsoft.com/office/drawing/2014/main" id="{D8B5260E-972F-3348-831E-6B67CBD76EB4}"/>
                  </a:ext>
                </a:extLst>
              </p:cNvPr>
              <p:cNvSpPr>
                <a:spLocks noChangeArrowheads="1"/>
              </p:cNvSpPr>
              <p:nvPr/>
            </p:nvSpPr>
            <p:spPr bwMode="auto">
              <a:xfrm>
                <a:off x="4105" y="929"/>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8" name="Rectangle 30">
                <a:extLst>
                  <a:ext uri="{FF2B5EF4-FFF2-40B4-BE49-F238E27FC236}">
                    <a16:creationId xmlns:a16="http://schemas.microsoft.com/office/drawing/2014/main" id="{917A380D-753A-E345-8B00-1DFE899DCDC1}"/>
                  </a:ext>
                </a:extLst>
              </p:cNvPr>
              <p:cNvSpPr>
                <a:spLocks noChangeArrowheads="1"/>
              </p:cNvSpPr>
              <p:nvPr/>
            </p:nvSpPr>
            <p:spPr bwMode="auto">
              <a:xfrm>
                <a:off x="4111" y="974"/>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15720" name="Group 40">
              <a:extLst>
                <a:ext uri="{FF2B5EF4-FFF2-40B4-BE49-F238E27FC236}">
                  <a16:creationId xmlns:a16="http://schemas.microsoft.com/office/drawing/2014/main" id="{861E7D65-56AA-BC41-862E-74259A15C94B}"/>
                </a:ext>
              </a:extLst>
            </p:cNvPr>
            <p:cNvGrpSpPr>
              <a:grpSpLocks/>
            </p:cNvGrpSpPr>
            <p:nvPr/>
          </p:nvGrpSpPr>
          <p:grpSpPr bwMode="auto">
            <a:xfrm>
              <a:off x="4460" y="932"/>
              <a:ext cx="116" cy="341"/>
              <a:chOff x="4460" y="932"/>
              <a:chExt cx="116" cy="341"/>
            </a:xfrm>
          </p:grpSpPr>
          <p:sp>
            <p:nvSpPr>
              <p:cNvPr id="115793" name="AutoShape 32">
                <a:extLst>
                  <a:ext uri="{FF2B5EF4-FFF2-40B4-BE49-F238E27FC236}">
                    <a16:creationId xmlns:a16="http://schemas.microsoft.com/office/drawing/2014/main" id="{8495800F-9CD8-AA4A-9360-BE05E73CEF0A}"/>
                  </a:ext>
                </a:extLst>
              </p:cNvPr>
              <p:cNvSpPr>
                <a:spLocks noChangeArrowheads="1"/>
              </p:cNvSpPr>
              <p:nvPr/>
            </p:nvSpPr>
            <p:spPr bwMode="auto">
              <a:xfrm>
                <a:off x="4460" y="1194"/>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94" name="Rectangle 33">
                <a:extLst>
                  <a:ext uri="{FF2B5EF4-FFF2-40B4-BE49-F238E27FC236}">
                    <a16:creationId xmlns:a16="http://schemas.microsoft.com/office/drawing/2014/main" id="{1F6B47EB-08C5-4E43-9BBE-5EE5592A24FF}"/>
                  </a:ext>
                </a:extLst>
              </p:cNvPr>
              <p:cNvSpPr>
                <a:spLocks noChangeArrowheads="1"/>
              </p:cNvSpPr>
              <p:nvPr/>
            </p:nvSpPr>
            <p:spPr bwMode="auto">
              <a:xfrm>
                <a:off x="4519" y="933"/>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95" name="Rectangle 34">
                <a:extLst>
                  <a:ext uri="{FF2B5EF4-FFF2-40B4-BE49-F238E27FC236}">
                    <a16:creationId xmlns:a16="http://schemas.microsoft.com/office/drawing/2014/main" id="{36F0F3E5-D25E-F041-8A47-53A2446A02C3}"/>
                  </a:ext>
                </a:extLst>
              </p:cNvPr>
              <p:cNvSpPr>
                <a:spLocks noChangeArrowheads="1"/>
              </p:cNvSpPr>
              <p:nvPr/>
            </p:nvSpPr>
            <p:spPr bwMode="auto">
              <a:xfrm>
                <a:off x="4462" y="1009"/>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96" name="AutoShape 35">
                <a:extLst>
                  <a:ext uri="{FF2B5EF4-FFF2-40B4-BE49-F238E27FC236}">
                    <a16:creationId xmlns:a16="http://schemas.microsoft.com/office/drawing/2014/main" id="{9365C120-C630-224B-B5BC-EA1365402462}"/>
                  </a:ext>
                </a:extLst>
              </p:cNvPr>
              <p:cNvSpPr>
                <a:spLocks noChangeArrowheads="1"/>
              </p:cNvSpPr>
              <p:nvPr/>
            </p:nvSpPr>
            <p:spPr bwMode="auto">
              <a:xfrm>
                <a:off x="4461" y="932"/>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97" name="Line 36">
                <a:extLst>
                  <a:ext uri="{FF2B5EF4-FFF2-40B4-BE49-F238E27FC236}">
                    <a16:creationId xmlns:a16="http://schemas.microsoft.com/office/drawing/2014/main" id="{B7597DE1-61E1-9842-8CEC-5DBA22C2D080}"/>
                  </a:ext>
                </a:extLst>
              </p:cNvPr>
              <p:cNvSpPr>
                <a:spLocks noChangeShapeType="1"/>
              </p:cNvSpPr>
              <p:nvPr/>
            </p:nvSpPr>
            <p:spPr bwMode="auto">
              <a:xfrm>
                <a:off x="4576" y="937"/>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8" name="Line 37">
                <a:extLst>
                  <a:ext uri="{FF2B5EF4-FFF2-40B4-BE49-F238E27FC236}">
                    <a16:creationId xmlns:a16="http://schemas.microsoft.com/office/drawing/2014/main" id="{EFA2BD39-1995-4547-9B64-D75DEECDE23A}"/>
                  </a:ext>
                </a:extLst>
              </p:cNvPr>
              <p:cNvSpPr>
                <a:spLocks noChangeShapeType="1"/>
              </p:cNvSpPr>
              <p:nvPr/>
            </p:nvSpPr>
            <p:spPr bwMode="auto">
              <a:xfrm flipH="1">
                <a:off x="4534" y="1194"/>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9" name="Rectangle 38">
                <a:extLst>
                  <a:ext uri="{FF2B5EF4-FFF2-40B4-BE49-F238E27FC236}">
                    <a16:creationId xmlns:a16="http://schemas.microsoft.com/office/drawing/2014/main" id="{3597145E-02E6-7741-BFB4-C84132B630EB}"/>
                  </a:ext>
                </a:extLst>
              </p:cNvPr>
              <p:cNvSpPr>
                <a:spLocks noChangeArrowheads="1"/>
              </p:cNvSpPr>
              <p:nvPr/>
            </p:nvSpPr>
            <p:spPr bwMode="auto">
              <a:xfrm>
                <a:off x="4471" y="1043"/>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800" name="Rectangle 39">
                <a:extLst>
                  <a:ext uri="{FF2B5EF4-FFF2-40B4-BE49-F238E27FC236}">
                    <a16:creationId xmlns:a16="http://schemas.microsoft.com/office/drawing/2014/main" id="{C9759803-CF56-8642-B9F2-64936814FC3E}"/>
                  </a:ext>
                </a:extLst>
              </p:cNvPr>
              <p:cNvSpPr>
                <a:spLocks noChangeArrowheads="1"/>
              </p:cNvSpPr>
              <p:nvPr/>
            </p:nvSpPr>
            <p:spPr bwMode="auto">
              <a:xfrm>
                <a:off x="4477" y="1088"/>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15721" name="Group 49">
              <a:extLst>
                <a:ext uri="{FF2B5EF4-FFF2-40B4-BE49-F238E27FC236}">
                  <a16:creationId xmlns:a16="http://schemas.microsoft.com/office/drawing/2014/main" id="{2A6C3E9D-F58F-DC44-A27E-E0381F4C649B}"/>
                </a:ext>
              </a:extLst>
            </p:cNvPr>
            <p:cNvGrpSpPr>
              <a:grpSpLocks/>
            </p:cNvGrpSpPr>
            <p:nvPr/>
          </p:nvGrpSpPr>
          <p:grpSpPr bwMode="auto">
            <a:xfrm>
              <a:off x="4658" y="1430"/>
              <a:ext cx="116" cy="341"/>
              <a:chOff x="4658" y="1430"/>
              <a:chExt cx="116" cy="341"/>
            </a:xfrm>
          </p:grpSpPr>
          <p:sp>
            <p:nvSpPr>
              <p:cNvPr id="115785" name="AutoShape 41">
                <a:extLst>
                  <a:ext uri="{FF2B5EF4-FFF2-40B4-BE49-F238E27FC236}">
                    <a16:creationId xmlns:a16="http://schemas.microsoft.com/office/drawing/2014/main" id="{25390DC5-50B1-FB47-85F6-68D24796C7DD}"/>
                  </a:ext>
                </a:extLst>
              </p:cNvPr>
              <p:cNvSpPr>
                <a:spLocks noChangeArrowheads="1"/>
              </p:cNvSpPr>
              <p:nvPr/>
            </p:nvSpPr>
            <p:spPr bwMode="auto">
              <a:xfrm>
                <a:off x="4658" y="1692"/>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86" name="Rectangle 42">
                <a:extLst>
                  <a:ext uri="{FF2B5EF4-FFF2-40B4-BE49-F238E27FC236}">
                    <a16:creationId xmlns:a16="http://schemas.microsoft.com/office/drawing/2014/main" id="{C66491B0-1994-DD44-912D-6B7A90223934}"/>
                  </a:ext>
                </a:extLst>
              </p:cNvPr>
              <p:cNvSpPr>
                <a:spLocks noChangeArrowheads="1"/>
              </p:cNvSpPr>
              <p:nvPr/>
            </p:nvSpPr>
            <p:spPr bwMode="auto">
              <a:xfrm>
                <a:off x="4717" y="1431"/>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87" name="Rectangle 43">
                <a:extLst>
                  <a:ext uri="{FF2B5EF4-FFF2-40B4-BE49-F238E27FC236}">
                    <a16:creationId xmlns:a16="http://schemas.microsoft.com/office/drawing/2014/main" id="{60D644D4-D809-AB44-823B-DB6F3ABA25E4}"/>
                  </a:ext>
                </a:extLst>
              </p:cNvPr>
              <p:cNvSpPr>
                <a:spLocks noChangeArrowheads="1"/>
              </p:cNvSpPr>
              <p:nvPr/>
            </p:nvSpPr>
            <p:spPr bwMode="auto">
              <a:xfrm>
                <a:off x="4660" y="1507"/>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88" name="AutoShape 44">
                <a:extLst>
                  <a:ext uri="{FF2B5EF4-FFF2-40B4-BE49-F238E27FC236}">
                    <a16:creationId xmlns:a16="http://schemas.microsoft.com/office/drawing/2014/main" id="{50B58BA5-9FA5-4D48-9518-7A16B63F5244}"/>
                  </a:ext>
                </a:extLst>
              </p:cNvPr>
              <p:cNvSpPr>
                <a:spLocks noChangeArrowheads="1"/>
              </p:cNvSpPr>
              <p:nvPr/>
            </p:nvSpPr>
            <p:spPr bwMode="auto">
              <a:xfrm>
                <a:off x="4659" y="1430"/>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89" name="Line 45">
                <a:extLst>
                  <a:ext uri="{FF2B5EF4-FFF2-40B4-BE49-F238E27FC236}">
                    <a16:creationId xmlns:a16="http://schemas.microsoft.com/office/drawing/2014/main" id="{36D3F087-73C9-0345-AF98-836E8B06FC6E}"/>
                  </a:ext>
                </a:extLst>
              </p:cNvPr>
              <p:cNvSpPr>
                <a:spLocks noChangeShapeType="1"/>
              </p:cNvSpPr>
              <p:nvPr/>
            </p:nvSpPr>
            <p:spPr bwMode="auto">
              <a:xfrm>
                <a:off x="4774" y="1435"/>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0" name="Line 46">
                <a:extLst>
                  <a:ext uri="{FF2B5EF4-FFF2-40B4-BE49-F238E27FC236}">
                    <a16:creationId xmlns:a16="http://schemas.microsoft.com/office/drawing/2014/main" id="{3A690EA5-25A2-8E44-A1C0-04AEB252BDC1}"/>
                  </a:ext>
                </a:extLst>
              </p:cNvPr>
              <p:cNvSpPr>
                <a:spLocks noChangeShapeType="1"/>
              </p:cNvSpPr>
              <p:nvPr/>
            </p:nvSpPr>
            <p:spPr bwMode="auto">
              <a:xfrm flipH="1">
                <a:off x="4732" y="1692"/>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91" name="Rectangle 47">
                <a:extLst>
                  <a:ext uri="{FF2B5EF4-FFF2-40B4-BE49-F238E27FC236}">
                    <a16:creationId xmlns:a16="http://schemas.microsoft.com/office/drawing/2014/main" id="{8AD89EC7-9A83-414E-B2F6-C0AFA6B665C6}"/>
                  </a:ext>
                </a:extLst>
              </p:cNvPr>
              <p:cNvSpPr>
                <a:spLocks noChangeArrowheads="1"/>
              </p:cNvSpPr>
              <p:nvPr/>
            </p:nvSpPr>
            <p:spPr bwMode="auto">
              <a:xfrm>
                <a:off x="4669" y="1541"/>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92" name="Rectangle 48">
                <a:extLst>
                  <a:ext uri="{FF2B5EF4-FFF2-40B4-BE49-F238E27FC236}">
                    <a16:creationId xmlns:a16="http://schemas.microsoft.com/office/drawing/2014/main" id="{6C04C5D5-2382-774A-9A4B-BF016A09596D}"/>
                  </a:ext>
                </a:extLst>
              </p:cNvPr>
              <p:cNvSpPr>
                <a:spLocks noChangeArrowheads="1"/>
              </p:cNvSpPr>
              <p:nvPr/>
            </p:nvSpPr>
            <p:spPr bwMode="auto">
              <a:xfrm>
                <a:off x="4675" y="1586"/>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15722" name="Rectangle 50">
              <a:extLst>
                <a:ext uri="{FF2B5EF4-FFF2-40B4-BE49-F238E27FC236}">
                  <a16:creationId xmlns:a16="http://schemas.microsoft.com/office/drawing/2014/main" id="{BF878C3C-FC5F-A142-A1DB-C67237552822}"/>
                </a:ext>
              </a:extLst>
            </p:cNvPr>
            <p:cNvSpPr>
              <a:spLocks noChangeArrowheads="1"/>
            </p:cNvSpPr>
            <p:nvPr/>
          </p:nvSpPr>
          <p:spPr bwMode="auto">
            <a:xfrm>
              <a:off x="4476" y="688"/>
              <a:ext cx="10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400"/>
                <a:t>起始服务器</a:t>
              </a:r>
            </a:p>
          </p:txBody>
        </p:sp>
        <p:sp>
          <p:nvSpPr>
            <p:cNvPr id="115723" name="Line 51">
              <a:extLst>
                <a:ext uri="{FF2B5EF4-FFF2-40B4-BE49-F238E27FC236}">
                  <a16:creationId xmlns:a16="http://schemas.microsoft.com/office/drawing/2014/main" id="{B6EB10FB-D971-9E45-866B-C89FB2105CF1}"/>
                </a:ext>
              </a:extLst>
            </p:cNvPr>
            <p:cNvSpPr>
              <a:spLocks noChangeShapeType="1"/>
            </p:cNvSpPr>
            <p:nvPr/>
          </p:nvSpPr>
          <p:spPr bwMode="auto">
            <a:xfrm>
              <a:off x="3715" y="1139"/>
              <a:ext cx="42" cy="174"/>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4" name="Line 52">
              <a:extLst>
                <a:ext uri="{FF2B5EF4-FFF2-40B4-BE49-F238E27FC236}">
                  <a16:creationId xmlns:a16="http://schemas.microsoft.com/office/drawing/2014/main" id="{09722A52-36E6-0348-B585-3E3C97A935D8}"/>
                </a:ext>
              </a:extLst>
            </p:cNvPr>
            <p:cNvSpPr>
              <a:spLocks noChangeShapeType="1"/>
            </p:cNvSpPr>
            <p:nvPr/>
          </p:nvSpPr>
          <p:spPr bwMode="auto">
            <a:xfrm flipH="1">
              <a:off x="4111" y="1163"/>
              <a:ext cx="6" cy="15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5" name="Line 53">
              <a:extLst>
                <a:ext uri="{FF2B5EF4-FFF2-40B4-BE49-F238E27FC236}">
                  <a16:creationId xmlns:a16="http://schemas.microsoft.com/office/drawing/2014/main" id="{54F7F27C-66F4-E248-8B47-11C926CD14AB}"/>
                </a:ext>
              </a:extLst>
            </p:cNvPr>
            <p:cNvSpPr>
              <a:spLocks noChangeShapeType="1"/>
            </p:cNvSpPr>
            <p:nvPr/>
          </p:nvSpPr>
          <p:spPr bwMode="auto">
            <a:xfrm flipH="1">
              <a:off x="4399" y="1265"/>
              <a:ext cx="84" cy="132"/>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6" name="Line 54">
              <a:extLst>
                <a:ext uri="{FF2B5EF4-FFF2-40B4-BE49-F238E27FC236}">
                  <a16:creationId xmlns:a16="http://schemas.microsoft.com/office/drawing/2014/main" id="{5652974D-8CAA-3E4F-913B-D35A61DFAE61}"/>
                </a:ext>
              </a:extLst>
            </p:cNvPr>
            <p:cNvSpPr>
              <a:spLocks noChangeShapeType="1"/>
            </p:cNvSpPr>
            <p:nvPr/>
          </p:nvSpPr>
          <p:spPr bwMode="auto">
            <a:xfrm flipH="1">
              <a:off x="4501" y="1745"/>
              <a:ext cx="156" cy="0"/>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27" name="Freeform 55">
              <a:extLst>
                <a:ext uri="{FF2B5EF4-FFF2-40B4-BE49-F238E27FC236}">
                  <a16:creationId xmlns:a16="http://schemas.microsoft.com/office/drawing/2014/main" id="{9926DD8F-2C4D-8046-9B17-999DFFB47AB6}"/>
                </a:ext>
              </a:extLst>
            </p:cNvPr>
            <p:cNvSpPr>
              <a:spLocks/>
            </p:cNvSpPr>
            <p:nvPr/>
          </p:nvSpPr>
          <p:spPr bwMode="auto">
            <a:xfrm>
              <a:off x="3277" y="1171"/>
              <a:ext cx="1326" cy="937"/>
            </a:xfrm>
            <a:custGeom>
              <a:avLst/>
              <a:gdLst>
                <a:gd name="T0" fmla="*/ 3 w 1326"/>
                <a:gd name="T1" fmla="*/ 314 h 937"/>
                <a:gd name="T2" fmla="*/ 0 w 1326"/>
                <a:gd name="T3" fmla="*/ 214 h 937"/>
                <a:gd name="T4" fmla="*/ 8 w 1326"/>
                <a:gd name="T5" fmla="*/ 113 h 937"/>
                <a:gd name="T6" fmla="*/ 33 w 1326"/>
                <a:gd name="T7" fmla="*/ 34 h 937"/>
                <a:gd name="T8" fmla="*/ 55 w 1326"/>
                <a:gd name="T9" fmla="*/ 10 h 937"/>
                <a:gd name="T10" fmla="*/ 85 w 1326"/>
                <a:gd name="T11" fmla="*/ 0 h 937"/>
                <a:gd name="T12" fmla="*/ 166 w 1326"/>
                <a:gd name="T13" fmla="*/ 12 h 937"/>
                <a:gd name="T14" fmla="*/ 264 w 1326"/>
                <a:gd name="T15" fmla="*/ 46 h 937"/>
                <a:gd name="T16" fmla="*/ 363 w 1326"/>
                <a:gd name="T17" fmla="*/ 76 h 937"/>
                <a:gd name="T18" fmla="*/ 453 w 1326"/>
                <a:gd name="T19" fmla="*/ 79 h 937"/>
                <a:gd name="T20" fmla="*/ 536 w 1326"/>
                <a:gd name="T21" fmla="*/ 59 h 937"/>
                <a:gd name="T22" fmla="*/ 620 w 1326"/>
                <a:gd name="T23" fmla="*/ 34 h 937"/>
                <a:gd name="T24" fmla="*/ 712 w 1326"/>
                <a:gd name="T25" fmla="*/ 21 h 937"/>
                <a:gd name="T26" fmla="*/ 824 w 1326"/>
                <a:gd name="T27" fmla="*/ 34 h 937"/>
                <a:gd name="T28" fmla="*/ 965 w 1326"/>
                <a:gd name="T29" fmla="*/ 64 h 937"/>
                <a:gd name="T30" fmla="*/ 1111 w 1326"/>
                <a:gd name="T31" fmla="*/ 109 h 937"/>
                <a:gd name="T32" fmla="*/ 1206 w 1326"/>
                <a:gd name="T33" fmla="*/ 154 h 937"/>
                <a:gd name="T34" fmla="*/ 1254 w 1326"/>
                <a:gd name="T35" fmla="*/ 189 h 937"/>
                <a:gd name="T36" fmla="*/ 1299 w 1326"/>
                <a:gd name="T37" fmla="*/ 252 h 937"/>
                <a:gd name="T38" fmla="*/ 1325 w 1326"/>
                <a:gd name="T39" fmla="*/ 362 h 937"/>
                <a:gd name="T40" fmla="*/ 1320 w 1326"/>
                <a:gd name="T41" fmla="*/ 485 h 937"/>
                <a:gd name="T42" fmla="*/ 1296 w 1326"/>
                <a:gd name="T43" fmla="*/ 601 h 937"/>
                <a:gd name="T44" fmla="*/ 1260 w 1326"/>
                <a:gd name="T45" fmla="*/ 694 h 937"/>
                <a:gd name="T46" fmla="*/ 1207 w 1326"/>
                <a:gd name="T47" fmla="*/ 779 h 937"/>
                <a:gd name="T48" fmla="*/ 1135 w 1326"/>
                <a:gd name="T49" fmla="*/ 852 h 937"/>
                <a:gd name="T50" fmla="*/ 1050 w 1326"/>
                <a:gd name="T51" fmla="*/ 905 h 937"/>
                <a:gd name="T52" fmla="*/ 950 w 1326"/>
                <a:gd name="T53" fmla="*/ 933 h 937"/>
                <a:gd name="T54" fmla="*/ 821 w 1326"/>
                <a:gd name="T55" fmla="*/ 932 h 937"/>
                <a:gd name="T56" fmla="*/ 683 w 1326"/>
                <a:gd name="T57" fmla="*/ 913 h 937"/>
                <a:gd name="T58" fmla="*/ 559 w 1326"/>
                <a:gd name="T59" fmla="*/ 886 h 937"/>
                <a:gd name="T60" fmla="*/ 471 w 1326"/>
                <a:gd name="T61" fmla="*/ 859 h 937"/>
                <a:gd name="T62" fmla="*/ 414 w 1326"/>
                <a:gd name="T63" fmla="*/ 823 h 937"/>
                <a:gd name="T64" fmla="*/ 353 w 1326"/>
                <a:gd name="T65" fmla="*/ 762 h 937"/>
                <a:gd name="T66" fmla="*/ 310 w 1326"/>
                <a:gd name="T67" fmla="*/ 725 h 937"/>
                <a:gd name="T68" fmla="*/ 201 w 1326"/>
                <a:gd name="T69" fmla="*/ 670 h 937"/>
                <a:gd name="T70" fmla="*/ 126 w 1326"/>
                <a:gd name="T71" fmla="*/ 624 h 937"/>
                <a:gd name="T72" fmla="*/ 69 w 1326"/>
                <a:gd name="T73" fmla="*/ 552 h 937"/>
                <a:gd name="T74" fmla="*/ 24 w 1326"/>
                <a:gd name="T75" fmla="*/ 461 h 937"/>
                <a:gd name="T76" fmla="*/ 7 w 1326"/>
                <a:gd name="T77" fmla="*/ 392 h 93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6"/>
                <a:gd name="T118" fmla="*/ 0 h 937"/>
                <a:gd name="T119" fmla="*/ 1326 w 1326"/>
                <a:gd name="T120" fmla="*/ 937 h 93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6" h="937">
                  <a:moveTo>
                    <a:pt x="6" y="355"/>
                  </a:moveTo>
                  <a:lnTo>
                    <a:pt x="3" y="314"/>
                  </a:lnTo>
                  <a:lnTo>
                    <a:pt x="1" y="266"/>
                  </a:lnTo>
                  <a:lnTo>
                    <a:pt x="0" y="214"/>
                  </a:lnTo>
                  <a:lnTo>
                    <a:pt x="2" y="162"/>
                  </a:lnTo>
                  <a:lnTo>
                    <a:pt x="8" y="113"/>
                  </a:lnTo>
                  <a:lnTo>
                    <a:pt x="18" y="69"/>
                  </a:lnTo>
                  <a:lnTo>
                    <a:pt x="33" y="34"/>
                  </a:lnTo>
                  <a:lnTo>
                    <a:pt x="44" y="20"/>
                  </a:lnTo>
                  <a:lnTo>
                    <a:pt x="55" y="10"/>
                  </a:lnTo>
                  <a:lnTo>
                    <a:pt x="69" y="3"/>
                  </a:lnTo>
                  <a:lnTo>
                    <a:pt x="85" y="0"/>
                  </a:lnTo>
                  <a:lnTo>
                    <a:pt x="123" y="2"/>
                  </a:lnTo>
                  <a:lnTo>
                    <a:pt x="166" y="12"/>
                  </a:lnTo>
                  <a:lnTo>
                    <a:pt x="214" y="28"/>
                  </a:lnTo>
                  <a:lnTo>
                    <a:pt x="264" y="46"/>
                  </a:lnTo>
                  <a:lnTo>
                    <a:pt x="314" y="63"/>
                  </a:lnTo>
                  <a:lnTo>
                    <a:pt x="363" y="76"/>
                  </a:lnTo>
                  <a:lnTo>
                    <a:pt x="410" y="82"/>
                  </a:lnTo>
                  <a:lnTo>
                    <a:pt x="453" y="79"/>
                  </a:lnTo>
                  <a:lnTo>
                    <a:pt x="495" y="71"/>
                  </a:lnTo>
                  <a:lnTo>
                    <a:pt x="536" y="59"/>
                  </a:lnTo>
                  <a:lnTo>
                    <a:pt x="577" y="46"/>
                  </a:lnTo>
                  <a:lnTo>
                    <a:pt x="620" y="34"/>
                  </a:lnTo>
                  <a:lnTo>
                    <a:pt x="665" y="25"/>
                  </a:lnTo>
                  <a:lnTo>
                    <a:pt x="712" y="21"/>
                  </a:lnTo>
                  <a:lnTo>
                    <a:pt x="764" y="24"/>
                  </a:lnTo>
                  <a:lnTo>
                    <a:pt x="824" y="34"/>
                  </a:lnTo>
                  <a:lnTo>
                    <a:pt x="892" y="47"/>
                  </a:lnTo>
                  <a:lnTo>
                    <a:pt x="965" y="64"/>
                  </a:lnTo>
                  <a:lnTo>
                    <a:pt x="1040" y="84"/>
                  </a:lnTo>
                  <a:lnTo>
                    <a:pt x="1111" y="109"/>
                  </a:lnTo>
                  <a:lnTo>
                    <a:pt x="1177" y="138"/>
                  </a:lnTo>
                  <a:lnTo>
                    <a:pt x="1206" y="154"/>
                  </a:lnTo>
                  <a:lnTo>
                    <a:pt x="1232" y="171"/>
                  </a:lnTo>
                  <a:lnTo>
                    <a:pt x="1254" y="189"/>
                  </a:lnTo>
                  <a:lnTo>
                    <a:pt x="1272" y="208"/>
                  </a:lnTo>
                  <a:lnTo>
                    <a:pt x="1299" y="252"/>
                  </a:lnTo>
                  <a:lnTo>
                    <a:pt x="1316" y="304"/>
                  </a:lnTo>
                  <a:lnTo>
                    <a:pt x="1325" y="362"/>
                  </a:lnTo>
                  <a:lnTo>
                    <a:pt x="1325" y="423"/>
                  </a:lnTo>
                  <a:lnTo>
                    <a:pt x="1320" y="485"/>
                  </a:lnTo>
                  <a:lnTo>
                    <a:pt x="1310" y="545"/>
                  </a:lnTo>
                  <a:lnTo>
                    <a:pt x="1296" y="601"/>
                  </a:lnTo>
                  <a:lnTo>
                    <a:pt x="1280" y="650"/>
                  </a:lnTo>
                  <a:lnTo>
                    <a:pt x="1260" y="694"/>
                  </a:lnTo>
                  <a:lnTo>
                    <a:pt x="1236" y="738"/>
                  </a:lnTo>
                  <a:lnTo>
                    <a:pt x="1207" y="779"/>
                  </a:lnTo>
                  <a:lnTo>
                    <a:pt x="1173" y="817"/>
                  </a:lnTo>
                  <a:lnTo>
                    <a:pt x="1135" y="852"/>
                  </a:lnTo>
                  <a:lnTo>
                    <a:pt x="1094" y="881"/>
                  </a:lnTo>
                  <a:lnTo>
                    <a:pt x="1050" y="905"/>
                  </a:lnTo>
                  <a:lnTo>
                    <a:pt x="1003" y="923"/>
                  </a:lnTo>
                  <a:lnTo>
                    <a:pt x="950" y="933"/>
                  </a:lnTo>
                  <a:lnTo>
                    <a:pt x="888" y="936"/>
                  </a:lnTo>
                  <a:lnTo>
                    <a:pt x="821" y="932"/>
                  </a:lnTo>
                  <a:lnTo>
                    <a:pt x="751" y="924"/>
                  </a:lnTo>
                  <a:lnTo>
                    <a:pt x="683" y="913"/>
                  </a:lnTo>
                  <a:lnTo>
                    <a:pt x="618" y="900"/>
                  </a:lnTo>
                  <a:lnTo>
                    <a:pt x="559" y="886"/>
                  </a:lnTo>
                  <a:lnTo>
                    <a:pt x="510" y="872"/>
                  </a:lnTo>
                  <a:lnTo>
                    <a:pt x="471" y="859"/>
                  </a:lnTo>
                  <a:lnTo>
                    <a:pt x="440" y="842"/>
                  </a:lnTo>
                  <a:lnTo>
                    <a:pt x="414" y="823"/>
                  </a:lnTo>
                  <a:lnTo>
                    <a:pt x="392" y="803"/>
                  </a:lnTo>
                  <a:lnTo>
                    <a:pt x="353" y="762"/>
                  </a:lnTo>
                  <a:lnTo>
                    <a:pt x="333" y="743"/>
                  </a:lnTo>
                  <a:lnTo>
                    <a:pt x="310" y="725"/>
                  </a:lnTo>
                  <a:lnTo>
                    <a:pt x="257" y="695"/>
                  </a:lnTo>
                  <a:lnTo>
                    <a:pt x="201" y="670"/>
                  </a:lnTo>
                  <a:lnTo>
                    <a:pt x="150" y="642"/>
                  </a:lnTo>
                  <a:lnTo>
                    <a:pt x="126" y="624"/>
                  </a:lnTo>
                  <a:lnTo>
                    <a:pt x="106" y="603"/>
                  </a:lnTo>
                  <a:lnTo>
                    <a:pt x="69" y="552"/>
                  </a:lnTo>
                  <a:lnTo>
                    <a:pt x="36" y="493"/>
                  </a:lnTo>
                  <a:lnTo>
                    <a:pt x="24" y="461"/>
                  </a:lnTo>
                  <a:lnTo>
                    <a:pt x="14" y="428"/>
                  </a:lnTo>
                  <a:lnTo>
                    <a:pt x="7" y="392"/>
                  </a:lnTo>
                  <a:lnTo>
                    <a:pt x="6" y="355"/>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nvGrpSpPr>
            <p:cNvPr id="115728" name="Group 69">
              <a:extLst>
                <a:ext uri="{FF2B5EF4-FFF2-40B4-BE49-F238E27FC236}">
                  <a16:creationId xmlns:a16="http://schemas.microsoft.com/office/drawing/2014/main" id="{BFBEF1CA-785C-7245-956E-E37D7604741D}"/>
                </a:ext>
              </a:extLst>
            </p:cNvPr>
            <p:cNvGrpSpPr>
              <a:grpSpLocks/>
            </p:cNvGrpSpPr>
            <p:nvPr/>
          </p:nvGrpSpPr>
          <p:grpSpPr bwMode="auto">
            <a:xfrm>
              <a:off x="3884" y="1892"/>
              <a:ext cx="316" cy="147"/>
              <a:chOff x="3884" y="1892"/>
              <a:chExt cx="316" cy="147"/>
            </a:xfrm>
          </p:grpSpPr>
          <p:sp>
            <p:nvSpPr>
              <p:cNvPr id="115772" name="Oval 56">
                <a:extLst>
                  <a:ext uri="{FF2B5EF4-FFF2-40B4-BE49-F238E27FC236}">
                    <a16:creationId xmlns:a16="http://schemas.microsoft.com/office/drawing/2014/main" id="{46EAEC5D-098A-4E4C-8553-55B39927D8F1}"/>
                  </a:ext>
                </a:extLst>
              </p:cNvPr>
              <p:cNvSpPr>
                <a:spLocks noChangeArrowheads="1"/>
              </p:cNvSpPr>
              <p:nvPr/>
            </p:nvSpPr>
            <p:spPr bwMode="auto">
              <a:xfrm>
                <a:off x="3887" y="195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73" name="Line 57">
                <a:extLst>
                  <a:ext uri="{FF2B5EF4-FFF2-40B4-BE49-F238E27FC236}">
                    <a16:creationId xmlns:a16="http://schemas.microsoft.com/office/drawing/2014/main" id="{DC23CB8F-4EBA-1848-9BB3-A7226599E566}"/>
                  </a:ext>
                </a:extLst>
              </p:cNvPr>
              <p:cNvSpPr>
                <a:spLocks noChangeShapeType="1"/>
              </p:cNvSpPr>
              <p:nvPr/>
            </p:nvSpPr>
            <p:spPr bwMode="auto">
              <a:xfrm>
                <a:off x="3887"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4" name="Line 58">
                <a:extLst>
                  <a:ext uri="{FF2B5EF4-FFF2-40B4-BE49-F238E27FC236}">
                    <a16:creationId xmlns:a16="http://schemas.microsoft.com/office/drawing/2014/main" id="{19D35C60-EFBD-0B4E-AC94-CA5A194C63EC}"/>
                  </a:ext>
                </a:extLst>
              </p:cNvPr>
              <p:cNvSpPr>
                <a:spLocks noChangeShapeType="1"/>
              </p:cNvSpPr>
              <p:nvPr/>
            </p:nvSpPr>
            <p:spPr bwMode="auto">
              <a:xfrm>
                <a:off x="4200" y="1951"/>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5" name="Rectangle 59">
                <a:extLst>
                  <a:ext uri="{FF2B5EF4-FFF2-40B4-BE49-F238E27FC236}">
                    <a16:creationId xmlns:a16="http://schemas.microsoft.com/office/drawing/2014/main" id="{34D1D9E7-4A6A-D241-AF35-DC7534615214}"/>
                  </a:ext>
                </a:extLst>
              </p:cNvPr>
              <p:cNvSpPr>
                <a:spLocks noChangeArrowheads="1"/>
              </p:cNvSpPr>
              <p:nvPr/>
            </p:nvSpPr>
            <p:spPr bwMode="auto">
              <a:xfrm>
                <a:off x="3887" y="195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a:p>
            </p:txBody>
          </p:sp>
          <p:sp>
            <p:nvSpPr>
              <p:cNvPr id="115776" name="Oval 60">
                <a:extLst>
                  <a:ext uri="{FF2B5EF4-FFF2-40B4-BE49-F238E27FC236}">
                    <a16:creationId xmlns:a16="http://schemas.microsoft.com/office/drawing/2014/main" id="{04F2CEED-0FF5-4344-80FF-B82DD3A51CDE}"/>
                  </a:ext>
                </a:extLst>
              </p:cNvPr>
              <p:cNvSpPr>
                <a:spLocks noChangeArrowheads="1"/>
              </p:cNvSpPr>
              <p:nvPr/>
            </p:nvSpPr>
            <p:spPr bwMode="auto">
              <a:xfrm>
                <a:off x="3884" y="189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nvGrpSpPr>
              <p:cNvPr id="115777" name="Group 64">
                <a:extLst>
                  <a:ext uri="{FF2B5EF4-FFF2-40B4-BE49-F238E27FC236}">
                    <a16:creationId xmlns:a16="http://schemas.microsoft.com/office/drawing/2014/main" id="{4A6070C8-52F9-B34B-A843-93C338A48790}"/>
                  </a:ext>
                </a:extLst>
              </p:cNvPr>
              <p:cNvGrpSpPr>
                <a:grpSpLocks/>
              </p:cNvGrpSpPr>
              <p:nvPr/>
            </p:nvGrpSpPr>
            <p:grpSpPr bwMode="auto">
              <a:xfrm>
                <a:off x="3959" y="1912"/>
                <a:ext cx="156" cy="56"/>
                <a:chOff x="3959" y="1912"/>
                <a:chExt cx="156" cy="56"/>
              </a:xfrm>
            </p:grpSpPr>
            <p:sp>
              <p:nvSpPr>
                <p:cNvPr id="115782" name="Line 61">
                  <a:extLst>
                    <a:ext uri="{FF2B5EF4-FFF2-40B4-BE49-F238E27FC236}">
                      <a16:creationId xmlns:a16="http://schemas.microsoft.com/office/drawing/2014/main" id="{A010BECD-884E-204A-AEFB-901ADA699042}"/>
                    </a:ext>
                  </a:extLst>
                </p:cNvPr>
                <p:cNvSpPr>
                  <a:spLocks noChangeShapeType="1"/>
                </p:cNvSpPr>
                <p:nvPr/>
              </p:nvSpPr>
              <p:spPr bwMode="auto">
                <a:xfrm flipV="1">
                  <a:off x="3959" y="1912"/>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3" name="Line 62">
                  <a:extLst>
                    <a:ext uri="{FF2B5EF4-FFF2-40B4-BE49-F238E27FC236}">
                      <a16:creationId xmlns:a16="http://schemas.microsoft.com/office/drawing/2014/main" id="{3308ED67-4F05-B44E-8DE1-E8193C4088B3}"/>
                    </a:ext>
                  </a:extLst>
                </p:cNvPr>
                <p:cNvSpPr>
                  <a:spLocks noChangeShapeType="1"/>
                </p:cNvSpPr>
                <p:nvPr/>
              </p:nvSpPr>
              <p:spPr bwMode="auto">
                <a:xfrm>
                  <a:off x="4066" y="1968"/>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4" name="Line 63">
                  <a:extLst>
                    <a:ext uri="{FF2B5EF4-FFF2-40B4-BE49-F238E27FC236}">
                      <a16:creationId xmlns:a16="http://schemas.microsoft.com/office/drawing/2014/main" id="{48D1755E-BC19-9C47-A69A-BF936E780487}"/>
                    </a:ext>
                  </a:extLst>
                </p:cNvPr>
                <p:cNvSpPr>
                  <a:spLocks noChangeShapeType="1"/>
                </p:cNvSpPr>
                <p:nvPr/>
              </p:nvSpPr>
              <p:spPr bwMode="auto">
                <a:xfrm>
                  <a:off x="4010" y="1914"/>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5778" name="Group 68">
                <a:extLst>
                  <a:ext uri="{FF2B5EF4-FFF2-40B4-BE49-F238E27FC236}">
                    <a16:creationId xmlns:a16="http://schemas.microsoft.com/office/drawing/2014/main" id="{CCE9F35F-5507-3549-BADD-6940DDC256ED}"/>
                  </a:ext>
                </a:extLst>
              </p:cNvPr>
              <p:cNvGrpSpPr>
                <a:grpSpLocks/>
              </p:cNvGrpSpPr>
              <p:nvPr/>
            </p:nvGrpSpPr>
            <p:grpSpPr bwMode="auto">
              <a:xfrm>
                <a:off x="3959" y="1911"/>
                <a:ext cx="155" cy="57"/>
                <a:chOff x="3959" y="1911"/>
                <a:chExt cx="155" cy="57"/>
              </a:xfrm>
            </p:grpSpPr>
            <p:sp>
              <p:nvSpPr>
                <p:cNvPr id="115779" name="Line 65">
                  <a:extLst>
                    <a:ext uri="{FF2B5EF4-FFF2-40B4-BE49-F238E27FC236}">
                      <a16:creationId xmlns:a16="http://schemas.microsoft.com/office/drawing/2014/main" id="{45ACD360-28FA-1844-A403-4955DB84790A}"/>
                    </a:ext>
                  </a:extLst>
                </p:cNvPr>
                <p:cNvSpPr>
                  <a:spLocks noChangeShapeType="1"/>
                </p:cNvSpPr>
                <p:nvPr/>
              </p:nvSpPr>
              <p:spPr bwMode="auto">
                <a:xfrm>
                  <a:off x="3959" y="1967"/>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0" name="Line 66">
                  <a:extLst>
                    <a:ext uri="{FF2B5EF4-FFF2-40B4-BE49-F238E27FC236}">
                      <a16:creationId xmlns:a16="http://schemas.microsoft.com/office/drawing/2014/main" id="{DEACAA71-4283-E341-868E-6E21849F846A}"/>
                    </a:ext>
                  </a:extLst>
                </p:cNvPr>
                <p:cNvSpPr>
                  <a:spLocks noChangeShapeType="1"/>
                </p:cNvSpPr>
                <p:nvPr/>
              </p:nvSpPr>
              <p:spPr bwMode="auto">
                <a:xfrm>
                  <a:off x="4065" y="1912"/>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81" name="Line 67">
                  <a:extLst>
                    <a:ext uri="{FF2B5EF4-FFF2-40B4-BE49-F238E27FC236}">
                      <a16:creationId xmlns:a16="http://schemas.microsoft.com/office/drawing/2014/main" id="{90C5FDB9-7B0A-B345-848F-0F6EF5854BE0}"/>
                    </a:ext>
                  </a:extLst>
                </p:cNvPr>
                <p:cNvSpPr>
                  <a:spLocks noChangeShapeType="1"/>
                </p:cNvSpPr>
                <p:nvPr/>
              </p:nvSpPr>
              <p:spPr bwMode="auto">
                <a:xfrm flipV="1">
                  <a:off x="4010" y="1911"/>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5729" name="Rectangle 70">
              <a:extLst>
                <a:ext uri="{FF2B5EF4-FFF2-40B4-BE49-F238E27FC236}">
                  <a16:creationId xmlns:a16="http://schemas.microsoft.com/office/drawing/2014/main" id="{1AABD7C8-9F71-1E42-84EB-8D7E003616A0}"/>
                </a:ext>
              </a:extLst>
            </p:cNvPr>
            <p:cNvSpPr>
              <a:spLocks noChangeArrowheads="1"/>
            </p:cNvSpPr>
            <p:nvPr/>
          </p:nvSpPr>
          <p:spPr bwMode="auto">
            <a:xfrm>
              <a:off x="3489" y="1320"/>
              <a:ext cx="77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公共</a:t>
              </a:r>
            </a:p>
            <a:p>
              <a:pPr algn="ctr">
                <a:spcBef>
                  <a:spcPct val="0"/>
                </a:spcBef>
                <a:buFontTx/>
                <a:buNone/>
              </a:pPr>
              <a:r>
                <a:rPr lang="zh-CN" altLang="en-US" sz="2000"/>
                <a:t> </a:t>
              </a:r>
              <a:r>
                <a:rPr lang="en-US" altLang="zh-CN" sz="2000"/>
                <a:t>Internet</a:t>
              </a:r>
            </a:p>
          </p:txBody>
        </p:sp>
        <p:sp>
          <p:nvSpPr>
            <p:cNvPr id="115730" name="Freeform 71">
              <a:extLst>
                <a:ext uri="{FF2B5EF4-FFF2-40B4-BE49-F238E27FC236}">
                  <a16:creationId xmlns:a16="http://schemas.microsoft.com/office/drawing/2014/main" id="{DB2F9512-CB14-7C46-83F3-26D971906518}"/>
                </a:ext>
              </a:extLst>
            </p:cNvPr>
            <p:cNvSpPr>
              <a:spLocks/>
            </p:cNvSpPr>
            <p:nvPr/>
          </p:nvSpPr>
          <p:spPr bwMode="auto">
            <a:xfrm>
              <a:off x="3016" y="2638"/>
              <a:ext cx="1812" cy="852"/>
            </a:xfrm>
            <a:custGeom>
              <a:avLst/>
              <a:gdLst>
                <a:gd name="T0" fmla="*/ 1 w 1812"/>
                <a:gd name="T1" fmla="*/ 257 h 852"/>
                <a:gd name="T2" fmla="*/ 3 w 1812"/>
                <a:gd name="T3" fmla="*/ 208 h 852"/>
                <a:gd name="T4" fmla="*/ 25 w 1812"/>
                <a:gd name="T5" fmla="*/ 166 h 852"/>
                <a:gd name="T6" fmla="*/ 81 w 1812"/>
                <a:gd name="T7" fmla="*/ 127 h 852"/>
                <a:gd name="T8" fmla="*/ 186 w 1812"/>
                <a:gd name="T9" fmla="*/ 89 h 852"/>
                <a:gd name="T10" fmla="*/ 328 w 1812"/>
                <a:gd name="T11" fmla="*/ 54 h 852"/>
                <a:gd name="T12" fmla="*/ 559 w 1812"/>
                <a:gd name="T13" fmla="*/ 15 h 852"/>
                <a:gd name="T14" fmla="*/ 751 w 1812"/>
                <a:gd name="T15" fmla="*/ 0 h 852"/>
                <a:gd name="T16" fmla="*/ 988 w 1812"/>
                <a:gd name="T17" fmla="*/ 13 h 852"/>
                <a:gd name="T18" fmla="*/ 1119 w 1812"/>
                <a:gd name="T19" fmla="*/ 25 h 852"/>
                <a:gd name="T20" fmla="*/ 1280 w 1812"/>
                <a:gd name="T21" fmla="*/ 30 h 852"/>
                <a:gd name="T22" fmla="*/ 1460 w 1812"/>
                <a:gd name="T23" fmla="*/ 30 h 852"/>
                <a:gd name="T24" fmla="*/ 1626 w 1812"/>
                <a:gd name="T25" fmla="*/ 50 h 852"/>
                <a:gd name="T26" fmla="*/ 1719 w 1812"/>
                <a:gd name="T27" fmla="*/ 92 h 852"/>
                <a:gd name="T28" fmla="*/ 1759 w 1812"/>
                <a:gd name="T29" fmla="*/ 136 h 852"/>
                <a:gd name="T30" fmla="*/ 1787 w 1812"/>
                <a:gd name="T31" fmla="*/ 202 h 852"/>
                <a:gd name="T32" fmla="*/ 1808 w 1812"/>
                <a:gd name="T33" fmla="*/ 328 h 852"/>
                <a:gd name="T34" fmla="*/ 1806 w 1812"/>
                <a:gd name="T35" fmla="*/ 514 h 852"/>
                <a:gd name="T36" fmla="*/ 1785 w 1812"/>
                <a:gd name="T37" fmla="*/ 640 h 852"/>
                <a:gd name="T38" fmla="*/ 1765 w 1812"/>
                <a:gd name="T39" fmla="*/ 706 h 852"/>
                <a:gd name="T40" fmla="*/ 1723 w 1812"/>
                <a:gd name="T41" fmla="*/ 769 h 852"/>
                <a:gd name="T42" fmla="*/ 1638 w 1812"/>
                <a:gd name="T43" fmla="*/ 812 h 852"/>
                <a:gd name="T44" fmla="*/ 1531 w 1812"/>
                <a:gd name="T45" fmla="*/ 826 h 852"/>
                <a:gd name="T46" fmla="*/ 1410 w 1812"/>
                <a:gd name="T47" fmla="*/ 831 h 852"/>
                <a:gd name="T48" fmla="*/ 1281 w 1812"/>
                <a:gd name="T49" fmla="*/ 841 h 852"/>
                <a:gd name="T50" fmla="*/ 1129 w 1812"/>
                <a:gd name="T51" fmla="*/ 845 h 852"/>
                <a:gd name="T52" fmla="*/ 970 w 1812"/>
                <a:gd name="T53" fmla="*/ 845 h 852"/>
                <a:gd name="T54" fmla="*/ 822 w 1812"/>
                <a:gd name="T55" fmla="*/ 842 h 852"/>
                <a:gd name="T56" fmla="*/ 705 w 1812"/>
                <a:gd name="T57" fmla="*/ 842 h 852"/>
                <a:gd name="T58" fmla="*/ 613 w 1812"/>
                <a:gd name="T59" fmla="*/ 848 h 852"/>
                <a:gd name="T60" fmla="*/ 499 w 1812"/>
                <a:gd name="T61" fmla="*/ 850 h 852"/>
                <a:gd name="T62" fmla="*/ 426 w 1812"/>
                <a:gd name="T63" fmla="*/ 837 h 852"/>
                <a:gd name="T64" fmla="*/ 274 w 1812"/>
                <a:gd name="T65" fmla="*/ 773 h 852"/>
                <a:gd name="T66" fmla="*/ 146 w 1812"/>
                <a:gd name="T67" fmla="*/ 666 h 852"/>
                <a:gd name="T68" fmla="*/ 51 w 1812"/>
                <a:gd name="T69" fmla="*/ 512 h 852"/>
                <a:gd name="T70" fmla="*/ 20 w 1812"/>
                <a:gd name="T71" fmla="*/ 419 h 852"/>
                <a:gd name="T72" fmla="*/ 9 w 1812"/>
                <a:gd name="T73" fmla="*/ 317 h 8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12"/>
                <a:gd name="T112" fmla="*/ 0 h 852"/>
                <a:gd name="T113" fmla="*/ 1812 w 1812"/>
                <a:gd name="T114" fmla="*/ 852 h 8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12" h="852">
                  <a:moveTo>
                    <a:pt x="9" y="317"/>
                  </a:moveTo>
                  <a:lnTo>
                    <a:pt x="1" y="257"/>
                  </a:lnTo>
                  <a:lnTo>
                    <a:pt x="0" y="231"/>
                  </a:lnTo>
                  <a:lnTo>
                    <a:pt x="3" y="208"/>
                  </a:lnTo>
                  <a:lnTo>
                    <a:pt x="10" y="186"/>
                  </a:lnTo>
                  <a:lnTo>
                    <a:pt x="25" y="166"/>
                  </a:lnTo>
                  <a:lnTo>
                    <a:pt x="48" y="147"/>
                  </a:lnTo>
                  <a:lnTo>
                    <a:pt x="81" y="127"/>
                  </a:lnTo>
                  <a:lnTo>
                    <a:pt x="127" y="108"/>
                  </a:lnTo>
                  <a:lnTo>
                    <a:pt x="186" y="89"/>
                  </a:lnTo>
                  <a:lnTo>
                    <a:pt x="254" y="71"/>
                  </a:lnTo>
                  <a:lnTo>
                    <a:pt x="328" y="54"/>
                  </a:lnTo>
                  <a:lnTo>
                    <a:pt x="483" y="26"/>
                  </a:lnTo>
                  <a:lnTo>
                    <a:pt x="559" y="15"/>
                  </a:lnTo>
                  <a:lnTo>
                    <a:pt x="627" y="7"/>
                  </a:lnTo>
                  <a:lnTo>
                    <a:pt x="751" y="0"/>
                  </a:lnTo>
                  <a:lnTo>
                    <a:pt x="869" y="4"/>
                  </a:lnTo>
                  <a:lnTo>
                    <a:pt x="988" y="13"/>
                  </a:lnTo>
                  <a:lnTo>
                    <a:pt x="1052" y="19"/>
                  </a:lnTo>
                  <a:lnTo>
                    <a:pt x="1119" y="25"/>
                  </a:lnTo>
                  <a:lnTo>
                    <a:pt x="1195" y="29"/>
                  </a:lnTo>
                  <a:lnTo>
                    <a:pt x="1280" y="30"/>
                  </a:lnTo>
                  <a:lnTo>
                    <a:pt x="1370" y="29"/>
                  </a:lnTo>
                  <a:lnTo>
                    <a:pt x="1460" y="30"/>
                  </a:lnTo>
                  <a:lnTo>
                    <a:pt x="1547" y="37"/>
                  </a:lnTo>
                  <a:lnTo>
                    <a:pt x="1626" y="50"/>
                  </a:lnTo>
                  <a:lnTo>
                    <a:pt x="1692" y="75"/>
                  </a:lnTo>
                  <a:lnTo>
                    <a:pt x="1719" y="92"/>
                  </a:lnTo>
                  <a:lnTo>
                    <a:pt x="1741" y="112"/>
                  </a:lnTo>
                  <a:lnTo>
                    <a:pt x="1759" y="136"/>
                  </a:lnTo>
                  <a:lnTo>
                    <a:pt x="1774" y="167"/>
                  </a:lnTo>
                  <a:lnTo>
                    <a:pt x="1787" y="202"/>
                  </a:lnTo>
                  <a:lnTo>
                    <a:pt x="1797" y="241"/>
                  </a:lnTo>
                  <a:lnTo>
                    <a:pt x="1808" y="328"/>
                  </a:lnTo>
                  <a:lnTo>
                    <a:pt x="1811" y="420"/>
                  </a:lnTo>
                  <a:lnTo>
                    <a:pt x="1806" y="514"/>
                  </a:lnTo>
                  <a:lnTo>
                    <a:pt x="1793" y="600"/>
                  </a:lnTo>
                  <a:lnTo>
                    <a:pt x="1785" y="640"/>
                  </a:lnTo>
                  <a:lnTo>
                    <a:pt x="1775" y="675"/>
                  </a:lnTo>
                  <a:lnTo>
                    <a:pt x="1765" y="706"/>
                  </a:lnTo>
                  <a:lnTo>
                    <a:pt x="1753" y="731"/>
                  </a:lnTo>
                  <a:lnTo>
                    <a:pt x="1723" y="769"/>
                  </a:lnTo>
                  <a:lnTo>
                    <a:pt x="1685" y="795"/>
                  </a:lnTo>
                  <a:lnTo>
                    <a:pt x="1638" y="812"/>
                  </a:lnTo>
                  <a:lnTo>
                    <a:pt x="1587" y="822"/>
                  </a:lnTo>
                  <a:lnTo>
                    <a:pt x="1531" y="826"/>
                  </a:lnTo>
                  <a:lnTo>
                    <a:pt x="1471" y="828"/>
                  </a:lnTo>
                  <a:lnTo>
                    <a:pt x="1410" y="831"/>
                  </a:lnTo>
                  <a:lnTo>
                    <a:pt x="1348" y="835"/>
                  </a:lnTo>
                  <a:lnTo>
                    <a:pt x="1281" y="841"/>
                  </a:lnTo>
                  <a:lnTo>
                    <a:pt x="1208" y="844"/>
                  </a:lnTo>
                  <a:lnTo>
                    <a:pt x="1129" y="845"/>
                  </a:lnTo>
                  <a:lnTo>
                    <a:pt x="1050" y="845"/>
                  </a:lnTo>
                  <a:lnTo>
                    <a:pt x="970" y="845"/>
                  </a:lnTo>
                  <a:lnTo>
                    <a:pt x="893" y="843"/>
                  </a:lnTo>
                  <a:lnTo>
                    <a:pt x="822" y="842"/>
                  </a:lnTo>
                  <a:lnTo>
                    <a:pt x="760" y="842"/>
                  </a:lnTo>
                  <a:lnTo>
                    <a:pt x="705" y="842"/>
                  </a:lnTo>
                  <a:lnTo>
                    <a:pt x="656" y="845"/>
                  </a:lnTo>
                  <a:lnTo>
                    <a:pt x="613" y="848"/>
                  </a:lnTo>
                  <a:lnTo>
                    <a:pt x="573" y="851"/>
                  </a:lnTo>
                  <a:lnTo>
                    <a:pt x="499" y="850"/>
                  </a:lnTo>
                  <a:lnTo>
                    <a:pt x="463" y="845"/>
                  </a:lnTo>
                  <a:lnTo>
                    <a:pt x="426" y="837"/>
                  </a:lnTo>
                  <a:lnTo>
                    <a:pt x="349" y="810"/>
                  </a:lnTo>
                  <a:lnTo>
                    <a:pt x="274" y="773"/>
                  </a:lnTo>
                  <a:lnTo>
                    <a:pt x="204" y="725"/>
                  </a:lnTo>
                  <a:lnTo>
                    <a:pt x="146" y="666"/>
                  </a:lnTo>
                  <a:lnTo>
                    <a:pt x="95" y="595"/>
                  </a:lnTo>
                  <a:lnTo>
                    <a:pt x="51" y="512"/>
                  </a:lnTo>
                  <a:lnTo>
                    <a:pt x="33" y="467"/>
                  </a:lnTo>
                  <a:lnTo>
                    <a:pt x="20" y="419"/>
                  </a:lnTo>
                  <a:lnTo>
                    <a:pt x="12" y="369"/>
                  </a:lnTo>
                  <a:lnTo>
                    <a:pt x="9" y="317"/>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aphicFrame>
          <p:nvGraphicFramePr>
            <p:cNvPr id="115731" name="Object 72">
              <a:extLst>
                <a:ext uri="{FF2B5EF4-FFF2-40B4-BE49-F238E27FC236}">
                  <a16:creationId xmlns:a16="http://schemas.microsoft.com/office/drawing/2014/main" id="{185AF204-67A6-4045-97D5-4B986CED1A26}"/>
                </a:ext>
              </a:extLst>
            </p:cNvPr>
            <p:cNvGraphicFramePr>
              <a:graphicFrameLocks/>
            </p:cNvGraphicFramePr>
            <p:nvPr/>
          </p:nvGraphicFramePr>
          <p:xfrm>
            <a:off x="3150"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5731" name="Object 72">
                          <a:extLst>
                            <a:ext uri="{FF2B5EF4-FFF2-40B4-BE49-F238E27FC236}">
                              <a16:creationId xmlns:a16="http://schemas.microsoft.com/office/drawing/2014/main" id="{185AF204-67A6-4045-97D5-4B986CED1A2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2" name="Object 73">
              <a:extLst>
                <a:ext uri="{FF2B5EF4-FFF2-40B4-BE49-F238E27FC236}">
                  <a16:creationId xmlns:a16="http://schemas.microsoft.com/office/drawing/2014/main" id="{22E0407F-B5DA-DA4F-9B9A-130936EE1BF5}"/>
                </a:ext>
              </a:extLst>
            </p:cNvPr>
            <p:cNvGraphicFramePr>
              <a:graphicFrameLocks/>
            </p:cNvGraphicFramePr>
            <p:nvPr/>
          </p:nvGraphicFramePr>
          <p:xfrm>
            <a:off x="3468" y="3097"/>
            <a:ext cx="288" cy="233"/>
          </p:xfrm>
          <a:graphic>
            <a:graphicData uri="http://schemas.openxmlformats.org/presentationml/2006/ole">
              <mc:AlternateContent xmlns:mc="http://schemas.openxmlformats.org/markup-compatibility/2006">
                <mc:Choice xmlns:v="urn:schemas-microsoft-com:vml" Requires="v">
                  <p:oleObj name="Clip" r:id="rId3" imgW="2641600" imgH="2133600" progId="MS_ClipArt_Gallery.2">
                    <p:embed/>
                  </p:oleObj>
                </mc:Choice>
                <mc:Fallback>
                  <p:oleObj name="Clip" r:id="rId3" imgW="2641600" imgH="2133600" progId="MS_ClipArt_Gallery.2">
                    <p:embed/>
                    <p:pic>
                      <p:nvPicPr>
                        <p:cNvPr id="115732" name="Object 73">
                          <a:extLst>
                            <a:ext uri="{FF2B5EF4-FFF2-40B4-BE49-F238E27FC236}">
                              <a16:creationId xmlns:a16="http://schemas.microsoft.com/office/drawing/2014/main" id="{22E0407F-B5DA-DA4F-9B9A-130936EE1BF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3" name="Object 74">
              <a:extLst>
                <a:ext uri="{FF2B5EF4-FFF2-40B4-BE49-F238E27FC236}">
                  <a16:creationId xmlns:a16="http://schemas.microsoft.com/office/drawing/2014/main" id="{ED2229A9-AAC8-B142-8639-CE05BB983003}"/>
                </a:ext>
              </a:extLst>
            </p:cNvPr>
            <p:cNvGraphicFramePr>
              <a:graphicFrameLocks/>
            </p:cNvGraphicFramePr>
            <p:nvPr/>
          </p:nvGraphicFramePr>
          <p:xfrm>
            <a:off x="3804" y="3091"/>
            <a:ext cx="288" cy="233"/>
          </p:xfrm>
          <a:graphic>
            <a:graphicData uri="http://schemas.openxmlformats.org/presentationml/2006/ole">
              <mc:AlternateContent xmlns:mc="http://schemas.openxmlformats.org/markup-compatibility/2006">
                <mc:Choice xmlns:v="urn:schemas-microsoft-com:vml" Requires="v">
                  <p:oleObj name="Clip" r:id="rId6" imgW="2641600" imgH="2133600" progId="MS_ClipArt_Gallery.2">
                    <p:embed/>
                  </p:oleObj>
                </mc:Choice>
                <mc:Fallback>
                  <p:oleObj name="Clip" r:id="rId6" imgW="2641600" imgH="2133600" progId="MS_ClipArt_Gallery.2">
                    <p:embed/>
                    <p:pic>
                      <p:nvPicPr>
                        <p:cNvPr id="115733" name="Object 74">
                          <a:extLst>
                            <a:ext uri="{FF2B5EF4-FFF2-40B4-BE49-F238E27FC236}">
                              <a16:creationId xmlns:a16="http://schemas.microsoft.com/office/drawing/2014/main" id="{ED2229A9-AAC8-B142-8639-CE05BB98300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 y="3091"/>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734" name="Object 75">
              <a:extLst>
                <a:ext uri="{FF2B5EF4-FFF2-40B4-BE49-F238E27FC236}">
                  <a16:creationId xmlns:a16="http://schemas.microsoft.com/office/drawing/2014/main" id="{AB7746D1-08F1-8D47-9E5E-BB1C8A86E416}"/>
                </a:ext>
              </a:extLst>
            </p:cNvPr>
            <p:cNvGraphicFramePr>
              <a:graphicFrameLocks/>
            </p:cNvGraphicFramePr>
            <p:nvPr/>
          </p:nvGraphicFramePr>
          <p:xfrm>
            <a:off x="4128" y="3097"/>
            <a:ext cx="288" cy="233"/>
          </p:xfrm>
          <a:graphic>
            <a:graphicData uri="http://schemas.openxmlformats.org/presentationml/2006/ole">
              <mc:AlternateContent xmlns:mc="http://schemas.openxmlformats.org/markup-compatibility/2006">
                <mc:Choice xmlns:v="urn:schemas-microsoft-com:vml" Requires="v">
                  <p:oleObj name="Clip" r:id="rId8" imgW="2641600" imgH="2133600" progId="MS_ClipArt_Gallery.2">
                    <p:embed/>
                  </p:oleObj>
                </mc:Choice>
                <mc:Fallback>
                  <p:oleObj name="Clip" r:id="rId8" imgW="2641600" imgH="2133600" progId="MS_ClipArt_Gallery.2">
                    <p:embed/>
                    <p:pic>
                      <p:nvPicPr>
                        <p:cNvPr id="115734" name="Object 75">
                          <a:extLst>
                            <a:ext uri="{FF2B5EF4-FFF2-40B4-BE49-F238E27FC236}">
                              <a16:creationId xmlns:a16="http://schemas.microsoft.com/office/drawing/2014/main" id="{AB7746D1-08F1-8D47-9E5E-BB1C8A86E41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8" y="3097"/>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35" name="Line 76">
              <a:extLst>
                <a:ext uri="{FF2B5EF4-FFF2-40B4-BE49-F238E27FC236}">
                  <a16:creationId xmlns:a16="http://schemas.microsoft.com/office/drawing/2014/main" id="{05EB4122-4044-1E4E-B511-1F4270D0F745}"/>
                </a:ext>
              </a:extLst>
            </p:cNvPr>
            <p:cNvSpPr>
              <a:spLocks noChangeShapeType="1"/>
            </p:cNvSpPr>
            <p:nvPr/>
          </p:nvSpPr>
          <p:spPr bwMode="auto">
            <a:xfrm>
              <a:off x="3271" y="2972"/>
              <a:ext cx="138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6" name="Line 77">
              <a:extLst>
                <a:ext uri="{FF2B5EF4-FFF2-40B4-BE49-F238E27FC236}">
                  <a16:creationId xmlns:a16="http://schemas.microsoft.com/office/drawing/2014/main" id="{5BC32EDD-869A-DD4E-8800-7569AAE15EA7}"/>
                </a:ext>
              </a:extLst>
            </p:cNvPr>
            <p:cNvSpPr>
              <a:spLocks noChangeShapeType="1"/>
            </p:cNvSpPr>
            <p:nvPr/>
          </p:nvSpPr>
          <p:spPr bwMode="auto">
            <a:xfrm>
              <a:off x="3277" y="2972"/>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7" name="Line 78">
              <a:extLst>
                <a:ext uri="{FF2B5EF4-FFF2-40B4-BE49-F238E27FC236}">
                  <a16:creationId xmlns:a16="http://schemas.microsoft.com/office/drawing/2014/main" id="{0D778E2F-D0AF-2244-9E32-E6E7B474626D}"/>
                </a:ext>
              </a:extLst>
            </p:cNvPr>
            <p:cNvSpPr>
              <a:spLocks noChangeShapeType="1"/>
            </p:cNvSpPr>
            <p:nvPr/>
          </p:nvSpPr>
          <p:spPr bwMode="auto">
            <a:xfrm>
              <a:off x="3598" y="2978"/>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8" name="Line 79">
              <a:extLst>
                <a:ext uri="{FF2B5EF4-FFF2-40B4-BE49-F238E27FC236}">
                  <a16:creationId xmlns:a16="http://schemas.microsoft.com/office/drawing/2014/main" id="{36D1798F-B007-644B-AF1E-530E73877467}"/>
                </a:ext>
              </a:extLst>
            </p:cNvPr>
            <p:cNvSpPr>
              <a:spLocks noChangeShapeType="1"/>
            </p:cNvSpPr>
            <p:nvPr/>
          </p:nvSpPr>
          <p:spPr bwMode="auto">
            <a:xfrm>
              <a:off x="3937" y="2975"/>
              <a:ext cx="0" cy="12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39" name="Line 80">
              <a:extLst>
                <a:ext uri="{FF2B5EF4-FFF2-40B4-BE49-F238E27FC236}">
                  <a16:creationId xmlns:a16="http://schemas.microsoft.com/office/drawing/2014/main" id="{A0443EF4-CF18-B445-80CF-37A1A112C590}"/>
                </a:ext>
              </a:extLst>
            </p:cNvPr>
            <p:cNvSpPr>
              <a:spLocks noChangeShapeType="1"/>
            </p:cNvSpPr>
            <p:nvPr/>
          </p:nvSpPr>
          <p:spPr bwMode="auto">
            <a:xfrm>
              <a:off x="4252" y="2975"/>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0" name="Line 81">
              <a:extLst>
                <a:ext uri="{FF2B5EF4-FFF2-40B4-BE49-F238E27FC236}">
                  <a16:creationId xmlns:a16="http://schemas.microsoft.com/office/drawing/2014/main" id="{71BB831B-F8B5-CE47-8681-0F04F3463FD7}"/>
                </a:ext>
              </a:extLst>
            </p:cNvPr>
            <p:cNvSpPr>
              <a:spLocks noChangeShapeType="1"/>
            </p:cNvSpPr>
            <p:nvPr/>
          </p:nvSpPr>
          <p:spPr bwMode="auto">
            <a:xfrm>
              <a:off x="4654" y="2972"/>
              <a:ext cx="0" cy="14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nvGrpSpPr>
            <p:cNvPr id="115741" name="Group 92">
              <a:extLst>
                <a:ext uri="{FF2B5EF4-FFF2-40B4-BE49-F238E27FC236}">
                  <a16:creationId xmlns:a16="http://schemas.microsoft.com/office/drawing/2014/main" id="{6BC086EE-3FF4-0247-B476-4A2102D1C1A5}"/>
                </a:ext>
              </a:extLst>
            </p:cNvPr>
            <p:cNvGrpSpPr>
              <a:grpSpLocks/>
            </p:cNvGrpSpPr>
            <p:nvPr/>
          </p:nvGrpSpPr>
          <p:grpSpPr bwMode="auto">
            <a:xfrm>
              <a:off x="4514" y="3030"/>
              <a:ext cx="205" cy="424"/>
              <a:chOff x="4514" y="3030"/>
              <a:chExt cx="205" cy="424"/>
            </a:xfrm>
          </p:grpSpPr>
          <p:sp>
            <p:nvSpPr>
              <p:cNvPr id="115762" name="Freeform 82">
                <a:extLst>
                  <a:ext uri="{FF2B5EF4-FFF2-40B4-BE49-F238E27FC236}">
                    <a16:creationId xmlns:a16="http://schemas.microsoft.com/office/drawing/2014/main" id="{561BFB07-23DA-AF41-9773-AB49F08459AB}"/>
                  </a:ext>
                </a:extLst>
              </p:cNvPr>
              <p:cNvSpPr>
                <a:spLocks/>
              </p:cNvSpPr>
              <p:nvPr/>
            </p:nvSpPr>
            <p:spPr bwMode="auto">
              <a:xfrm>
                <a:off x="4514" y="3030"/>
                <a:ext cx="205" cy="424"/>
              </a:xfrm>
              <a:custGeom>
                <a:avLst/>
                <a:gdLst>
                  <a:gd name="T0" fmla="*/ 14 w 205"/>
                  <a:gd name="T1" fmla="*/ 104 h 424"/>
                  <a:gd name="T2" fmla="*/ 21 w 205"/>
                  <a:gd name="T3" fmla="*/ 85 h 424"/>
                  <a:gd name="T4" fmla="*/ 29 w 205"/>
                  <a:gd name="T5" fmla="*/ 68 h 424"/>
                  <a:gd name="T6" fmla="*/ 38 w 205"/>
                  <a:gd name="T7" fmla="*/ 51 h 424"/>
                  <a:gd name="T8" fmla="*/ 49 w 205"/>
                  <a:gd name="T9" fmla="*/ 37 h 424"/>
                  <a:gd name="T10" fmla="*/ 60 w 205"/>
                  <a:gd name="T11" fmla="*/ 24 h 424"/>
                  <a:gd name="T12" fmla="*/ 71 w 205"/>
                  <a:gd name="T13" fmla="*/ 14 h 424"/>
                  <a:gd name="T14" fmla="*/ 82 w 205"/>
                  <a:gd name="T15" fmla="*/ 6 h 424"/>
                  <a:gd name="T16" fmla="*/ 92 w 205"/>
                  <a:gd name="T17" fmla="*/ 2 h 424"/>
                  <a:gd name="T18" fmla="*/ 103 w 205"/>
                  <a:gd name="T19" fmla="*/ 0 h 424"/>
                  <a:gd name="T20" fmla="*/ 114 w 205"/>
                  <a:gd name="T21" fmla="*/ 0 h 424"/>
                  <a:gd name="T22" fmla="*/ 126 w 205"/>
                  <a:gd name="T23" fmla="*/ 2 h 424"/>
                  <a:gd name="T24" fmla="*/ 138 w 205"/>
                  <a:gd name="T25" fmla="*/ 6 h 424"/>
                  <a:gd name="T26" fmla="*/ 149 w 205"/>
                  <a:gd name="T27" fmla="*/ 14 h 424"/>
                  <a:gd name="T28" fmla="*/ 160 w 205"/>
                  <a:gd name="T29" fmla="*/ 26 h 424"/>
                  <a:gd name="T30" fmla="*/ 169 w 205"/>
                  <a:gd name="T31" fmla="*/ 41 h 424"/>
                  <a:gd name="T32" fmla="*/ 176 w 205"/>
                  <a:gd name="T33" fmla="*/ 62 h 424"/>
                  <a:gd name="T34" fmla="*/ 179 w 205"/>
                  <a:gd name="T35" fmla="*/ 75 h 424"/>
                  <a:gd name="T36" fmla="*/ 183 w 205"/>
                  <a:gd name="T37" fmla="*/ 91 h 424"/>
                  <a:gd name="T38" fmla="*/ 186 w 205"/>
                  <a:gd name="T39" fmla="*/ 109 h 424"/>
                  <a:gd name="T40" fmla="*/ 189 w 205"/>
                  <a:gd name="T41" fmla="*/ 129 h 424"/>
                  <a:gd name="T42" fmla="*/ 195 w 205"/>
                  <a:gd name="T43" fmla="*/ 173 h 424"/>
                  <a:gd name="T44" fmla="*/ 200 w 205"/>
                  <a:gd name="T45" fmla="*/ 219 h 424"/>
                  <a:gd name="T46" fmla="*/ 203 w 205"/>
                  <a:gd name="T47" fmla="*/ 266 h 424"/>
                  <a:gd name="T48" fmla="*/ 204 w 205"/>
                  <a:gd name="T49" fmla="*/ 288 h 424"/>
                  <a:gd name="T50" fmla="*/ 203 w 205"/>
                  <a:gd name="T51" fmla="*/ 309 h 424"/>
                  <a:gd name="T52" fmla="*/ 202 w 205"/>
                  <a:gd name="T53" fmla="*/ 329 h 424"/>
                  <a:gd name="T54" fmla="*/ 201 w 205"/>
                  <a:gd name="T55" fmla="*/ 346 h 424"/>
                  <a:gd name="T56" fmla="*/ 198 w 205"/>
                  <a:gd name="T57" fmla="*/ 362 h 424"/>
                  <a:gd name="T58" fmla="*/ 194 w 205"/>
                  <a:gd name="T59" fmla="*/ 374 h 424"/>
                  <a:gd name="T60" fmla="*/ 189 w 205"/>
                  <a:gd name="T61" fmla="*/ 384 h 424"/>
                  <a:gd name="T62" fmla="*/ 182 w 205"/>
                  <a:gd name="T63" fmla="*/ 393 h 424"/>
                  <a:gd name="T64" fmla="*/ 165 w 205"/>
                  <a:gd name="T65" fmla="*/ 407 h 424"/>
                  <a:gd name="T66" fmla="*/ 143 w 205"/>
                  <a:gd name="T67" fmla="*/ 416 h 424"/>
                  <a:gd name="T68" fmla="*/ 120 w 205"/>
                  <a:gd name="T69" fmla="*/ 421 h 424"/>
                  <a:gd name="T70" fmla="*/ 95 w 205"/>
                  <a:gd name="T71" fmla="*/ 423 h 424"/>
                  <a:gd name="T72" fmla="*/ 73 w 205"/>
                  <a:gd name="T73" fmla="*/ 423 h 424"/>
                  <a:gd name="T74" fmla="*/ 53 w 205"/>
                  <a:gd name="T75" fmla="*/ 420 h 424"/>
                  <a:gd name="T76" fmla="*/ 45 w 205"/>
                  <a:gd name="T77" fmla="*/ 418 h 424"/>
                  <a:gd name="T78" fmla="*/ 38 w 205"/>
                  <a:gd name="T79" fmla="*/ 416 h 424"/>
                  <a:gd name="T80" fmla="*/ 28 w 205"/>
                  <a:gd name="T81" fmla="*/ 410 h 424"/>
                  <a:gd name="T82" fmla="*/ 20 w 205"/>
                  <a:gd name="T83" fmla="*/ 402 h 424"/>
                  <a:gd name="T84" fmla="*/ 14 w 205"/>
                  <a:gd name="T85" fmla="*/ 391 h 424"/>
                  <a:gd name="T86" fmla="*/ 10 w 205"/>
                  <a:gd name="T87" fmla="*/ 378 h 424"/>
                  <a:gd name="T88" fmla="*/ 7 w 205"/>
                  <a:gd name="T89" fmla="*/ 362 h 424"/>
                  <a:gd name="T90" fmla="*/ 5 w 205"/>
                  <a:gd name="T91" fmla="*/ 345 h 424"/>
                  <a:gd name="T92" fmla="*/ 2 w 205"/>
                  <a:gd name="T93" fmla="*/ 308 h 424"/>
                  <a:gd name="T94" fmla="*/ 1 w 205"/>
                  <a:gd name="T95" fmla="*/ 287 h 424"/>
                  <a:gd name="T96" fmla="*/ 0 w 205"/>
                  <a:gd name="T97" fmla="*/ 261 h 424"/>
                  <a:gd name="T98" fmla="*/ 0 w 205"/>
                  <a:gd name="T99" fmla="*/ 234 h 424"/>
                  <a:gd name="T100" fmla="*/ 1 w 205"/>
                  <a:gd name="T101" fmla="*/ 206 h 424"/>
                  <a:gd name="T102" fmla="*/ 3 w 205"/>
                  <a:gd name="T103" fmla="*/ 177 h 424"/>
                  <a:gd name="T104" fmla="*/ 5 w 205"/>
                  <a:gd name="T105" fmla="*/ 150 h 424"/>
                  <a:gd name="T106" fmla="*/ 9 w 205"/>
                  <a:gd name="T107" fmla="*/ 125 h 424"/>
                  <a:gd name="T108" fmla="*/ 14 w 205"/>
                  <a:gd name="T109" fmla="*/ 104 h 4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5"/>
                  <a:gd name="T166" fmla="*/ 0 h 424"/>
                  <a:gd name="T167" fmla="*/ 205 w 205"/>
                  <a:gd name="T168" fmla="*/ 424 h 4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5" h="424">
                    <a:moveTo>
                      <a:pt x="14" y="104"/>
                    </a:moveTo>
                    <a:lnTo>
                      <a:pt x="21" y="85"/>
                    </a:lnTo>
                    <a:lnTo>
                      <a:pt x="29" y="68"/>
                    </a:lnTo>
                    <a:lnTo>
                      <a:pt x="38" y="51"/>
                    </a:lnTo>
                    <a:lnTo>
                      <a:pt x="49" y="37"/>
                    </a:lnTo>
                    <a:lnTo>
                      <a:pt x="60" y="24"/>
                    </a:lnTo>
                    <a:lnTo>
                      <a:pt x="71" y="14"/>
                    </a:lnTo>
                    <a:lnTo>
                      <a:pt x="82" y="6"/>
                    </a:lnTo>
                    <a:lnTo>
                      <a:pt x="92" y="2"/>
                    </a:lnTo>
                    <a:lnTo>
                      <a:pt x="103" y="0"/>
                    </a:lnTo>
                    <a:lnTo>
                      <a:pt x="114" y="0"/>
                    </a:lnTo>
                    <a:lnTo>
                      <a:pt x="126" y="2"/>
                    </a:lnTo>
                    <a:lnTo>
                      <a:pt x="138" y="6"/>
                    </a:lnTo>
                    <a:lnTo>
                      <a:pt x="149" y="14"/>
                    </a:lnTo>
                    <a:lnTo>
                      <a:pt x="160" y="26"/>
                    </a:lnTo>
                    <a:lnTo>
                      <a:pt x="169" y="41"/>
                    </a:lnTo>
                    <a:lnTo>
                      <a:pt x="176" y="62"/>
                    </a:lnTo>
                    <a:lnTo>
                      <a:pt x="179" y="75"/>
                    </a:lnTo>
                    <a:lnTo>
                      <a:pt x="183" y="91"/>
                    </a:lnTo>
                    <a:lnTo>
                      <a:pt x="186" y="109"/>
                    </a:lnTo>
                    <a:lnTo>
                      <a:pt x="189" y="129"/>
                    </a:lnTo>
                    <a:lnTo>
                      <a:pt x="195" y="173"/>
                    </a:lnTo>
                    <a:lnTo>
                      <a:pt x="200" y="219"/>
                    </a:lnTo>
                    <a:lnTo>
                      <a:pt x="203" y="266"/>
                    </a:lnTo>
                    <a:lnTo>
                      <a:pt x="204" y="288"/>
                    </a:lnTo>
                    <a:lnTo>
                      <a:pt x="203" y="309"/>
                    </a:lnTo>
                    <a:lnTo>
                      <a:pt x="202" y="329"/>
                    </a:lnTo>
                    <a:lnTo>
                      <a:pt x="201" y="346"/>
                    </a:lnTo>
                    <a:lnTo>
                      <a:pt x="198" y="362"/>
                    </a:lnTo>
                    <a:lnTo>
                      <a:pt x="194" y="374"/>
                    </a:lnTo>
                    <a:lnTo>
                      <a:pt x="189" y="384"/>
                    </a:lnTo>
                    <a:lnTo>
                      <a:pt x="182" y="393"/>
                    </a:lnTo>
                    <a:lnTo>
                      <a:pt x="165" y="407"/>
                    </a:lnTo>
                    <a:lnTo>
                      <a:pt x="143" y="416"/>
                    </a:lnTo>
                    <a:lnTo>
                      <a:pt x="120" y="421"/>
                    </a:lnTo>
                    <a:lnTo>
                      <a:pt x="95" y="423"/>
                    </a:lnTo>
                    <a:lnTo>
                      <a:pt x="73" y="423"/>
                    </a:lnTo>
                    <a:lnTo>
                      <a:pt x="53" y="420"/>
                    </a:lnTo>
                    <a:lnTo>
                      <a:pt x="45" y="418"/>
                    </a:lnTo>
                    <a:lnTo>
                      <a:pt x="38" y="416"/>
                    </a:lnTo>
                    <a:lnTo>
                      <a:pt x="28" y="410"/>
                    </a:lnTo>
                    <a:lnTo>
                      <a:pt x="20" y="402"/>
                    </a:lnTo>
                    <a:lnTo>
                      <a:pt x="14" y="391"/>
                    </a:lnTo>
                    <a:lnTo>
                      <a:pt x="10" y="378"/>
                    </a:lnTo>
                    <a:lnTo>
                      <a:pt x="7" y="362"/>
                    </a:lnTo>
                    <a:lnTo>
                      <a:pt x="5" y="345"/>
                    </a:lnTo>
                    <a:lnTo>
                      <a:pt x="2" y="308"/>
                    </a:lnTo>
                    <a:lnTo>
                      <a:pt x="1" y="287"/>
                    </a:lnTo>
                    <a:lnTo>
                      <a:pt x="0" y="261"/>
                    </a:lnTo>
                    <a:lnTo>
                      <a:pt x="0" y="234"/>
                    </a:lnTo>
                    <a:lnTo>
                      <a:pt x="1" y="206"/>
                    </a:lnTo>
                    <a:lnTo>
                      <a:pt x="3" y="177"/>
                    </a:lnTo>
                    <a:lnTo>
                      <a:pt x="5" y="150"/>
                    </a:lnTo>
                    <a:lnTo>
                      <a:pt x="9" y="125"/>
                    </a:lnTo>
                    <a:lnTo>
                      <a:pt x="14" y="104"/>
                    </a:lnTo>
                  </a:path>
                </a:pathLst>
              </a:custGeom>
              <a:solidFill>
                <a:srgbClr val="FF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grpSp>
            <p:nvGrpSpPr>
              <p:cNvPr id="115763" name="Group 91">
                <a:extLst>
                  <a:ext uri="{FF2B5EF4-FFF2-40B4-BE49-F238E27FC236}">
                    <a16:creationId xmlns:a16="http://schemas.microsoft.com/office/drawing/2014/main" id="{D3364D98-788E-CE42-BC5B-E65C7933C65B}"/>
                  </a:ext>
                </a:extLst>
              </p:cNvPr>
              <p:cNvGrpSpPr>
                <a:grpSpLocks/>
              </p:cNvGrpSpPr>
              <p:nvPr/>
            </p:nvGrpSpPr>
            <p:grpSpPr bwMode="auto">
              <a:xfrm>
                <a:off x="4553" y="3077"/>
                <a:ext cx="116" cy="341"/>
                <a:chOff x="4553" y="3077"/>
                <a:chExt cx="116" cy="341"/>
              </a:xfrm>
            </p:grpSpPr>
            <p:sp>
              <p:nvSpPr>
                <p:cNvPr id="115764" name="AutoShape 83">
                  <a:extLst>
                    <a:ext uri="{FF2B5EF4-FFF2-40B4-BE49-F238E27FC236}">
                      <a16:creationId xmlns:a16="http://schemas.microsoft.com/office/drawing/2014/main" id="{24691D67-5DBD-2347-B87B-AC07ADF2359E}"/>
                    </a:ext>
                  </a:extLst>
                </p:cNvPr>
                <p:cNvSpPr>
                  <a:spLocks noChangeArrowheads="1"/>
                </p:cNvSpPr>
                <p:nvPr/>
              </p:nvSpPr>
              <p:spPr bwMode="auto">
                <a:xfrm>
                  <a:off x="4553" y="3339"/>
                  <a:ext cx="116" cy="79"/>
                </a:xfrm>
                <a:prstGeom prst="parallelogram">
                  <a:avLst>
                    <a:gd name="adj" fmla="val 56552"/>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65" name="Rectangle 84">
                  <a:extLst>
                    <a:ext uri="{FF2B5EF4-FFF2-40B4-BE49-F238E27FC236}">
                      <a16:creationId xmlns:a16="http://schemas.microsoft.com/office/drawing/2014/main" id="{2776DE22-8619-5041-9C00-07ADC540E883}"/>
                    </a:ext>
                  </a:extLst>
                </p:cNvPr>
                <p:cNvSpPr>
                  <a:spLocks noChangeArrowheads="1"/>
                </p:cNvSpPr>
                <p:nvPr/>
              </p:nvSpPr>
              <p:spPr bwMode="auto">
                <a:xfrm>
                  <a:off x="4612" y="3078"/>
                  <a:ext cx="53" cy="263"/>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66" name="Rectangle 85">
                  <a:extLst>
                    <a:ext uri="{FF2B5EF4-FFF2-40B4-BE49-F238E27FC236}">
                      <a16:creationId xmlns:a16="http://schemas.microsoft.com/office/drawing/2014/main" id="{57E8F9FD-67AE-3646-A978-916088C4726E}"/>
                    </a:ext>
                  </a:extLst>
                </p:cNvPr>
                <p:cNvSpPr>
                  <a:spLocks noChangeArrowheads="1"/>
                </p:cNvSpPr>
                <p:nvPr/>
              </p:nvSpPr>
              <p:spPr bwMode="auto">
                <a:xfrm>
                  <a:off x="4555" y="3154"/>
                  <a:ext cx="71" cy="261"/>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67" name="AutoShape 86">
                  <a:extLst>
                    <a:ext uri="{FF2B5EF4-FFF2-40B4-BE49-F238E27FC236}">
                      <a16:creationId xmlns:a16="http://schemas.microsoft.com/office/drawing/2014/main" id="{464D3616-2261-3C45-9F0E-7E29B5FFF4E4}"/>
                    </a:ext>
                  </a:extLst>
                </p:cNvPr>
                <p:cNvSpPr>
                  <a:spLocks noChangeArrowheads="1"/>
                </p:cNvSpPr>
                <p:nvPr/>
              </p:nvSpPr>
              <p:spPr bwMode="auto">
                <a:xfrm>
                  <a:off x="4554" y="3077"/>
                  <a:ext cx="114" cy="77"/>
                </a:xfrm>
                <a:prstGeom prst="parallelogram">
                  <a:avLst>
                    <a:gd name="adj" fmla="val 57021"/>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68" name="Line 87">
                  <a:extLst>
                    <a:ext uri="{FF2B5EF4-FFF2-40B4-BE49-F238E27FC236}">
                      <a16:creationId xmlns:a16="http://schemas.microsoft.com/office/drawing/2014/main" id="{D306EBD1-C60F-4F40-AF00-600009FDC110}"/>
                    </a:ext>
                  </a:extLst>
                </p:cNvPr>
                <p:cNvSpPr>
                  <a:spLocks noChangeShapeType="1"/>
                </p:cNvSpPr>
                <p:nvPr/>
              </p:nvSpPr>
              <p:spPr bwMode="auto">
                <a:xfrm>
                  <a:off x="4669" y="3082"/>
                  <a:ext cx="0" cy="25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9" name="Line 88">
                  <a:extLst>
                    <a:ext uri="{FF2B5EF4-FFF2-40B4-BE49-F238E27FC236}">
                      <a16:creationId xmlns:a16="http://schemas.microsoft.com/office/drawing/2014/main" id="{901BF232-AD87-6E4E-B103-E331C8DC78C2}"/>
                    </a:ext>
                  </a:extLst>
                </p:cNvPr>
                <p:cNvSpPr>
                  <a:spLocks noChangeShapeType="1"/>
                </p:cNvSpPr>
                <p:nvPr/>
              </p:nvSpPr>
              <p:spPr bwMode="auto">
                <a:xfrm flipH="1">
                  <a:off x="4627" y="3339"/>
                  <a:ext cx="42" cy="7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70" name="Rectangle 89">
                  <a:extLst>
                    <a:ext uri="{FF2B5EF4-FFF2-40B4-BE49-F238E27FC236}">
                      <a16:creationId xmlns:a16="http://schemas.microsoft.com/office/drawing/2014/main" id="{7A414E50-8792-FA45-8B23-6FDBCC013E73}"/>
                    </a:ext>
                  </a:extLst>
                </p:cNvPr>
                <p:cNvSpPr>
                  <a:spLocks noChangeArrowheads="1"/>
                </p:cNvSpPr>
                <p:nvPr/>
              </p:nvSpPr>
              <p:spPr bwMode="auto">
                <a:xfrm>
                  <a:off x="4564" y="3188"/>
                  <a:ext cx="47" cy="15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71" name="Rectangle 90">
                  <a:extLst>
                    <a:ext uri="{FF2B5EF4-FFF2-40B4-BE49-F238E27FC236}">
                      <a16:creationId xmlns:a16="http://schemas.microsoft.com/office/drawing/2014/main" id="{991D03A7-3DDF-6343-A7ED-53AE870AD4D5}"/>
                    </a:ext>
                  </a:extLst>
                </p:cNvPr>
                <p:cNvSpPr>
                  <a:spLocks noChangeArrowheads="1"/>
                </p:cNvSpPr>
                <p:nvPr/>
              </p:nvSpPr>
              <p:spPr bwMode="auto">
                <a:xfrm>
                  <a:off x="4570" y="3233"/>
                  <a:ext cx="3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grpSp>
          <p:nvGrpSpPr>
            <p:cNvPr id="115742" name="Group 106">
              <a:extLst>
                <a:ext uri="{FF2B5EF4-FFF2-40B4-BE49-F238E27FC236}">
                  <a16:creationId xmlns:a16="http://schemas.microsoft.com/office/drawing/2014/main" id="{367C2D68-F899-0C4F-9F32-5A8E5A9FBDED}"/>
                </a:ext>
              </a:extLst>
            </p:cNvPr>
            <p:cNvGrpSpPr>
              <a:grpSpLocks/>
            </p:cNvGrpSpPr>
            <p:nvPr/>
          </p:nvGrpSpPr>
          <p:grpSpPr bwMode="auto">
            <a:xfrm>
              <a:off x="3884" y="2705"/>
              <a:ext cx="316" cy="147"/>
              <a:chOff x="3884" y="2705"/>
              <a:chExt cx="316" cy="147"/>
            </a:xfrm>
          </p:grpSpPr>
          <p:sp>
            <p:nvSpPr>
              <p:cNvPr id="115749" name="Oval 93">
                <a:extLst>
                  <a:ext uri="{FF2B5EF4-FFF2-40B4-BE49-F238E27FC236}">
                    <a16:creationId xmlns:a16="http://schemas.microsoft.com/office/drawing/2014/main" id="{2908955F-FCBC-AF42-9509-46A040000045}"/>
                  </a:ext>
                </a:extLst>
              </p:cNvPr>
              <p:cNvSpPr>
                <a:spLocks noChangeArrowheads="1"/>
              </p:cNvSpPr>
              <p:nvPr/>
            </p:nvSpPr>
            <p:spPr bwMode="auto">
              <a:xfrm>
                <a:off x="3887" y="2771"/>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5750" name="Line 94">
                <a:extLst>
                  <a:ext uri="{FF2B5EF4-FFF2-40B4-BE49-F238E27FC236}">
                    <a16:creationId xmlns:a16="http://schemas.microsoft.com/office/drawing/2014/main" id="{4176E3AD-6BB0-CC43-9193-5676C68A1DBF}"/>
                  </a:ext>
                </a:extLst>
              </p:cNvPr>
              <p:cNvSpPr>
                <a:spLocks noChangeShapeType="1"/>
              </p:cNvSpPr>
              <p:nvPr/>
            </p:nvSpPr>
            <p:spPr bwMode="auto">
              <a:xfrm>
                <a:off x="3887"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1" name="Line 95">
                <a:extLst>
                  <a:ext uri="{FF2B5EF4-FFF2-40B4-BE49-F238E27FC236}">
                    <a16:creationId xmlns:a16="http://schemas.microsoft.com/office/drawing/2014/main" id="{A1AEB52C-4E6B-CE48-9C36-58E3F770197F}"/>
                  </a:ext>
                </a:extLst>
              </p:cNvPr>
              <p:cNvSpPr>
                <a:spLocks noChangeShapeType="1"/>
              </p:cNvSpPr>
              <p:nvPr/>
            </p:nvSpPr>
            <p:spPr bwMode="auto">
              <a:xfrm>
                <a:off x="4200" y="2764"/>
                <a:ext cx="0" cy="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2" name="Rectangle 96">
                <a:extLst>
                  <a:ext uri="{FF2B5EF4-FFF2-40B4-BE49-F238E27FC236}">
                    <a16:creationId xmlns:a16="http://schemas.microsoft.com/office/drawing/2014/main" id="{D6357754-0B8F-294E-893B-2D232CE57977}"/>
                  </a:ext>
                </a:extLst>
              </p:cNvPr>
              <p:cNvSpPr>
                <a:spLocks noChangeArrowheads="1"/>
              </p:cNvSpPr>
              <p:nvPr/>
            </p:nvSpPr>
            <p:spPr bwMode="auto">
              <a:xfrm>
                <a:off x="3887" y="2764"/>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a:p>
            </p:txBody>
          </p:sp>
          <p:sp>
            <p:nvSpPr>
              <p:cNvPr id="115753" name="Oval 97">
                <a:extLst>
                  <a:ext uri="{FF2B5EF4-FFF2-40B4-BE49-F238E27FC236}">
                    <a16:creationId xmlns:a16="http://schemas.microsoft.com/office/drawing/2014/main" id="{06F352EF-8617-C944-9B80-B33907AECB87}"/>
                  </a:ext>
                </a:extLst>
              </p:cNvPr>
              <p:cNvSpPr>
                <a:spLocks noChangeArrowheads="1"/>
              </p:cNvSpPr>
              <p:nvPr/>
            </p:nvSpPr>
            <p:spPr bwMode="auto">
              <a:xfrm>
                <a:off x="3884" y="2705"/>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nvGrpSpPr>
              <p:cNvPr id="115754" name="Group 101">
                <a:extLst>
                  <a:ext uri="{FF2B5EF4-FFF2-40B4-BE49-F238E27FC236}">
                    <a16:creationId xmlns:a16="http://schemas.microsoft.com/office/drawing/2014/main" id="{186D481E-65CB-AB41-B059-3B37AE7428F1}"/>
                  </a:ext>
                </a:extLst>
              </p:cNvPr>
              <p:cNvGrpSpPr>
                <a:grpSpLocks/>
              </p:cNvGrpSpPr>
              <p:nvPr/>
            </p:nvGrpSpPr>
            <p:grpSpPr bwMode="auto">
              <a:xfrm>
                <a:off x="3959" y="2725"/>
                <a:ext cx="156" cy="56"/>
                <a:chOff x="3959" y="2725"/>
                <a:chExt cx="156" cy="56"/>
              </a:xfrm>
            </p:grpSpPr>
            <p:sp>
              <p:nvSpPr>
                <p:cNvPr id="115759" name="Line 98">
                  <a:extLst>
                    <a:ext uri="{FF2B5EF4-FFF2-40B4-BE49-F238E27FC236}">
                      <a16:creationId xmlns:a16="http://schemas.microsoft.com/office/drawing/2014/main" id="{95101C03-8D8E-2748-ADD9-31AE58DF8F63}"/>
                    </a:ext>
                  </a:extLst>
                </p:cNvPr>
                <p:cNvSpPr>
                  <a:spLocks noChangeShapeType="1"/>
                </p:cNvSpPr>
                <p:nvPr/>
              </p:nvSpPr>
              <p:spPr bwMode="auto">
                <a:xfrm flipV="1">
                  <a:off x="3959" y="2725"/>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0" name="Line 99">
                  <a:extLst>
                    <a:ext uri="{FF2B5EF4-FFF2-40B4-BE49-F238E27FC236}">
                      <a16:creationId xmlns:a16="http://schemas.microsoft.com/office/drawing/2014/main" id="{22C12425-C13B-B542-A632-499EFF784CB3}"/>
                    </a:ext>
                  </a:extLst>
                </p:cNvPr>
                <p:cNvSpPr>
                  <a:spLocks noChangeShapeType="1"/>
                </p:cNvSpPr>
                <p:nvPr/>
              </p:nvSpPr>
              <p:spPr bwMode="auto">
                <a:xfrm>
                  <a:off x="4066" y="2781"/>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61" name="Line 100">
                  <a:extLst>
                    <a:ext uri="{FF2B5EF4-FFF2-40B4-BE49-F238E27FC236}">
                      <a16:creationId xmlns:a16="http://schemas.microsoft.com/office/drawing/2014/main" id="{0C0276A5-B2B3-804C-8DD0-81F5B28A9EDE}"/>
                    </a:ext>
                  </a:extLst>
                </p:cNvPr>
                <p:cNvSpPr>
                  <a:spLocks noChangeShapeType="1"/>
                </p:cNvSpPr>
                <p:nvPr/>
              </p:nvSpPr>
              <p:spPr bwMode="auto">
                <a:xfrm>
                  <a:off x="4010" y="2727"/>
                  <a:ext cx="58" cy="5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115755" name="Group 105">
                <a:extLst>
                  <a:ext uri="{FF2B5EF4-FFF2-40B4-BE49-F238E27FC236}">
                    <a16:creationId xmlns:a16="http://schemas.microsoft.com/office/drawing/2014/main" id="{6D35AA52-9FAE-C546-8BF4-F5FD4D89FFAB}"/>
                  </a:ext>
                </a:extLst>
              </p:cNvPr>
              <p:cNvGrpSpPr>
                <a:grpSpLocks/>
              </p:cNvGrpSpPr>
              <p:nvPr/>
            </p:nvGrpSpPr>
            <p:grpSpPr bwMode="auto">
              <a:xfrm>
                <a:off x="3959" y="2724"/>
                <a:ext cx="155" cy="57"/>
                <a:chOff x="3959" y="2724"/>
                <a:chExt cx="155" cy="57"/>
              </a:xfrm>
            </p:grpSpPr>
            <p:sp>
              <p:nvSpPr>
                <p:cNvPr id="115756" name="Line 102">
                  <a:extLst>
                    <a:ext uri="{FF2B5EF4-FFF2-40B4-BE49-F238E27FC236}">
                      <a16:creationId xmlns:a16="http://schemas.microsoft.com/office/drawing/2014/main" id="{8E45D5B9-126F-744B-8EA9-6D826C58C8BD}"/>
                    </a:ext>
                  </a:extLst>
                </p:cNvPr>
                <p:cNvSpPr>
                  <a:spLocks noChangeShapeType="1"/>
                </p:cNvSpPr>
                <p:nvPr/>
              </p:nvSpPr>
              <p:spPr bwMode="auto">
                <a:xfrm>
                  <a:off x="3959" y="2780"/>
                  <a:ext cx="56"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7" name="Line 103">
                  <a:extLst>
                    <a:ext uri="{FF2B5EF4-FFF2-40B4-BE49-F238E27FC236}">
                      <a16:creationId xmlns:a16="http://schemas.microsoft.com/office/drawing/2014/main" id="{E460D3EF-142B-7244-9BF0-4450C3F0C89F}"/>
                    </a:ext>
                  </a:extLst>
                </p:cNvPr>
                <p:cNvSpPr>
                  <a:spLocks noChangeShapeType="1"/>
                </p:cNvSpPr>
                <p:nvPr/>
              </p:nvSpPr>
              <p:spPr bwMode="auto">
                <a:xfrm>
                  <a:off x="4065" y="2725"/>
                  <a:ext cx="4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58" name="Line 104">
                  <a:extLst>
                    <a:ext uri="{FF2B5EF4-FFF2-40B4-BE49-F238E27FC236}">
                      <a16:creationId xmlns:a16="http://schemas.microsoft.com/office/drawing/2014/main" id="{73AC9BCE-0EB4-F944-B974-7ADC90664851}"/>
                    </a:ext>
                  </a:extLst>
                </p:cNvPr>
                <p:cNvSpPr>
                  <a:spLocks noChangeShapeType="1"/>
                </p:cNvSpPr>
                <p:nvPr/>
              </p:nvSpPr>
              <p:spPr bwMode="auto">
                <a:xfrm flipV="1">
                  <a:off x="4010" y="2724"/>
                  <a:ext cx="58" cy="5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sp>
          <p:nvSpPr>
            <p:cNvPr id="115743" name="Line 107">
              <a:extLst>
                <a:ext uri="{FF2B5EF4-FFF2-40B4-BE49-F238E27FC236}">
                  <a16:creationId xmlns:a16="http://schemas.microsoft.com/office/drawing/2014/main" id="{D6C5EAAA-2157-D64C-AEEE-084DEAB4455D}"/>
                </a:ext>
              </a:extLst>
            </p:cNvPr>
            <p:cNvSpPr>
              <a:spLocks noChangeShapeType="1"/>
            </p:cNvSpPr>
            <p:nvPr/>
          </p:nvSpPr>
          <p:spPr bwMode="auto">
            <a:xfrm>
              <a:off x="4039" y="2045"/>
              <a:ext cx="0" cy="66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4" name="Line 108">
              <a:extLst>
                <a:ext uri="{FF2B5EF4-FFF2-40B4-BE49-F238E27FC236}">
                  <a16:creationId xmlns:a16="http://schemas.microsoft.com/office/drawing/2014/main" id="{41487F96-6C7F-D840-84C7-2F192D1BBB87}"/>
                </a:ext>
              </a:extLst>
            </p:cNvPr>
            <p:cNvSpPr>
              <a:spLocks noChangeShapeType="1"/>
            </p:cNvSpPr>
            <p:nvPr/>
          </p:nvSpPr>
          <p:spPr bwMode="auto">
            <a:xfrm>
              <a:off x="4042" y="2855"/>
              <a:ext cx="0" cy="1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5745" name="Rectangle 109">
              <a:extLst>
                <a:ext uri="{FF2B5EF4-FFF2-40B4-BE49-F238E27FC236}">
                  <a16:creationId xmlns:a16="http://schemas.microsoft.com/office/drawing/2014/main" id="{271C28BC-8311-054E-BEDE-3F7F28ADECF7}"/>
                </a:ext>
              </a:extLst>
            </p:cNvPr>
            <p:cNvSpPr>
              <a:spLocks noChangeArrowheads="1"/>
            </p:cNvSpPr>
            <p:nvPr/>
          </p:nvSpPr>
          <p:spPr bwMode="auto">
            <a:xfrm>
              <a:off x="3007" y="2547"/>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t>机构网络</a:t>
              </a:r>
            </a:p>
          </p:txBody>
        </p:sp>
        <p:sp>
          <p:nvSpPr>
            <p:cNvPr id="115746" name="Rectangle 110">
              <a:extLst>
                <a:ext uri="{FF2B5EF4-FFF2-40B4-BE49-F238E27FC236}">
                  <a16:creationId xmlns:a16="http://schemas.microsoft.com/office/drawing/2014/main" id="{44146843-99CD-F74D-90F2-4EDDA51932CD}"/>
                </a:ext>
              </a:extLst>
            </p:cNvPr>
            <p:cNvSpPr>
              <a:spLocks noChangeArrowheads="1"/>
            </p:cNvSpPr>
            <p:nvPr/>
          </p:nvSpPr>
          <p:spPr bwMode="auto">
            <a:xfrm>
              <a:off x="4265" y="2659"/>
              <a:ext cx="11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10 Mbps LAN</a:t>
              </a:r>
            </a:p>
          </p:txBody>
        </p:sp>
        <p:sp>
          <p:nvSpPr>
            <p:cNvPr id="115747" name="Rectangle 111">
              <a:extLst>
                <a:ext uri="{FF2B5EF4-FFF2-40B4-BE49-F238E27FC236}">
                  <a16:creationId xmlns:a16="http://schemas.microsoft.com/office/drawing/2014/main" id="{18B3C7AF-B222-1F41-8EE1-6E9A9D529379}"/>
                </a:ext>
              </a:extLst>
            </p:cNvPr>
            <p:cNvSpPr>
              <a:spLocks noChangeArrowheads="1"/>
            </p:cNvSpPr>
            <p:nvPr/>
          </p:nvSpPr>
          <p:spPr bwMode="auto">
            <a:xfrm>
              <a:off x="4040" y="2164"/>
              <a:ext cx="8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a:t>1.5 Mbps </a:t>
              </a:r>
            </a:p>
            <a:p>
              <a:pPr>
                <a:spcBef>
                  <a:spcPct val="0"/>
                </a:spcBef>
                <a:buFontTx/>
                <a:buNone/>
              </a:pPr>
              <a:r>
                <a:rPr lang="zh-CN" altLang="en-US" sz="2000"/>
                <a:t>接入链路</a:t>
              </a:r>
            </a:p>
          </p:txBody>
        </p:sp>
        <p:sp>
          <p:nvSpPr>
            <p:cNvPr id="115748" name="Rectangle 112">
              <a:extLst>
                <a:ext uri="{FF2B5EF4-FFF2-40B4-BE49-F238E27FC236}">
                  <a16:creationId xmlns:a16="http://schemas.microsoft.com/office/drawing/2014/main" id="{8C7295B4-0BF6-614F-96CC-1AFB0E42262E}"/>
                </a:ext>
              </a:extLst>
            </p:cNvPr>
            <p:cNvSpPr>
              <a:spLocks noChangeArrowheads="1"/>
            </p:cNvSpPr>
            <p:nvPr/>
          </p:nvSpPr>
          <p:spPr bwMode="auto">
            <a:xfrm>
              <a:off x="4344" y="3442"/>
              <a:ext cx="9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000">
                  <a:solidFill>
                    <a:srgbClr val="FF0000"/>
                  </a:solidFill>
                </a:rPr>
                <a:t>机构缓存器</a:t>
              </a:r>
            </a:p>
          </p:txBody>
        </p:sp>
      </p:grpSp>
      <p:sp>
        <p:nvSpPr>
          <p:cNvPr id="114" name="Title 1">
            <a:extLst>
              <a:ext uri="{FF2B5EF4-FFF2-40B4-BE49-F238E27FC236}">
                <a16:creationId xmlns:a16="http://schemas.microsoft.com/office/drawing/2014/main" id="{2DC3E075-CDB3-374E-852E-A1B72743808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408924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0-#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9198D901-4FAE-B64C-B7DF-C96084195750}"/>
              </a:ext>
            </a:extLst>
          </p:cNvPr>
          <p:cNvSpPr>
            <a:spLocks noChangeArrowheads="1"/>
          </p:cNvSpPr>
          <p:nvPr/>
        </p:nvSpPr>
        <p:spPr bwMode="auto">
          <a:xfrm>
            <a:off x="1828800" y="415925"/>
            <a:ext cx="796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条件</a:t>
            </a:r>
            <a:r>
              <a:rPr lang="en-US" altLang="zh-CN" sz="3600" dirty="0">
                <a:solidFill>
                  <a:schemeClr val="accent1"/>
                </a:solidFill>
                <a:latin typeface="+mn-lt"/>
                <a:ea typeface="+mn-ea"/>
                <a:cs typeface="+mn-ea"/>
              </a:rPr>
              <a:t>GET</a:t>
            </a:r>
            <a:r>
              <a:rPr lang="zh-CN" altLang="en-US" sz="3600" dirty="0">
                <a:solidFill>
                  <a:schemeClr val="accent1"/>
                </a:solidFill>
                <a:latin typeface="+mn-lt"/>
                <a:ea typeface="+mn-ea"/>
                <a:cs typeface="+mn-ea"/>
              </a:rPr>
              <a:t>方法</a:t>
            </a:r>
          </a:p>
        </p:txBody>
      </p:sp>
      <p:sp>
        <p:nvSpPr>
          <p:cNvPr id="117762" name="Rectangle 3">
            <a:extLst>
              <a:ext uri="{FF2B5EF4-FFF2-40B4-BE49-F238E27FC236}">
                <a16:creationId xmlns:a16="http://schemas.microsoft.com/office/drawing/2014/main" id="{B64BFF44-567F-1446-8644-99C7298DFDFA}"/>
              </a:ext>
            </a:extLst>
          </p:cNvPr>
          <p:cNvSpPr>
            <a:spLocks noChangeArrowheads="1"/>
          </p:cNvSpPr>
          <p:nvPr/>
        </p:nvSpPr>
        <p:spPr bwMode="auto">
          <a:xfrm>
            <a:off x="1491205" y="2021711"/>
            <a:ext cx="99822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ts val="0"/>
              </a:spcBef>
              <a:buClr>
                <a:srgbClr val="3333CC"/>
              </a:buClr>
              <a:buSzPct val="85000"/>
              <a:buFont typeface="Wingdings" pitchFamily="2" charset="2"/>
              <a:buChar char="r"/>
            </a:pPr>
            <a:r>
              <a:rPr lang="zh-CN" altLang="en-US" sz="2800" dirty="0">
                <a:solidFill>
                  <a:schemeClr val="accent2"/>
                </a:solidFill>
              </a:rPr>
              <a:t>目的</a:t>
            </a:r>
            <a:r>
              <a:rPr lang="en-US" altLang="zh-CN" sz="2800" dirty="0">
                <a:solidFill>
                  <a:schemeClr val="accent2"/>
                </a:solidFill>
              </a:rPr>
              <a:t>: </a:t>
            </a:r>
            <a:r>
              <a:rPr lang="zh-CN" altLang="en-US" sz="2800" dirty="0"/>
              <a:t>证实缓存器中的对象是否为最新</a:t>
            </a:r>
          </a:p>
          <a:p>
            <a:pPr eaLnBrk="1" hangingPunct="1">
              <a:lnSpc>
                <a:spcPct val="150000"/>
              </a:lnSpc>
              <a:spcBef>
                <a:spcPts val="0"/>
              </a:spcBef>
              <a:buClr>
                <a:srgbClr val="3333CC"/>
              </a:buClr>
              <a:buSzPct val="85000"/>
              <a:buFont typeface="Wingdings" pitchFamily="2" charset="2"/>
              <a:buChar char="r"/>
            </a:pPr>
            <a:r>
              <a:rPr lang="zh-CN" altLang="en-US" sz="2800" dirty="0"/>
              <a:t>缓存器：在请求报文中包含对象最后修改时间 </a:t>
            </a:r>
          </a:p>
          <a:p>
            <a:pPr lvl="1" eaLnBrk="1" hangingPunct="1">
              <a:lnSpc>
                <a:spcPct val="150000"/>
              </a:lnSpc>
              <a:spcBef>
                <a:spcPts val="0"/>
              </a:spcBef>
              <a:buFontTx/>
              <a:buNone/>
            </a:pPr>
            <a:r>
              <a:rPr lang="en-US" altLang="zh-CN" sz="2600" dirty="0">
                <a:solidFill>
                  <a:schemeClr val="accent2">
                    <a:lumMod val="75000"/>
                  </a:schemeClr>
                </a:solidFill>
              </a:rPr>
              <a:t>If-modified-since: &lt;date&gt;</a:t>
            </a:r>
          </a:p>
          <a:p>
            <a:pPr eaLnBrk="1" hangingPunct="1">
              <a:lnSpc>
                <a:spcPct val="150000"/>
              </a:lnSpc>
              <a:spcBef>
                <a:spcPts val="0"/>
              </a:spcBef>
              <a:buClr>
                <a:srgbClr val="3333CC"/>
              </a:buClr>
              <a:buSzPct val="85000"/>
              <a:buFont typeface="Wingdings" pitchFamily="2" charset="2"/>
              <a:buChar char="r"/>
            </a:pPr>
            <a:r>
              <a:rPr lang="zh-CN" altLang="en-US" sz="2800" dirty="0"/>
              <a:t>服务器</a:t>
            </a:r>
            <a:r>
              <a:rPr lang="en-US" altLang="zh-CN" sz="2800" dirty="0"/>
              <a:t>: </a:t>
            </a:r>
            <a:r>
              <a:rPr lang="zh-CN" altLang="en-US" sz="2800" dirty="0"/>
              <a:t>如果对象是最新的则响应报文中不包含对象</a:t>
            </a:r>
            <a:r>
              <a:rPr lang="en-US" altLang="zh-CN" sz="2800" dirty="0"/>
              <a:t>: HTTP/1.0 304 Not Modified</a:t>
            </a:r>
          </a:p>
        </p:txBody>
      </p:sp>
      <p:sp>
        <p:nvSpPr>
          <p:cNvPr id="4" name="Title 1">
            <a:extLst>
              <a:ext uri="{FF2B5EF4-FFF2-40B4-BE49-F238E27FC236}">
                <a16:creationId xmlns:a16="http://schemas.microsoft.com/office/drawing/2014/main" id="{2E6CE94F-BA48-4746-B049-A7549EE9A29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24118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9198D901-4FAE-B64C-B7DF-C96084195750}"/>
              </a:ext>
            </a:extLst>
          </p:cNvPr>
          <p:cNvSpPr>
            <a:spLocks noChangeArrowheads="1"/>
          </p:cNvSpPr>
          <p:nvPr/>
        </p:nvSpPr>
        <p:spPr bwMode="auto">
          <a:xfrm>
            <a:off x="1828800" y="279400"/>
            <a:ext cx="796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None/>
              <a:defRPr/>
            </a:pPr>
            <a:r>
              <a:rPr lang="zh-CN" altLang="en-US" sz="3600" dirty="0">
                <a:solidFill>
                  <a:schemeClr val="accent1"/>
                </a:solidFill>
                <a:latin typeface="+mn-lt"/>
                <a:ea typeface="+mn-ea"/>
                <a:cs typeface="+mn-ea"/>
              </a:rPr>
              <a:t>条件</a:t>
            </a:r>
            <a:r>
              <a:rPr lang="en-US" altLang="zh-CN" sz="3600" dirty="0">
                <a:solidFill>
                  <a:schemeClr val="accent1"/>
                </a:solidFill>
                <a:latin typeface="+mn-lt"/>
                <a:ea typeface="+mn-ea"/>
                <a:cs typeface="+mn-ea"/>
              </a:rPr>
              <a:t>GET</a:t>
            </a:r>
            <a:r>
              <a:rPr lang="zh-CN" altLang="en-US" sz="3600" dirty="0">
                <a:solidFill>
                  <a:schemeClr val="accent1"/>
                </a:solidFill>
                <a:latin typeface="+mn-lt"/>
                <a:ea typeface="+mn-ea"/>
                <a:cs typeface="+mn-ea"/>
              </a:rPr>
              <a:t>方法</a:t>
            </a:r>
          </a:p>
        </p:txBody>
      </p:sp>
      <p:grpSp>
        <p:nvGrpSpPr>
          <p:cNvPr id="119810" name="Group 19">
            <a:extLst>
              <a:ext uri="{FF2B5EF4-FFF2-40B4-BE49-F238E27FC236}">
                <a16:creationId xmlns:a16="http://schemas.microsoft.com/office/drawing/2014/main" id="{A0F32C80-E0D3-504D-8ED3-D1ADCF73052B}"/>
              </a:ext>
            </a:extLst>
          </p:cNvPr>
          <p:cNvGrpSpPr>
            <a:grpSpLocks/>
          </p:cNvGrpSpPr>
          <p:nvPr/>
        </p:nvGrpSpPr>
        <p:grpSpPr bwMode="auto">
          <a:xfrm>
            <a:off x="3509963" y="1371600"/>
            <a:ext cx="5237162" cy="5043488"/>
            <a:chOff x="2551" y="618"/>
            <a:chExt cx="3299" cy="3177"/>
          </a:xfrm>
        </p:grpSpPr>
        <p:sp>
          <p:nvSpPr>
            <p:cNvPr id="119811" name="Line 4">
              <a:extLst>
                <a:ext uri="{FF2B5EF4-FFF2-40B4-BE49-F238E27FC236}">
                  <a16:creationId xmlns:a16="http://schemas.microsoft.com/office/drawing/2014/main" id="{78C9C573-875E-7B4D-BC5D-77C1320621DF}"/>
                </a:ext>
              </a:extLst>
            </p:cNvPr>
            <p:cNvSpPr>
              <a:spLocks noChangeShapeType="1"/>
            </p:cNvSpPr>
            <p:nvPr/>
          </p:nvSpPr>
          <p:spPr bwMode="auto">
            <a:xfrm>
              <a:off x="2863" y="1063"/>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12" name="Rectangle 5">
              <a:extLst>
                <a:ext uri="{FF2B5EF4-FFF2-40B4-BE49-F238E27FC236}">
                  <a16:creationId xmlns:a16="http://schemas.microsoft.com/office/drawing/2014/main" id="{B1DEFD56-E6DB-A643-B54A-19EEB271890C}"/>
                </a:ext>
              </a:extLst>
            </p:cNvPr>
            <p:cNvSpPr>
              <a:spLocks noChangeArrowheads="1"/>
            </p:cNvSpPr>
            <p:nvPr/>
          </p:nvSpPr>
          <p:spPr bwMode="auto">
            <a:xfrm>
              <a:off x="2551" y="636"/>
              <a:ext cx="7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a:t>cache</a:t>
              </a:r>
            </a:p>
          </p:txBody>
        </p:sp>
        <p:sp>
          <p:nvSpPr>
            <p:cNvPr id="119813" name="Rectangle 6">
              <a:extLst>
                <a:ext uri="{FF2B5EF4-FFF2-40B4-BE49-F238E27FC236}">
                  <a16:creationId xmlns:a16="http://schemas.microsoft.com/office/drawing/2014/main" id="{53C4C4D7-CC52-DB4B-9CAA-8EE1950A827D}"/>
                </a:ext>
              </a:extLst>
            </p:cNvPr>
            <p:cNvSpPr>
              <a:spLocks noChangeArrowheads="1"/>
            </p:cNvSpPr>
            <p:nvPr/>
          </p:nvSpPr>
          <p:spPr bwMode="auto">
            <a:xfrm>
              <a:off x="4740" y="618"/>
              <a:ext cx="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u="sng"/>
                <a:t>server</a:t>
              </a:r>
            </a:p>
          </p:txBody>
        </p:sp>
        <p:sp>
          <p:nvSpPr>
            <p:cNvPr id="119814" name="Rectangle 7">
              <a:extLst>
                <a:ext uri="{FF2B5EF4-FFF2-40B4-BE49-F238E27FC236}">
                  <a16:creationId xmlns:a16="http://schemas.microsoft.com/office/drawing/2014/main" id="{BC059C35-C805-A24D-B86D-9294FDD2DD9F}"/>
                </a:ext>
              </a:extLst>
            </p:cNvPr>
            <p:cNvSpPr>
              <a:spLocks noChangeArrowheads="1"/>
            </p:cNvSpPr>
            <p:nvPr/>
          </p:nvSpPr>
          <p:spPr bwMode="auto">
            <a:xfrm>
              <a:off x="3057" y="991"/>
              <a:ext cx="1687"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p>
            <a:p>
              <a:pPr algn="ctr">
                <a:spcBef>
                  <a:spcPct val="0"/>
                </a:spcBef>
                <a:buFontTx/>
                <a:buNone/>
              </a:pPr>
              <a:r>
                <a:rPr lang="en-US" altLang="zh-CN" sz="1800"/>
                <a:t>If-modified-since: &lt;date&gt;</a:t>
              </a:r>
            </a:p>
          </p:txBody>
        </p:sp>
        <p:sp>
          <p:nvSpPr>
            <p:cNvPr id="119815" name="Line 8">
              <a:extLst>
                <a:ext uri="{FF2B5EF4-FFF2-40B4-BE49-F238E27FC236}">
                  <a16:creationId xmlns:a16="http://schemas.microsoft.com/office/drawing/2014/main" id="{0D49CA38-3395-6C4F-8389-542ED0E75823}"/>
                </a:ext>
              </a:extLst>
            </p:cNvPr>
            <p:cNvSpPr>
              <a:spLocks noChangeShapeType="1"/>
            </p:cNvSpPr>
            <p:nvPr/>
          </p:nvSpPr>
          <p:spPr bwMode="auto">
            <a:xfrm flipH="1">
              <a:off x="2875" y="1687"/>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19816" name="Group 11">
              <a:extLst>
                <a:ext uri="{FF2B5EF4-FFF2-40B4-BE49-F238E27FC236}">
                  <a16:creationId xmlns:a16="http://schemas.microsoft.com/office/drawing/2014/main" id="{973656F9-6445-584C-A288-B545705BCEA8}"/>
                </a:ext>
              </a:extLst>
            </p:cNvPr>
            <p:cNvGrpSpPr>
              <a:grpSpLocks/>
            </p:cNvGrpSpPr>
            <p:nvPr/>
          </p:nvGrpSpPr>
          <p:grpSpPr bwMode="auto">
            <a:xfrm>
              <a:off x="3045" y="1684"/>
              <a:ext cx="1663" cy="601"/>
              <a:chOff x="3045" y="1684"/>
              <a:chExt cx="1663" cy="601"/>
            </a:xfrm>
          </p:grpSpPr>
          <p:sp>
            <p:nvSpPr>
              <p:cNvPr id="119824" name="Rectangle 9">
                <a:extLst>
                  <a:ext uri="{FF2B5EF4-FFF2-40B4-BE49-F238E27FC236}">
                    <a16:creationId xmlns:a16="http://schemas.microsoft.com/office/drawing/2014/main" id="{88F34D09-6D7A-3E45-AB34-3AFF030DE1C8}"/>
                  </a:ext>
                </a:extLst>
              </p:cNvPr>
              <p:cNvSpPr>
                <a:spLocks noChangeArrowheads="1"/>
              </p:cNvSpPr>
              <p:nvPr/>
            </p:nvSpPr>
            <p:spPr bwMode="auto">
              <a:xfrm>
                <a:off x="3107" y="1719"/>
                <a:ext cx="1576" cy="463"/>
              </a:xfrm>
              <a:prstGeom prst="rect">
                <a:avLst/>
              </a:prstGeom>
              <a:solidFill>
                <a:schemeClr val="bg1"/>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19825" name="Rectangle 10">
                <a:extLst>
                  <a:ext uri="{FF2B5EF4-FFF2-40B4-BE49-F238E27FC236}">
                    <a16:creationId xmlns:a16="http://schemas.microsoft.com/office/drawing/2014/main" id="{12409ECB-C12E-F44B-99B3-BF03E0B0ECF2}"/>
                  </a:ext>
                </a:extLst>
              </p:cNvPr>
              <p:cNvSpPr>
                <a:spLocks noChangeArrowheads="1"/>
              </p:cNvSpPr>
              <p:nvPr/>
            </p:nvSpPr>
            <p:spPr bwMode="auto">
              <a:xfrm>
                <a:off x="3045" y="1684"/>
                <a:ext cx="1663"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p>
              <a:p>
                <a:pPr algn="ctr">
                  <a:spcBef>
                    <a:spcPct val="0"/>
                  </a:spcBef>
                  <a:buFontTx/>
                  <a:buNone/>
                </a:pPr>
                <a:r>
                  <a:rPr lang="en-US" altLang="zh-CN" sz="1800"/>
                  <a:t>HTTP/1.0 </a:t>
                </a:r>
              </a:p>
              <a:p>
                <a:pPr algn="ctr">
                  <a:spcBef>
                    <a:spcPct val="0"/>
                  </a:spcBef>
                  <a:buFontTx/>
                  <a:buNone/>
                </a:pPr>
                <a:r>
                  <a:rPr lang="en-US" altLang="zh-CN" sz="1800"/>
                  <a:t>304 Not Modified</a:t>
                </a:r>
              </a:p>
            </p:txBody>
          </p:sp>
        </p:grpSp>
        <p:sp>
          <p:nvSpPr>
            <p:cNvPr id="105482" name="Rectangle 12">
              <a:extLst>
                <a:ext uri="{FF2B5EF4-FFF2-40B4-BE49-F238E27FC236}">
                  <a16:creationId xmlns:a16="http://schemas.microsoft.com/office/drawing/2014/main" id="{239EF086-6431-2A48-881E-A6BC1BC983FD}"/>
                </a:ext>
              </a:extLst>
            </p:cNvPr>
            <p:cNvSpPr>
              <a:spLocks noChangeArrowheads="1"/>
            </p:cNvSpPr>
            <p:nvPr/>
          </p:nvSpPr>
          <p:spPr bwMode="auto">
            <a:xfrm>
              <a:off x="4857" y="1218"/>
              <a:ext cx="951"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p>
            <a:p>
              <a:pPr algn="ctr">
                <a:spcBef>
                  <a:spcPct val="0"/>
                </a:spcBef>
                <a:buFontTx/>
                <a:buNone/>
                <a:defRPr/>
              </a:pPr>
              <a:r>
                <a:rPr lang="en-US" altLang="zh-CN" sz="2400" dirty="0">
                  <a:solidFill>
                    <a:schemeClr val="accent2">
                      <a:lumMod val="50000"/>
                    </a:schemeClr>
                  </a:solidFill>
                </a:rPr>
                <a:t>not </a:t>
              </a:r>
            </a:p>
            <a:p>
              <a:pPr algn="ctr">
                <a:spcBef>
                  <a:spcPct val="0"/>
                </a:spcBef>
                <a:buFontTx/>
                <a:buNone/>
                <a:defRPr/>
              </a:pPr>
              <a:r>
                <a:rPr lang="en-US" altLang="zh-CN" sz="2400" dirty="0">
                  <a:solidFill>
                    <a:schemeClr val="accent2">
                      <a:lumMod val="50000"/>
                    </a:schemeClr>
                  </a:solidFill>
                </a:rPr>
                <a:t>modified</a:t>
              </a:r>
            </a:p>
          </p:txBody>
        </p:sp>
        <p:sp>
          <p:nvSpPr>
            <p:cNvPr id="119818" name="Line 13">
              <a:extLst>
                <a:ext uri="{FF2B5EF4-FFF2-40B4-BE49-F238E27FC236}">
                  <a16:creationId xmlns:a16="http://schemas.microsoft.com/office/drawing/2014/main" id="{15DB42F0-3950-824B-A78D-D519B90A7FD8}"/>
                </a:ext>
              </a:extLst>
            </p:cNvPr>
            <p:cNvSpPr>
              <a:spLocks noChangeShapeType="1"/>
            </p:cNvSpPr>
            <p:nvPr/>
          </p:nvSpPr>
          <p:spPr bwMode="auto">
            <a:xfrm>
              <a:off x="2941" y="2359"/>
              <a:ext cx="2460" cy="0"/>
            </a:xfrm>
            <a:prstGeom prst="line">
              <a:avLst/>
            </a:prstGeom>
            <a:noFill/>
            <a:ln w="25400">
              <a:solidFill>
                <a:schemeClr val="accent2"/>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19819" name="Line 14">
              <a:extLst>
                <a:ext uri="{FF2B5EF4-FFF2-40B4-BE49-F238E27FC236}">
                  <a16:creationId xmlns:a16="http://schemas.microsoft.com/office/drawing/2014/main" id="{0175C19D-B7DF-F546-89AD-1B86769C4C50}"/>
                </a:ext>
              </a:extLst>
            </p:cNvPr>
            <p:cNvSpPr>
              <a:spLocks noChangeShapeType="1"/>
            </p:cNvSpPr>
            <p:nvPr/>
          </p:nvSpPr>
          <p:spPr bwMode="auto">
            <a:xfrm>
              <a:off x="2905" y="2545"/>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20" name="Rectangle 15">
              <a:extLst>
                <a:ext uri="{FF2B5EF4-FFF2-40B4-BE49-F238E27FC236}">
                  <a16:creationId xmlns:a16="http://schemas.microsoft.com/office/drawing/2014/main" id="{94076267-32E0-0641-8317-B00932FBEA96}"/>
                </a:ext>
              </a:extLst>
            </p:cNvPr>
            <p:cNvSpPr>
              <a:spLocks noChangeArrowheads="1"/>
            </p:cNvSpPr>
            <p:nvPr/>
          </p:nvSpPr>
          <p:spPr bwMode="auto">
            <a:xfrm>
              <a:off x="3060" y="2473"/>
              <a:ext cx="1687" cy="601"/>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request msg</a:t>
              </a:r>
            </a:p>
            <a:p>
              <a:pPr algn="ctr">
                <a:spcBef>
                  <a:spcPct val="0"/>
                </a:spcBef>
                <a:buFontTx/>
                <a:buNone/>
              </a:pPr>
              <a:r>
                <a:rPr lang="en-US" altLang="zh-CN" sz="1800"/>
                <a:t>If-modified-since: &lt;date&gt;</a:t>
              </a:r>
            </a:p>
          </p:txBody>
        </p:sp>
        <p:sp>
          <p:nvSpPr>
            <p:cNvPr id="119821" name="Line 16">
              <a:extLst>
                <a:ext uri="{FF2B5EF4-FFF2-40B4-BE49-F238E27FC236}">
                  <a16:creationId xmlns:a16="http://schemas.microsoft.com/office/drawing/2014/main" id="{5FABC079-9D3A-C64F-8528-7030E5AFEBAE}"/>
                </a:ext>
              </a:extLst>
            </p:cNvPr>
            <p:cNvSpPr>
              <a:spLocks noChangeShapeType="1"/>
            </p:cNvSpPr>
            <p:nvPr/>
          </p:nvSpPr>
          <p:spPr bwMode="auto">
            <a:xfrm flipH="1">
              <a:off x="2917" y="3169"/>
              <a:ext cx="2082" cy="24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9822" name="Rectangle 17">
              <a:extLst>
                <a:ext uri="{FF2B5EF4-FFF2-40B4-BE49-F238E27FC236}">
                  <a16:creationId xmlns:a16="http://schemas.microsoft.com/office/drawing/2014/main" id="{F80E2D58-79AF-7343-AEBE-46167DDB9225}"/>
                </a:ext>
              </a:extLst>
            </p:cNvPr>
            <p:cNvSpPr>
              <a:spLocks noChangeArrowheads="1"/>
            </p:cNvSpPr>
            <p:nvPr/>
          </p:nvSpPr>
          <p:spPr bwMode="auto">
            <a:xfrm>
              <a:off x="3072" y="3135"/>
              <a:ext cx="1663" cy="660"/>
            </a:xfrm>
            <a:prstGeom prst="rect">
              <a:avLst/>
            </a:prstGeom>
            <a:solidFill>
              <a:schemeClr val="bg1"/>
            </a:solidFill>
            <a:ln w="12700">
              <a:solidFill>
                <a:schemeClr val="tx1"/>
              </a:solidFill>
              <a:miter lim="800000"/>
              <a:headEnd/>
              <a:tailEnd/>
            </a:ln>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HTTP response</a:t>
              </a:r>
            </a:p>
            <a:p>
              <a:pPr algn="ctr">
                <a:spcBef>
                  <a:spcPct val="0"/>
                </a:spcBef>
                <a:buFontTx/>
                <a:buNone/>
              </a:pPr>
              <a:r>
                <a:rPr lang="en-US" altLang="zh-CN" sz="1800"/>
                <a:t>HTTP/1.0 200 OK</a:t>
              </a:r>
            </a:p>
            <a:p>
              <a:pPr algn="ctr">
                <a:spcBef>
                  <a:spcPct val="0"/>
                </a:spcBef>
                <a:buFontTx/>
                <a:buNone/>
              </a:pPr>
              <a:r>
                <a:rPr lang="en-US" altLang="zh-CN" sz="2400"/>
                <a:t>&lt;data&gt;</a:t>
              </a:r>
            </a:p>
          </p:txBody>
        </p:sp>
        <p:sp>
          <p:nvSpPr>
            <p:cNvPr id="105488" name="Rectangle 18">
              <a:extLst>
                <a:ext uri="{FF2B5EF4-FFF2-40B4-BE49-F238E27FC236}">
                  <a16:creationId xmlns:a16="http://schemas.microsoft.com/office/drawing/2014/main" id="{5FFF8C14-833B-6A41-9107-DE3935C4D3B9}"/>
                </a:ext>
              </a:extLst>
            </p:cNvPr>
            <p:cNvSpPr>
              <a:spLocks noChangeArrowheads="1"/>
            </p:cNvSpPr>
            <p:nvPr/>
          </p:nvSpPr>
          <p:spPr bwMode="auto">
            <a:xfrm>
              <a:off x="4899" y="2760"/>
              <a:ext cx="951"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lumMod val="50000"/>
                    </a:schemeClr>
                  </a:solidFill>
                </a:rPr>
                <a:t>object </a:t>
              </a:r>
            </a:p>
            <a:p>
              <a:pPr algn="ctr">
                <a:spcBef>
                  <a:spcPct val="0"/>
                </a:spcBef>
                <a:buFontTx/>
                <a:buNone/>
                <a:defRPr/>
              </a:pPr>
              <a:r>
                <a:rPr lang="en-US" altLang="zh-CN" sz="2400" dirty="0">
                  <a:solidFill>
                    <a:schemeClr val="accent2">
                      <a:lumMod val="50000"/>
                    </a:schemeClr>
                  </a:solidFill>
                </a:rPr>
                <a:t>modified</a:t>
              </a:r>
            </a:p>
          </p:txBody>
        </p:sp>
      </p:grpSp>
      <p:sp>
        <p:nvSpPr>
          <p:cNvPr id="19" name="Title 1">
            <a:extLst>
              <a:ext uri="{FF2B5EF4-FFF2-40B4-BE49-F238E27FC236}">
                <a16:creationId xmlns:a16="http://schemas.microsoft.com/office/drawing/2014/main" id="{23E9A0FB-0E23-3C4B-975E-6A6085C9C5BE}"/>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Web</a:t>
            </a:r>
            <a:r>
              <a:rPr lang="zh-CN" altLang="en-US" sz="1800" dirty="0">
                <a:solidFill>
                  <a:schemeClr val="tx1">
                    <a:lumMod val="65000"/>
                    <a:lumOff val="35000"/>
                  </a:schemeClr>
                </a:solidFill>
                <a:latin typeface="+mn-lt"/>
                <a:ea typeface="+mn-ea"/>
                <a:cs typeface="+mn-ea"/>
                <a:sym typeface="+mn-lt"/>
              </a:rPr>
              <a:t>应用和</a:t>
            </a:r>
            <a:r>
              <a:rPr lang="en-US" altLang="zh-CN" sz="1800" dirty="0">
                <a:solidFill>
                  <a:schemeClr val="tx1">
                    <a:lumMod val="65000"/>
                    <a:lumOff val="35000"/>
                  </a:schemeClr>
                </a:solidFill>
                <a:latin typeface="+mn-lt"/>
                <a:ea typeface="+mn-ea"/>
                <a:cs typeface="+mn-ea"/>
                <a:sym typeface="+mn-lt"/>
              </a:rPr>
              <a:t>HTTP</a:t>
            </a:r>
            <a:r>
              <a:rPr lang="zh-CN" altLang="en-US" sz="1800" dirty="0">
                <a:solidFill>
                  <a:schemeClr val="tx1">
                    <a:lumMod val="65000"/>
                    <a:lumOff val="35000"/>
                  </a:schemeClr>
                </a:solidFill>
                <a:latin typeface="+mn-lt"/>
                <a:ea typeface="+mn-ea"/>
                <a:cs typeface="+mn-ea"/>
                <a:sym typeface="+mn-lt"/>
              </a:rPr>
              <a:t>协议</a:t>
            </a:r>
          </a:p>
        </p:txBody>
      </p:sp>
    </p:spTree>
    <p:extLst>
      <p:ext uri="{BB962C8B-B14F-4D97-AF65-F5344CB8AC3E}">
        <p14:creationId xmlns:p14="http://schemas.microsoft.com/office/powerpoint/2010/main" val="330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03</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043368" cy="769441"/>
          </a:xfrm>
          <a:prstGeom prst="rect">
            <a:avLst/>
          </a:prstGeom>
          <a:noFill/>
        </p:spPr>
        <p:txBody>
          <a:bodyPr wrap="none" rtlCol="0">
            <a:spAutoFit/>
          </a:bodyPr>
          <a:lstStyle/>
          <a:p>
            <a:r>
              <a:rPr lang="zh-CN" altLang="en-US" sz="4400" b="1" dirty="0">
                <a:solidFill>
                  <a:srgbClr val="575757"/>
                </a:solidFill>
                <a:cs typeface="+mn-ea"/>
                <a:sym typeface="+mn-lt"/>
              </a:rPr>
              <a:t>文件传输协议</a:t>
            </a:r>
            <a:r>
              <a:rPr lang="en-US" altLang="zh-CN" sz="4400" b="1" dirty="0">
                <a:solidFill>
                  <a:srgbClr val="575757"/>
                </a:solidFill>
                <a:cs typeface="+mn-ea"/>
                <a:sym typeface="+mn-lt"/>
              </a:rPr>
              <a:t>:FTP</a:t>
            </a:r>
            <a:r>
              <a:rPr lang="zh-CN" altLang="en-US" sz="4400" b="1" dirty="0">
                <a:solidFill>
                  <a:srgbClr val="575757"/>
                </a:solidFill>
                <a:cs typeface="+mn-ea"/>
                <a:sym typeface="+mn-lt"/>
              </a:rPr>
              <a:t>*</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970478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2">
            <a:extLst>
              <a:ext uri="{FF2B5EF4-FFF2-40B4-BE49-F238E27FC236}">
                <a16:creationId xmlns:a16="http://schemas.microsoft.com/office/drawing/2014/main" id="{5FE446CA-C832-0C4C-AA70-9C3161C614BF}"/>
              </a:ext>
            </a:extLst>
          </p:cNvPr>
          <p:cNvSpPr>
            <a:spLocks noGrp="1" noChangeArrowheads="1"/>
          </p:cNvSpPr>
          <p:nvPr>
            <p:ph type="title"/>
          </p:nvPr>
        </p:nvSpPr>
        <p:spPr>
          <a:xfrm>
            <a:off x="1852551" y="902097"/>
            <a:ext cx="9452758" cy="729457"/>
          </a:xfrm>
        </p:spPr>
        <p:txBody>
          <a:bodyPr/>
          <a:lstStyle/>
          <a:p>
            <a:pPr eaLnBrk="1" hangingPunct="1">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p>
        </p:txBody>
      </p:sp>
      <p:graphicFrame>
        <p:nvGraphicFramePr>
          <p:cNvPr id="123906" name="Object 5">
            <a:extLst>
              <a:ext uri="{FF2B5EF4-FFF2-40B4-BE49-F238E27FC236}">
                <a16:creationId xmlns:a16="http://schemas.microsoft.com/office/drawing/2014/main" id="{B991DB22-4C5A-C942-857D-2638BE1E9911}"/>
              </a:ext>
            </a:extLst>
          </p:cNvPr>
          <p:cNvGraphicFramePr>
            <a:graphicFrameLocks/>
          </p:cNvGraphicFramePr>
          <p:nvPr/>
        </p:nvGraphicFramePr>
        <p:xfrm>
          <a:off x="4002088" y="2293938"/>
          <a:ext cx="958850" cy="836612"/>
        </p:xfrm>
        <a:graphic>
          <a:graphicData uri="http://schemas.openxmlformats.org/presentationml/2006/ole">
            <mc:AlternateContent xmlns:mc="http://schemas.openxmlformats.org/markup-compatibility/2006">
              <mc:Choice xmlns:v="urn:schemas-microsoft-com:vml" Requires="v">
                <p:oleObj name="Clip" r:id="rId3" imgW="4559300" imgH="3670300" progId="MS_ClipArt_Gallery.2">
                  <p:embed/>
                </p:oleObj>
              </mc:Choice>
              <mc:Fallback>
                <p:oleObj name="Clip" r:id="rId3" imgW="4559300" imgH="3670300" progId="MS_ClipArt_Gallery.2">
                  <p:embed/>
                  <p:pic>
                    <p:nvPicPr>
                      <p:cNvPr id="123906" name="Object 5">
                        <a:extLst>
                          <a:ext uri="{FF2B5EF4-FFF2-40B4-BE49-F238E27FC236}">
                            <a16:creationId xmlns:a16="http://schemas.microsoft.com/office/drawing/2014/main" id="{B991DB22-4C5A-C942-857D-2638BE1E99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088" y="2293938"/>
                        <a:ext cx="95885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3907" name="Group 14">
            <a:extLst>
              <a:ext uri="{FF2B5EF4-FFF2-40B4-BE49-F238E27FC236}">
                <a16:creationId xmlns:a16="http://schemas.microsoft.com/office/drawing/2014/main" id="{B76020AC-7F57-8740-A475-8E759B83531D}"/>
              </a:ext>
            </a:extLst>
          </p:cNvPr>
          <p:cNvGrpSpPr>
            <a:grpSpLocks/>
          </p:cNvGrpSpPr>
          <p:nvPr/>
        </p:nvGrpSpPr>
        <p:grpSpPr bwMode="auto">
          <a:xfrm>
            <a:off x="8362950" y="2466975"/>
            <a:ext cx="355600" cy="931863"/>
            <a:chOff x="4261" y="709"/>
            <a:chExt cx="224" cy="587"/>
          </a:xfrm>
        </p:grpSpPr>
        <p:sp>
          <p:nvSpPr>
            <p:cNvPr id="123939" name="AutoShape 6">
              <a:extLst>
                <a:ext uri="{FF2B5EF4-FFF2-40B4-BE49-F238E27FC236}">
                  <a16:creationId xmlns:a16="http://schemas.microsoft.com/office/drawing/2014/main" id="{C04E9F21-7B7E-9F47-A899-DE8315E0A57E}"/>
                </a:ext>
              </a:extLst>
            </p:cNvPr>
            <p:cNvSpPr>
              <a:spLocks noChangeArrowheads="1"/>
            </p:cNvSpPr>
            <p:nvPr/>
          </p:nvSpPr>
          <p:spPr bwMode="auto">
            <a:xfrm>
              <a:off x="4261" y="116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40" name="Rectangle 7">
              <a:extLst>
                <a:ext uri="{FF2B5EF4-FFF2-40B4-BE49-F238E27FC236}">
                  <a16:creationId xmlns:a16="http://schemas.microsoft.com/office/drawing/2014/main" id="{81B8BFDC-707D-374F-ACB7-458548F3AB6F}"/>
                </a:ext>
              </a:extLst>
            </p:cNvPr>
            <p:cNvSpPr>
              <a:spLocks noChangeArrowheads="1"/>
            </p:cNvSpPr>
            <p:nvPr/>
          </p:nvSpPr>
          <p:spPr bwMode="auto">
            <a:xfrm>
              <a:off x="4374" y="71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41" name="Rectangle 8">
              <a:extLst>
                <a:ext uri="{FF2B5EF4-FFF2-40B4-BE49-F238E27FC236}">
                  <a16:creationId xmlns:a16="http://schemas.microsoft.com/office/drawing/2014/main" id="{C560B23F-B6DD-734F-84A0-D47419F6EA68}"/>
                </a:ext>
              </a:extLst>
            </p:cNvPr>
            <p:cNvSpPr>
              <a:spLocks noChangeArrowheads="1"/>
            </p:cNvSpPr>
            <p:nvPr/>
          </p:nvSpPr>
          <p:spPr bwMode="auto">
            <a:xfrm>
              <a:off x="4263" y="84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42" name="AutoShape 9">
              <a:extLst>
                <a:ext uri="{FF2B5EF4-FFF2-40B4-BE49-F238E27FC236}">
                  <a16:creationId xmlns:a16="http://schemas.microsoft.com/office/drawing/2014/main" id="{50B31153-E72D-9C46-B53B-DC44BE47AEA4}"/>
                </a:ext>
              </a:extLst>
            </p:cNvPr>
            <p:cNvSpPr>
              <a:spLocks noChangeArrowheads="1"/>
            </p:cNvSpPr>
            <p:nvPr/>
          </p:nvSpPr>
          <p:spPr bwMode="auto">
            <a:xfrm>
              <a:off x="4262" y="70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43" name="Line 10">
              <a:extLst>
                <a:ext uri="{FF2B5EF4-FFF2-40B4-BE49-F238E27FC236}">
                  <a16:creationId xmlns:a16="http://schemas.microsoft.com/office/drawing/2014/main" id="{4DE42769-9EEB-A14C-BEA7-0C4A53C17ABB}"/>
                </a:ext>
              </a:extLst>
            </p:cNvPr>
            <p:cNvSpPr>
              <a:spLocks noChangeShapeType="1"/>
            </p:cNvSpPr>
            <p:nvPr/>
          </p:nvSpPr>
          <p:spPr bwMode="auto">
            <a:xfrm>
              <a:off x="4485" y="71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44" name="Line 11">
              <a:extLst>
                <a:ext uri="{FF2B5EF4-FFF2-40B4-BE49-F238E27FC236}">
                  <a16:creationId xmlns:a16="http://schemas.microsoft.com/office/drawing/2014/main" id="{43ABFFD3-A88B-1046-96BB-B1FDAC7BAF64}"/>
                </a:ext>
              </a:extLst>
            </p:cNvPr>
            <p:cNvSpPr>
              <a:spLocks noChangeShapeType="1"/>
            </p:cNvSpPr>
            <p:nvPr/>
          </p:nvSpPr>
          <p:spPr bwMode="auto">
            <a:xfrm flipH="1">
              <a:off x="4404" y="116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45" name="Rectangle 12">
              <a:extLst>
                <a:ext uri="{FF2B5EF4-FFF2-40B4-BE49-F238E27FC236}">
                  <a16:creationId xmlns:a16="http://schemas.microsoft.com/office/drawing/2014/main" id="{EE19FDFD-784A-114F-8AB7-176673E13391}"/>
                </a:ext>
              </a:extLst>
            </p:cNvPr>
            <p:cNvSpPr>
              <a:spLocks noChangeArrowheads="1"/>
            </p:cNvSpPr>
            <p:nvPr/>
          </p:nvSpPr>
          <p:spPr bwMode="auto">
            <a:xfrm>
              <a:off x="4281" y="90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46" name="Rectangle 13">
              <a:extLst>
                <a:ext uri="{FF2B5EF4-FFF2-40B4-BE49-F238E27FC236}">
                  <a16:creationId xmlns:a16="http://schemas.microsoft.com/office/drawing/2014/main" id="{62355906-E210-1243-950C-5C78DF9C3B4E}"/>
                </a:ext>
              </a:extLst>
            </p:cNvPr>
            <p:cNvSpPr>
              <a:spLocks noChangeArrowheads="1"/>
            </p:cNvSpPr>
            <p:nvPr/>
          </p:nvSpPr>
          <p:spPr bwMode="auto">
            <a:xfrm>
              <a:off x="4294" y="97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sp>
        <p:nvSpPr>
          <p:cNvPr id="123908" name="Line 15">
            <a:extLst>
              <a:ext uri="{FF2B5EF4-FFF2-40B4-BE49-F238E27FC236}">
                <a16:creationId xmlns:a16="http://schemas.microsoft.com/office/drawing/2014/main" id="{81F30701-FA75-FE49-8951-71C5D5ECCA97}"/>
              </a:ext>
            </a:extLst>
          </p:cNvPr>
          <p:cNvSpPr>
            <a:spLocks noChangeShapeType="1"/>
          </p:cNvSpPr>
          <p:nvPr/>
        </p:nvSpPr>
        <p:spPr bwMode="auto">
          <a:xfrm>
            <a:off x="5753100" y="3922713"/>
            <a:ext cx="2209800" cy="952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3909" name="Rectangle 16">
            <a:extLst>
              <a:ext uri="{FF2B5EF4-FFF2-40B4-BE49-F238E27FC236}">
                <a16:creationId xmlns:a16="http://schemas.microsoft.com/office/drawing/2014/main" id="{BB4E7493-CAD1-2547-92B1-F3084C64DE61}"/>
              </a:ext>
            </a:extLst>
          </p:cNvPr>
          <p:cNvSpPr>
            <a:spLocks noChangeArrowheads="1"/>
          </p:cNvSpPr>
          <p:nvPr/>
        </p:nvSpPr>
        <p:spPr bwMode="auto">
          <a:xfrm>
            <a:off x="5524500" y="3398838"/>
            <a:ext cx="24098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文件传输</a:t>
            </a:r>
          </a:p>
        </p:txBody>
      </p:sp>
      <p:grpSp>
        <p:nvGrpSpPr>
          <p:cNvPr id="123910" name="Group 19">
            <a:extLst>
              <a:ext uri="{FF2B5EF4-FFF2-40B4-BE49-F238E27FC236}">
                <a16:creationId xmlns:a16="http://schemas.microsoft.com/office/drawing/2014/main" id="{031C7F6A-9F0C-9347-BA8D-7B43FFD2B133}"/>
              </a:ext>
            </a:extLst>
          </p:cNvPr>
          <p:cNvGrpSpPr>
            <a:grpSpLocks/>
          </p:cNvGrpSpPr>
          <p:nvPr/>
        </p:nvGrpSpPr>
        <p:grpSpPr bwMode="auto">
          <a:xfrm>
            <a:off x="8037513" y="3482975"/>
            <a:ext cx="1135062" cy="1136650"/>
            <a:chOff x="4132" y="1174"/>
            <a:chExt cx="448" cy="526"/>
          </a:xfrm>
        </p:grpSpPr>
        <p:sp>
          <p:nvSpPr>
            <p:cNvPr id="123937" name="Rectangle 17">
              <a:extLst>
                <a:ext uri="{FF2B5EF4-FFF2-40B4-BE49-F238E27FC236}">
                  <a16:creationId xmlns:a16="http://schemas.microsoft.com/office/drawing/2014/main" id="{71880657-F54A-CC48-9E8D-935790C0E39B}"/>
                </a:ext>
              </a:extLst>
            </p:cNvPr>
            <p:cNvSpPr>
              <a:spLocks noChangeArrowheads="1"/>
            </p:cNvSpPr>
            <p:nvPr/>
          </p:nvSpPr>
          <p:spPr bwMode="auto">
            <a:xfrm>
              <a:off x="4132" y="1174"/>
              <a:ext cx="448" cy="526"/>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38" name="Rectangle 18">
              <a:extLst>
                <a:ext uri="{FF2B5EF4-FFF2-40B4-BE49-F238E27FC236}">
                  <a16:creationId xmlns:a16="http://schemas.microsoft.com/office/drawing/2014/main" id="{0A288217-C051-CF45-B3A0-B14865ADB2D6}"/>
                </a:ext>
              </a:extLst>
            </p:cNvPr>
            <p:cNvSpPr>
              <a:spLocks noChangeArrowheads="1"/>
            </p:cNvSpPr>
            <p:nvPr/>
          </p:nvSpPr>
          <p:spPr bwMode="auto">
            <a:xfrm>
              <a:off x="4134" y="1253"/>
              <a:ext cx="43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p>
            <a:p>
              <a:pPr algn="ctr">
                <a:spcBef>
                  <a:spcPct val="0"/>
                </a:spcBef>
                <a:buFontTx/>
                <a:buNone/>
              </a:pPr>
              <a:r>
                <a:rPr lang="zh-CN" altLang="en-US" sz="2400">
                  <a:solidFill>
                    <a:schemeClr val="bg1"/>
                  </a:solidFill>
                </a:rPr>
                <a:t>服务器</a:t>
              </a:r>
            </a:p>
          </p:txBody>
        </p:sp>
      </p:grpSp>
      <p:grpSp>
        <p:nvGrpSpPr>
          <p:cNvPr id="123911" name="Group 24">
            <a:extLst>
              <a:ext uri="{FF2B5EF4-FFF2-40B4-BE49-F238E27FC236}">
                <a16:creationId xmlns:a16="http://schemas.microsoft.com/office/drawing/2014/main" id="{62CB27E9-D937-8D40-8779-5E43712DF63E}"/>
              </a:ext>
            </a:extLst>
          </p:cNvPr>
          <p:cNvGrpSpPr>
            <a:grpSpLocks/>
          </p:cNvGrpSpPr>
          <p:nvPr/>
        </p:nvGrpSpPr>
        <p:grpSpPr bwMode="auto">
          <a:xfrm>
            <a:off x="3027363" y="3460750"/>
            <a:ext cx="2647950" cy="1179513"/>
            <a:chOff x="1627" y="1168"/>
            <a:chExt cx="1141" cy="532"/>
          </a:xfrm>
        </p:grpSpPr>
        <p:sp>
          <p:nvSpPr>
            <p:cNvPr id="123933" name="Rectangle 20">
              <a:extLst>
                <a:ext uri="{FF2B5EF4-FFF2-40B4-BE49-F238E27FC236}">
                  <a16:creationId xmlns:a16="http://schemas.microsoft.com/office/drawing/2014/main" id="{D0BF00D3-DE5A-284B-8624-B4DF8E6C1C36}"/>
                </a:ext>
              </a:extLst>
            </p:cNvPr>
            <p:cNvSpPr>
              <a:spLocks noChangeArrowheads="1"/>
            </p:cNvSpPr>
            <p:nvPr/>
          </p:nvSpPr>
          <p:spPr bwMode="auto">
            <a:xfrm>
              <a:off x="2308" y="1168"/>
              <a:ext cx="448" cy="526"/>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bg1"/>
                </a:solidFill>
              </a:endParaRPr>
            </a:p>
          </p:txBody>
        </p:sp>
        <p:sp>
          <p:nvSpPr>
            <p:cNvPr id="123934" name="Rectangle 21">
              <a:extLst>
                <a:ext uri="{FF2B5EF4-FFF2-40B4-BE49-F238E27FC236}">
                  <a16:creationId xmlns:a16="http://schemas.microsoft.com/office/drawing/2014/main" id="{A24DE159-D434-9248-A78B-D1B761DDA16E}"/>
                </a:ext>
              </a:extLst>
            </p:cNvPr>
            <p:cNvSpPr>
              <a:spLocks noChangeArrowheads="1"/>
            </p:cNvSpPr>
            <p:nvPr/>
          </p:nvSpPr>
          <p:spPr bwMode="auto">
            <a:xfrm>
              <a:off x="1684" y="1174"/>
              <a:ext cx="610" cy="526"/>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solidFill>
                  <a:schemeClr val="bg1"/>
                </a:solidFill>
              </a:endParaRPr>
            </a:p>
          </p:txBody>
        </p:sp>
        <p:sp>
          <p:nvSpPr>
            <p:cNvPr id="123935" name="Rectangle 22">
              <a:extLst>
                <a:ext uri="{FF2B5EF4-FFF2-40B4-BE49-F238E27FC236}">
                  <a16:creationId xmlns:a16="http://schemas.microsoft.com/office/drawing/2014/main" id="{6192439B-C8DB-7549-BE9B-35D764D91E81}"/>
                </a:ext>
              </a:extLst>
            </p:cNvPr>
            <p:cNvSpPr>
              <a:spLocks noChangeArrowheads="1"/>
            </p:cNvSpPr>
            <p:nvPr/>
          </p:nvSpPr>
          <p:spPr bwMode="auto">
            <a:xfrm>
              <a:off x="1627" y="1187"/>
              <a:ext cx="738"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p>
            <a:p>
              <a:pPr algn="ctr">
                <a:spcBef>
                  <a:spcPct val="0"/>
                </a:spcBef>
                <a:buFontTx/>
                <a:buNone/>
              </a:pPr>
              <a:r>
                <a:rPr lang="zh-CN" altLang="en-US" sz="2400">
                  <a:solidFill>
                    <a:schemeClr val="bg1"/>
                  </a:solidFill>
                </a:rPr>
                <a:t>用户接口</a:t>
              </a:r>
            </a:p>
          </p:txBody>
        </p:sp>
        <p:sp>
          <p:nvSpPr>
            <p:cNvPr id="123936" name="Rectangle 23">
              <a:extLst>
                <a:ext uri="{FF2B5EF4-FFF2-40B4-BE49-F238E27FC236}">
                  <a16:creationId xmlns:a16="http://schemas.microsoft.com/office/drawing/2014/main" id="{F6F2EB22-69B1-9743-87B3-7CFD48CF21BB}"/>
                </a:ext>
              </a:extLst>
            </p:cNvPr>
            <p:cNvSpPr>
              <a:spLocks noChangeArrowheads="1"/>
            </p:cNvSpPr>
            <p:nvPr/>
          </p:nvSpPr>
          <p:spPr bwMode="auto">
            <a:xfrm>
              <a:off x="2290" y="1247"/>
              <a:ext cx="478"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FTP</a:t>
              </a:r>
            </a:p>
            <a:p>
              <a:pPr algn="ctr">
                <a:spcBef>
                  <a:spcPct val="0"/>
                </a:spcBef>
                <a:buFontTx/>
                <a:buNone/>
              </a:pPr>
              <a:r>
                <a:rPr lang="zh-CN" altLang="en-US" sz="2400">
                  <a:solidFill>
                    <a:schemeClr val="bg1"/>
                  </a:solidFill>
                </a:rPr>
                <a:t>客户机</a:t>
              </a:r>
            </a:p>
          </p:txBody>
        </p:sp>
      </p:grpSp>
      <p:grpSp>
        <p:nvGrpSpPr>
          <p:cNvPr id="123912" name="Group 33">
            <a:extLst>
              <a:ext uri="{FF2B5EF4-FFF2-40B4-BE49-F238E27FC236}">
                <a16:creationId xmlns:a16="http://schemas.microsoft.com/office/drawing/2014/main" id="{485E6184-0D5D-0142-8B8F-F83F77B446CE}"/>
              </a:ext>
            </a:extLst>
          </p:cNvPr>
          <p:cNvGrpSpPr>
            <a:grpSpLocks/>
          </p:cNvGrpSpPr>
          <p:nvPr/>
        </p:nvGrpSpPr>
        <p:grpSpPr bwMode="auto">
          <a:xfrm>
            <a:off x="3295650" y="4587875"/>
            <a:ext cx="2473325" cy="1433513"/>
            <a:chOff x="1652" y="1560"/>
            <a:chExt cx="1558" cy="903"/>
          </a:xfrm>
        </p:grpSpPr>
        <p:grpSp>
          <p:nvGrpSpPr>
            <p:cNvPr id="123925" name="Group 30">
              <a:extLst>
                <a:ext uri="{FF2B5EF4-FFF2-40B4-BE49-F238E27FC236}">
                  <a16:creationId xmlns:a16="http://schemas.microsoft.com/office/drawing/2014/main" id="{E4F5438A-0C6A-FD48-8185-3B7286237C28}"/>
                </a:ext>
              </a:extLst>
            </p:cNvPr>
            <p:cNvGrpSpPr>
              <a:grpSpLocks/>
            </p:cNvGrpSpPr>
            <p:nvPr/>
          </p:nvGrpSpPr>
          <p:grpSpPr bwMode="auto">
            <a:xfrm>
              <a:off x="2119" y="1767"/>
              <a:ext cx="316" cy="313"/>
              <a:chOff x="2119" y="1767"/>
              <a:chExt cx="316" cy="313"/>
            </a:xfrm>
          </p:grpSpPr>
          <p:sp>
            <p:nvSpPr>
              <p:cNvPr id="123928" name="Oval 25">
                <a:extLst>
                  <a:ext uri="{FF2B5EF4-FFF2-40B4-BE49-F238E27FC236}">
                    <a16:creationId xmlns:a16="http://schemas.microsoft.com/office/drawing/2014/main" id="{55439848-D06C-BC46-9568-A274689E18E9}"/>
                  </a:ext>
                </a:extLst>
              </p:cNvPr>
              <p:cNvSpPr>
                <a:spLocks noChangeArrowheads="1"/>
              </p:cNvSpPr>
              <p:nvPr/>
            </p:nvSpPr>
            <p:spPr bwMode="auto">
              <a:xfrm>
                <a:off x="2121" y="1999"/>
                <a:ext cx="310" cy="81"/>
              </a:xfrm>
              <a:prstGeom prst="ellipse">
                <a:avLst/>
              </a:prstGeom>
              <a:solidFill>
                <a:srgbClr val="FFFF00"/>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29" name="Rectangle 26">
                <a:extLst>
                  <a:ext uri="{FF2B5EF4-FFF2-40B4-BE49-F238E27FC236}">
                    <a16:creationId xmlns:a16="http://schemas.microsoft.com/office/drawing/2014/main" id="{5C56A932-261F-9443-BC02-EE0AD749D7AA}"/>
                  </a:ext>
                </a:extLst>
              </p:cNvPr>
              <p:cNvSpPr>
                <a:spLocks noChangeArrowheads="1"/>
              </p:cNvSpPr>
              <p:nvPr/>
            </p:nvSpPr>
            <p:spPr bwMode="auto">
              <a:xfrm>
                <a:off x="2122" y="1826"/>
                <a:ext cx="313" cy="21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23930" name="Oval 27">
                <a:extLst>
                  <a:ext uri="{FF2B5EF4-FFF2-40B4-BE49-F238E27FC236}">
                    <a16:creationId xmlns:a16="http://schemas.microsoft.com/office/drawing/2014/main" id="{3FB88390-6FC8-FA4C-B7AB-81A4B8B27650}"/>
                  </a:ext>
                </a:extLst>
              </p:cNvPr>
              <p:cNvSpPr>
                <a:spLocks noChangeArrowheads="1"/>
              </p:cNvSpPr>
              <p:nvPr/>
            </p:nvSpPr>
            <p:spPr bwMode="auto">
              <a:xfrm>
                <a:off x="2119" y="1767"/>
                <a:ext cx="313" cy="95"/>
              </a:xfrm>
              <a:prstGeom prst="ellipse">
                <a:avLst/>
              </a:prstGeom>
              <a:solidFill>
                <a:srgbClr val="FFFF00"/>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31" name="Line 28">
                <a:extLst>
                  <a:ext uri="{FF2B5EF4-FFF2-40B4-BE49-F238E27FC236}">
                    <a16:creationId xmlns:a16="http://schemas.microsoft.com/office/drawing/2014/main" id="{15AFE466-52AA-3C42-A0A1-EC88E8D805E4}"/>
                  </a:ext>
                </a:extLst>
              </p:cNvPr>
              <p:cNvSpPr>
                <a:spLocks noChangeShapeType="1"/>
              </p:cNvSpPr>
              <p:nvPr/>
            </p:nvSpPr>
            <p:spPr bwMode="auto">
              <a:xfrm>
                <a:off x="2431" y="1815"/>
                <a:ext cx="1"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32" name="Line 29">
                <a:extLst>
                  <a:ext uri="{FF2B5EF4-FFF2-40B4-BE49-F238E27FC236}">
                    <a16:creationId xmlns:a16="http://schemas.microsoft.com/office/drawing/2014/main" id="{655D7720-4E64-D84E-9117-0EBB3218604A}"/>
                  </a:ext>
                </a:extLst>
              </p:cNvPr>
              <p:cNvSpPr>
                <a:spLocks noChangeShapeType="1"/>
              </p:cNvSpPr>
              <p:nvPr/>
            </p:nvSpPr>
            <p:spPr bwMode="auto">
              <a:xfrm flipH="1">
                <a:off x="2119" y="1819"/>
                <a:ext cx="1" cy="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23926" name="Rectangle 31">
              <a:extLst>
                <a:ext uri="{FF2B5EF4-FFF2-40B4-BE49-F238E27FC236}">
                  <a16:creationId xmlns:a16="http://schemas.microsoft.com/office/drawing/2014/main" id="{AA36A9F1-52AA-3F49-BA95-159B186295A7}"/>
                </a:ext>
              </a:extLst>
            </p:cNvPr>
            <p:cNvSpPr>
              <a:spLocks noChangeArrowheads="1"/>
            </p:cNvSpPr>
            <p:nvPr/>
          </p:nvSpPr>
          <p:spPr bwMode="auto">
            <a:xfrm>
              <a:off x="1652" y="2172"/>
              <a:ext cx="15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本地文件系统</a:t>
              </a:r>
            </a:p>
          </p:txBody>
        </p:sp>
        <p:sp>
          <p:nvSpPr>
            <p:cNvPr id="123927" name="Line 32">
              <a:extLst>
                <a:ext uri="{FF2B5EF4-FFF2-40B4-BE49-F238E27FC236}">
                  <a16:creationId xmlns:a16="http://schemas.microsoft.com/office/drawing/2014/main" id="{D39BDD5F-AF25-B042-BE05-180B010C76E2}"/>
                </a:ext>
              </a:extLst>
            </p:cNvPr>
            <p:cNvSpPr>
              <a:spLocks noChangeShapeType="1"/>
            </p:cNvSpPr>
            <p:nvPr/>
          </p:nvSpPr>
          <p:spPr bwMode="auto">
            <a:xfrm>
              <a:off x="1925" y="1560"/>
              <a:ext cx="292" cy="226"/>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123913" name="Line 34">
            <a:extLst>
              <a:ext uri="{FF2B5EF4-FFF2-40B4-BE49-F238E27FC236}">
                <a16:creationId xmlns:a16="http://schemas.microsoft.com/office/drawing/2014/main" id="{EABEE73C-D58E-6A4B-8834-EA1FF8C35E79}"/>
              </a:ext>
            </a:extLst>
          </p:cNvPr>
          <p:cNvSpPr>
            <a:spLocks noChangeShapeType="1"/>
          </p:cNvSpPr>
          <p:nvPr/>
        </p:nvSpPr>
        <p:spPr bwMode="auto">
          <a:xfrm flipH="1">
            <a:off x="4367213" y="4565650"/>
            <a:ext cx="566737" cy="392113"/>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23914" name="Group 40">
            <a:extLst>
              <a:ext uri="{FF2B5EF4-FFF2-40B4-BE49-F238E27FC236}">
                <a16:creationId xmlns:a16="http://schemas.microsoft.com/office/drawing/2014/main" id="{A48E26ED-5DA2-9040-83D1-C8D28ECCA9F4}"/>
              </a:ext>
            </a:extLst>
          </p:cNvPr>
          <p:cNvGrpSpPr>
            <a:grpSpLocks/>
          </p:cNvGrpSpPr>
          <p:nvPr/>
        </p:nvGrpSpPr>
        <p:grpSpPr bwMode="auto">
          <a:xfrm>
            <a:off x="8278813" y="4749800"/>
            <a:ext cx="501650" cy="496888"/>
            <a:chOff x="4195" y="1779"/>
            <a:chExt cx="316" cy="313"/>
          </a:xfrm>
        </p:grpSpPr>
        <p:sp>
          <p:nvSpPr>
            <p:cNvPr id="123920" name="Oval 35">
              <a:extLst>
                <a:ext uri="{FF2B5EF4-FFF2-40B4-BE49-F238E27FC236}">
                  <a16:creationId xmlns:a16="http://schemas.microsoft.com/office/drawing/2014/main" id="{9D78FD2C-8AA6-8D47-B72C-8A631D46D9D0}"/>
                </a:ext>
              </a:extLst>
            </p:cNvPr>
            <p:cNvSpPr>
              <a:spLocks noChangeArrowheads="1"/>
            </p:cNvSpPr>
            <p:nvPr/>
          </p:nvSpPr>
          <p:spPr bwMode="auto">
            <a:xfrm>
              <a:off x="4197" y="2011"/>
              <a:ext cx="310" cy="81"/>
            </a:xfrm>
            <a:prstGeom prst="ellipse">
              <a:avLst/>
            </a:prstGeom>
            <a:solidFill>
              <a:srgbClr val="FFFF00"/>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21" name="Rectangle 36">
              <a:extLst>
                <a:ext uri="{FF2B5EF4-FFF2-40B4-BE49-F238E27FC236}">
                  <a16:creationId xmlns:a16="http://schemas.microsoft.com/office/drawing/2014/main" id="{9EAE2F66-EF75-2346-B895-9A6D5DBD41FF}"/>
                </a:ext>
              </a:extLst>
            </p:cNvPr>
            <p:cNvSpPr>
              <a:spLocks noChangeArrowheads="1"/>
            </p:cNvSpPr>
            <p:nvPr/>
          </p:nvSpPr>
          <p:spPr bwMode="auto">
            <a:xfrm>
              <a:off x="4198" y="1838"/>
              <a:ext cx="313" cy="21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400"/>
            </a:p>
          </p:txBody>
        </p:sp>
        <p:sp>
          <p:nvSpPr>
            <p:cNvPr id="123922" name="Oval 37">
              <a:extLst>
                <a:ext uri="{FF2B5EF4-FFF2-40B4-BE49-F238E27FC236}">
                  <a16:creationId xmlns:a16="http://schemas.microsoft.com/office/drawing/2014/main" id="{854E5F88-E83B-E042-859E-21AAEC488612}"/>
                </a:ext>
              </a:extLst>
            </p:cNvPr>
            <p:cNvSpPr>
              <a:spLocks noChangeArrowheads="1"/>
            </p:cNvSpPr>
            <p:nvPr/>
          </p:nvSpPr>
          <p:spPr bwMode="auto">
            <a:xfrm>
              <a:off x="4195" y="1779"/>
              <a:ext cx="313" cy="95"/>
            </a:xfrm>
            <a:prstGeom prst="ellipse">
              <a:avLst/>
            </a:prstGeom>
            <a:solidFill>
              <a:srgbClr val="FFFF00"/>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23923" name="Line 38">
              <a:extLst>
                <a:ext uri="{FF2B5EF4-FFF2-40B4-BE49-F238E27FC236}">
                  <a16:creationId xmlns:a16="http://schemas.microsoft.com/office/drawing/2014/main" id="{981BB29F-338F-B146-9FDE-64EF4966CFA1}"/>
                </a:ext>
              </a:extLst>
            </p:cNvPr>
            <p:cNvSpPr>
              <a:spLocks noChangeShapeType="1"/>
            </p:cNvSpPr>
            <p:nvPr/>
          </p:nvSpPr>
          <p:spPr bwMode="auto">
            <a:xfrm>
              <a:off x="4507" y="1827"/>
              <a:ext cx="1" cy="2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23924" name="Line 39">
              <a:extLst>
                <a:ext uri="{FF2B5EF4-FFF2-40B4-BE49-F238E27FC236}">
                  <a16:creationId xmlns:a16="http://schemas.microsoft.com/office/drawing/2014/main" id="{2EF34A28-DE04-4643-B0DC-FA0226E04942}"/>
                </a:ext>
              </a:extLst>
            </p:cNvPr>
            <p:cNvSpPr>
              <a:spLocks noChangeShapeType="1"/>
            </p:cNvSpPr>
            <p:nvPr/>
          </p:nvSpPr>
          <p:spPr bwMode="auto">
            <a:xfrm flipH="1">
              <a:off x="4195" y="1831"/>
              <a:ext cx="1" cy="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23915" name="Rectangle 41">
            <a:extLst>
              <a:ext uri="{FF2B5EF4-FFF2-40B4-BE49-F238E27FC236}">
                <a16:creationId xmlns:a16="http://schemas.microsoft.com/office/drawing/2014/main" id="{211390FA-C0DF-A446-ABE7-A82616ECFAAB}"/>
              </a:ext>
            </a:extLst>
          </p:cNvPr>
          <p:cNvSpPr>
            <a:spLocks noChangeArrowheads="1"/>
          </p:cNvSpPr>
          <p:nvPr/>
        </p:nvSpPr>
        <p:spPr bwMode="auto">
          <a:xfrm>
            <a:off x="7620000" y="5389563"/>
            <a:ext cx="2503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sz="2400"/>
              <a:t>远程文件系统</a:t>
            </a:r>
          </a:p>
        </p:txBody>
      </p:sp>
      <p:sp>
        <p:nvSpPr>
          <p:cNvPr id="123916" name="Line 42">
            <a:extLst>
              <a:ext uri="{FF2B5EF4-FFF2-40B4-BE49-F238E27FC236}">
                <a16:creationId xmlns:a16="http://schemas.microsoft.com/office/drawing/2014/main" id="{6F8C10BE-924D-5B44-84B3-D3EB4124CC25}"/>
              </a:ext>
            </a:extLst>
          </p:cNvPr>
          <p:cNvSpPr>
            <a:spLocks noChangeShapeType="1"/>
          </p:cNvSpPr>
          <p:nvPr/>
        </p:nvSpPr>
        <p:spPr bwMode="auto">
          <a:xfrm>
            <a:off x="8534400" y="4621213"/>
            <a:ext cx="0" cy="428625"/>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123917" name="Picture 43">
            <a:extLst>
              <a:ext uri="{FF2B5EF4-FFF2-40B4-BE49-F238E27FC236}">
                <a16:creationId xmlns:a16="http://schemas.microsoft.com/office/drawing/2014/main" id="{0FE489BA-782B-7841-9596-6B0BF90AE870}"/>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6250" y="3298825"/>
            <a:ext cx="7080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8" name="Rectangle 44">
            <a:extLst>
              <a:ext uri="{FF2B5EF4-FFF2-40B4-BE49-F238E27FC236}">
                <a16:creationId xmlns:a16="http://schemas.microsoft.com/office/drawing/2014/main" id="{A934CC56-E6E7-2E4D-B009-38288724631A}"/>
              </a:ext>
            </a:extLst>
          </p:cNvPr>
          <p:cNvSpPr>
            <a:spLocks noChangeArrowheads="1"/>
          </p:cNvSpPr>
          <p:nvPr/>
        </p:nvSpPr>
        <p:spPr bwMode="auto">
          <a:xfrm>
            <a:off x="1617663" y="4387850"/>
            <a:ext cx="97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a:t>用户</a:t>
            </a:r>
          </a:p>
        </p:txBody>
      </p:sp>
      <p:sp>
        <p:nvSpPr>
          <p:cNvPr id="123919" name="Line 45">
            <a:extLst>
              <a:ext uri="{FF2B5EF4-FFF2-40B4-BE49-F238E27FC236}">
                <a16:creationId xmlns:a16="http://schemas.microsoft.com/office/drawing/2014/main" id="{474AEFB4-B5C7-E94E-9CB8-965AE7A395DA}"/>
              </a:ext>
            </a:extLst>
          </p:cNvPr>
          <p:cNvSpPr>
            <a:spLocks noChangeShapeType="1"/>
          </p:cNvSpPr>
          <p:nvPr/>
        </p:nvSpPr>
        <p:spPr bwMode="auto">
          <a:xfrm>
            <a:off x="2417763" y="3879850"/>
            <a:ext cx="581025" cy="0"/>
          </a:xfrm>
          <a:prstGeom prst="line">
            <a:avLst/>
          </a:prstGeom>
          <a:noFill/>
          <a:ln w="127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44" name="Title 1">
            <a:extLst>
              <a:ext uri="{FF2B5EF4-FFF2-40B4-BE49-F238E27FC236}">
                <a16:creationId xmlns:a16="http://schemas.microsoft.com/office/drawing/2014/main" id="{260AC8A0-99E6-5B4A-B8F1-37F50543BFC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2842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6964E65D-8212-1149-B7F1-FAFCC9576EB2}"/>
              </a:ext>
            </a:extLst>
          </p:cNvPr>
          <p:cNvSpPr>
            <a:spLocks noGrp="1" noChangeArrowheads="1"/>
          </p:cNvSpPr>
          <p:nvPr>
            <p:ph type="body" sz="half" idx="1"/>
          </p:nvPr>
        </p:nvSpPr>
        <p:spPr>
          <a:xfrm>
            <a:off x="1524000" y="2057400"/>
            <a:ext cx="8212138" cy="2543175"/>
          </a:xfrm>
        </p:spPr>
        <p:txBody>
          <a:bodyPr/>
          <a:lstStyle/>
          <a:p>
            <a:pPr eaLnBrk="1" hangingPunct="1">
              <a:lnSpc>
                <a:spcPct val="90000"/>
              </a:lnSpc>
              <a:defRPr/>
            </a:pPr>
            <a:r>
              <a:rPr lang="zh-CN" altLang="en-US" sz="2800" dirty="0"/>
              <a:t>传输文件到远程主机</a:t>
            </a:r>
            <a:r>
              <a:rPr lang="en-US" altLang="zh-CN" sz="2800" dirty="0"/>
              <a:t>/</a:t>
            </a:r>
            <a:r>
              <a:rPr lang="zh-CN" altLang="en-US" sz="2800" dirty="0"/>
              <a:t>从远程主机下载文件</a:t>
            </a:r>
          </a:p>
          <a:p>
            <a:pPr eaLnBrk="1" hangingPunct="1">
              <a:lnSpc>
                <a:spcPct val="90000"/>
              </a:lnSpc>
              <a:defRPr/>
            </a:pPr>
            <a:r>
              <a:rPr lang="en-US" altLang="zh-CN" sz="2800" dirty="0"/>
              <a:t>client/server</a:t>
            </a:r>
            <a:r>
              <a:rPr lang="zh-CN" altLang="en-US" sz="2800" dirty="0"/>
              <a:t>模式</a:t>
            </a:r>
          </a:p>
          <a:p>
            <a:pPr lvl="1" eaLnBrk="1" hangingPunct="1">
              <a:lnSpc>
                <a:spcPct val="90000"/>
              </a:lnSpc>
              <a:defRPr/>
            </a:pPr>
            <a:r>
              <a:rPr lang="en-US" altLang="zh-CN" sz="2800" i="1" dirty="0">
                <a:solidFill>
                  <a:schemeClr val="accent2"/>
                </a:solidFill>
              </a:rPr>
              <a:t>client:</a:t>
            </a:r>
            <a:r>
              <a:rPr lang="en-US" altLang="zh-CN" sz="2800" dirty="0">
                <a:solidFill>
                  <a:schemeClr val="accent2"/>
                </a:solidFill>
              </a:rPr>
              <a:t> </a:t>
            </a:r>
            <a:r>
              <a:rPr lang="zh-CN" altLang="en-US" sz="2800" dirty="0"/>
              <a:t>发起传输的一方</a:t>
            </a:r>
          </a:p>
          <a:p>
            <a:pPr lvl="1" eaLnBrk="1" hangingPunct="1">
              <a:lnSpc>
                <a:spcPct val="90000"/>
              </a:lnSpc>
              <a:defRPr/>
            </a:pPr>
            <a:r>
              <a:rPr lang="en-US" altLang="zh-CN" sz="2800" i="1" dirty="0">
                <a:solidFill>
                  <a:schemeClr val="accent2"/>
                </a:solidFill>
              </a:rPr>
              <a:t>server: </a:t>
            </a:r>
            <a:r>
              <a:rPr lang="zh-CN" altLang="en-US" sz="2800" i="1" dirty="0">
                <a:solidFill>
                  <a:schemeClr val="accent2"/>
                </a:solidFill>
              </a:rPr>
              <a:t>远程主机</a:t>
            </a:r>
            <a:endParaRPr lang="zh-CN" altLang="en-US" sz="2800" dirty="0">
              <a:solidFill>
                <a:schemeClr val="accent2"/>
              </a:solidFill>
            </a:endParaRPr>
          </a:p>
        </p:txBody>
      </p:sp>
      <p:sp>
        <p:nvSpPr>
          <p:cNvPr id="48" name="Rectangle 3">
            <a:extLst>
              <a:ext uri="{FF2B5EF4-FFF2-40B4-BE49-F238E27FC236}">
                <a16:creationId xmlns:a16="http://schemas.microsoft.com/office/drawing/2014/main" id="{A9017949-4372-BF44-8A18-5FC94A96ADCD}"/>
              </a:ext>
            </a:extLst>
          </p:cNvPr>
          <p:cNvSpPr txBox="1">
            <a:spLocks noChangeArrowheads="1"/>
          </p:cNvSpPr>
          <p:nvPr/>
        </p:nvSpPr>
        <p:spPr bwMode="auto">
          <a:xfrm>
            <a:off x="1524000" y="4381500"/>
            <a:ext cx="821213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eaLnBrk="1" hangingPunct="1">
              <a:lnSpc>
                <a:spcPct val="90000"/>
              </a:lnSpc>
              <a:defRPr/>
            </a:pPr>
            <a:r>
              <a:rPr lang="en-US" altLang="zh-CN" sz="2800" kern="0" dirty="0"/>
              <a:t>ftp: RFC 959</a:t>
            </a:r>
          </a:p>
          <a:p>
            <a:pPr eaLnBrk="1" hangingPunct="1">
              <a:lnSpc>
                <a:spcPct val="90000"/>
              </a:lnSpc>
              <a:defRPr/>
            </a:pPr>
            <a:r>
              <a:rPr lang="en-US" altLang="zh-CN" sz="2800" kern="0" dirty="0"/>
              <a:t>ftp</a:t>
            </a:r>
            <a:r>
              <a:rPr lang="zh-CN" altLang="en-US" sz="2800" kern="0" dirty="0"/>
              <a:t>服务器</a:t>
            </a:r>
            <a:r>
              <a:rPr lang="en-US" altLang="zh-CN" sz="2800" kern="0" dirty="0"/>
              <a:t>: </a:t>
            </a:r>
            <a:r>
              <a:rPr lang="zh-CN" altLang="en-US" sz="2800" kern="0" dirty="0"/>
              <a:t>端口号 </a:t>
            </a:r>
            <a:r>
              <a:rPr lang="en-US" altLang="zh-CN" sz="2800" kern="0" dirty="0"/>
              <a:t>21</a:t>
            </a:r>
          </a:p>
        </p:txBody>
      </p:sp>
      <p:sp>
        <p:nvSpPr>
          <p:cNvPr id="7" name="Rectangle 2">
            <a:extLst>
              <a:ext uri="{FF2B5EF4-FFF2-40B4-BE49-F238E27FC236}">
                <a16:creationId xmlns:a16="http://schemas.microsoft.com/office/drawing/2014/main" id="{D6093990-7C64-B647-942C-7C133D5B7548}"/>
              </a:ext>
            </a:extLst>
          </p:cNvPr>
          <p:cNvSpPr txBox="1">
            <a:spLocks noChangeArrowheads="1"/>
          </p:cNvSpPr>
          <p:nvPr/>
        </p:nvSpPr>
        <p:spPr>
          <a:xfrm>
            <a:off x="1816925" y="902097"/>
            <a:ext cx="9915896" cy="72945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p>
        </p:txBody>
      </p:sp>
      <p:sp>
        <p:nvSpPr>
          <p:cNvPr id="8" name="Title 1">
            <a:extLst>
              <a:ext uri="{FF2B5EF4-FFF2-40B4-BE49-F238E27FC236}">
                <a16:creationId xmlns:a16="http://schemas.microsoft.com/office/drawing/2014/main" id="{5995CE56-778E-4E42-8E6B-357853362933}"/>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82316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a:extLst>
              <a:ext uri="{FF2B5EF4-FFF2-40B4-BE49-F238E27FC236}">
                <a16:creationId xmlns:a16="http://schemas.microsoft.com/office/drawing/2014/main" id="{2B7DB826-3498-8640-BDF9-C359CE72199D}"/>
              </a:ext>
            </a:extLst>
          </p:cNvPr>
          <p:cNvSpPr>
            <a:spLocks noGrp="1" noChangeArrowheads="1"/>
          </p:cNvSpPr>
          <p:nvPr>
            <p:ph type="body" sz="half" idx="1"/>
          </p:nvPr>
        </p:nvSpPr>
        <p:spPr>
          <a:xfrm>
            <a:off x="1225756" y="1978531"/>
            <a:ext cx="9925050" cy="4008438"/>
          </a:xfrm>
          <a:noFill/>
        </p:spPr>
        <p:txBody>
          <a:bodyPr/>
          <a:lstStyle/>
          <a:p>
            <a:pPr eaLnBrk="1" hangingPunct="1">
              <a:lnSpc>
                <a:spcPct val="150000"/>
              </a:lnSpc>
            </a:pPr>
            <a:r>
              <a:rPr lang="en-US" altLang="zh-CN" sz="2400" dirty="0"/>
              <a:t>FTP</a:t>
            </a:r>
            <a:r>
              <a:rPr lang="zh-CN" altLang="en-US" sz="2400" dirty="0"/>
              <a:t>客户首先发起建立</a:t>
            </a:r>
            <a:r>
              <a:rPr lang="en-US" altLang="zh-CN" sz="2400" dirty="0"/>
              <a:t>1</a:t>
            </a:r>
            <a:r>
              <a:rPr lang="zh-CN" altLang="en-US" sz="2400" dirty="0"/>
              <a:t>个与</a:t>
            </a:r>
            <a:r>
              <a:rPr lang="en-US" altLang="zh-CN" sz="2400" dirty="0"/>
              <a:t>FTP</a:t>
            </a:r>
            <a:r>
              <a:rPr lang="zh-CN" altLang="en-US" sz="2400" dirty="0"/>
              <a:t>服务器端口号</a:t>
            </a:r>
            <a:r>
              <a:rPr lang="en-US" altLang="zh-CN" sz="2400" dirty="0"/>
              <a:t>21</a:t>
            </a:r>
            <a:r>
              <a:rPr lang="zh-CN" altLang="en-US" sz="2400" dirty="0"/>
              <a:t>之间的</a:t>
            </a:r>
            <a:r>
              <a:rPr lang="en-US" altLang="zh-CN" sz="2400" dirty="0"/>
              <a:t>TCP</a:t>
            </a:r>
            <a:r>
              <a:rPr lang="zh-CN" altLang="en-US" sz="2400" dirty="0"/>
              <a:t>控制连接</a:t>
            </a:r>
            <a:r>
              <a:rPr lang="en-US" altLang="zh-CN" sz="2400" dirty="0"/>
              <a:t>, </a:t>
            </a:r>
            <a:r>
              <a:rPr lang="zh-CN" altLang="en-US" sz="2400" dirty="0"/>
              <a:t>指定</a:t>
            </a:r>
            <a:r>
              <a:rPr lang="en-US" altLang="zh-CN" sz="2400" dirty="0"/>
              <a:t>TCP</a:t>
            </a:r>
            <a:r>
              <a:rPr lang="zh-CN" altLang="en-US" sz="2400" dirty="0"/>
              <a:t>作为传输层协议</a:t>
            </a:r>
          </a:p>
          <a:p>
            <a:pPr eaLnBrk="1" hangingPunct="1">
              <a:lnSpc>
                <a:spcPct val="150000"/>
              </a:lnSpc>
            </a:pPr>
            <a:r>
              <a:rPr lang="zh-CN" altLang="en-US" sz="2400" dirty="0"/>
              <a:t>客户在建立的控制连接上获得身份认证</a:t>
            </a:r>
          </a:p>
          <a:p>
            <a:pPr eaLnBrk="1" hangingPunct="1">
              <a:lnSpc>
                <a:spcPct val="150000"/>
              </a:lnSpc>
            </a:pPr>
            <a:r>
              <a:rPr lang="zh-CN" altLang="en-US" sz="2400" dirty="0"/>
              <a:t>客户在建立的控制连接上发送命令来浏览远程主机的目录</a:t>
            </a:r>
            <a:r>
              <a:rPr lang="en-US" altLang="zh-CN" sz="2400" dirty="0"/>
              <a:t>.</a:t>
            </a:r>
          </a:p>
          <a:p>
            <a:pPr eaLnBrk="1" hangingPunct="1">
              <a:lnSpc>
                <a:spcPct val="150000"/>
              </a:lnSpc>
            </a:pPr>
            <a:r>
              <a:rPr lang="zh-CN" altLang="en-US" sz="2400" dirty="0"/>
              <a:t>当服务器接收到</a:t>
            </a:r>
            <a:r>
              <a:rPr lang="en-US" altLang="zh-CN" sz="2400" dirty="0"/>
              <a:t>1</a:t>
            </a:r>
            <a:r>
              <a:rPr lang="zh-CN" altLang="en-US" sz="2400" dirty="0"/>
              <a:t>个文件传输命令时</a:t>
            </a:r>
            <a:r>
              <a:rPr lang="en-US" altLang="zh-CN" sz="2400" dirty="0"/>
              <a:t>, </a:t>
            </a:r>
            <a:r>
              <a:rPr lang="zh-CN" altLang="en-US" sz="2400" dirty="0"/>
              <a:t>在服务器端口号</a:t>
            </a:r>
            <a:r>
              <a:rPr lang="en-US" altLang="zh-CN" sz="2400" dirty="0"/>
              <a:t>20</a:t>
            </a:r>
            <a:r>
              <a:rPr lang="zh-CN" altLang="en-US" sz="2400" dirty="0"/>
              <a:t>创建</a:t>
            </a:r>
            <a:r>
              <a:rPr lang="en-US" altLang="zh-CN" sz="2400" dirty="0"/>
              <a:t>1</a:t>
            </a:r>
            <a:r>
              <a:rPr lang="zh-CN" altLang="en-US" sz="2400" dirty="0"/>
              <a:t>个与客户的</a:t>
            </a:r>
            <a:r>
              <a:rPr lang="en-US" altLang="zh-CN" sz="2400" dirty="0"/>
              <a:t>TCP</a:t>
            </a:r>
            <a:r>
              <a:rPr lang="zh-CN" altLang="en-US" sz="2400" dirty="0"/>
              <a:t>数据连接</a:t>
            </a:r>
          </a:p>
          <a:p>
            <a:pPr eaLnBrk="1" hangingPunct="1">
              <a:lnSpc>
                <a:spcPct val="150000"/>
              </a:lnSpc>
            </a:pPr>
            <a:r>
              <a:rPr lang="en-US" altLang="zh-CN" sz="2400" dirty="0"/>
              <a:t>1</a:t>
            </a:r>
            <a:r>
              <a:rPr lang="zh-CN" altLang="en-US" sz="2400" dirty="0"/>
              <a:t>个文件传输后</a:t>
            </a:r>
            <a:r>
              <a:rPr lang="en-US" altLang="zh-CN" sz="2400" dirty="0"/>
              <a:t>,</a:t>
            </a:r>
            <a:r>
              <a:rPr lang="zh-CN" altLang="en-US" sz="2400" dirty="0"/>
              <a:t>服务器结束这个</a:t>
            </a:r>
            <a:r>
              <a:rPr lang="en-US" altLang="zh-CN" sz="2400" dirty="0"/>
              <a:t>TCP</a:t>
            </a:r>
            <a:r>
              <a:rPr lang="zh-CN" altLang="en-US" sz="2400" dirty="0"/>
              <a:t>数据连接</a:t>
            </a:r>
            <a:r>
              <a:rPr lang="en-US" altLang="zh-CN" sz="2400" dirty="0"/>
              <a:t>.</a:t>
            </a:r>
          </a:p>
        </p:txBody>
      </p:sp>
      <p:sp>
        <p:nvSpPr>
          <p:cNvPr id="4" name="Rectangle 2">
            <a:extLst>
              <a:ext uri="{FF2B5EF4-FFF2-40B4-BE49-F238E27FC236}">
                <a16:creationId xmlns:a16="http://schemas.microsoft.com/office/drawing/2014/main" id="{2A552BCF-804F-344C-9319-8B9DF30CEDDB}"/>
              </a:ext>
            </a:extLst>
          </p:cNvPr>
          <p:cNvSpPr txBox="1">
            <a:spLocks noChangeArrowheads="1"/>
          </p:cNvSpPr>
          <p:nvPr/>
        </p:nvSpPr>
        <p:spPr>
          <a:xfrm>
            <a:off x="1733796" y="902097"/>
            <a:ext cx="9868395" cy="729457"/>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r>
              <a:rPr lang="en-US" altLang="zh-CN" sz="3600" b="1" dirty="0">
                <a:solidFill>
                  <a:schemeClr val="accent1"/>
                </a:solidFill>
                <a:latin typeface="+mn-lt"/>
                <a:ea typeface="+mn-ea"/>
                <a:cs typeface="+mn-ea"/>
              </a:rPr>
              <a:t> File Transfer Protocol</a:t>
            </a:r>
          </a:p>
        </p:txBody>
      </p:sp>
      <p:sp>
        <p:nvSpPr>
          <p:cNvPr id="7" name="Title 1">
            <a:extLst>
              <a:ext uri="{FF2B5EF4-FFF2-40B4-BE49-F238E27FC236}">
                <a16:creationId xmlns:a16="http://schemas.microsoft.com/office/drawing/2014/main" id="{12B4DBC9-1DE3-7C45-9362-C92F0355109E}"/>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8892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992313" y="6921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en-US" sz="4000" u="sng" dirty="0">
              <a:solidFill>
                <a:srgbClr val="00007F"/>
              </a:solidFill>
              <a:latin typeface="+mn-lt"/>
              <a:ea typeface="+mn-ea"/>
              <a:cs typeface="+mn-ea"/>
              <a:sym typeface="+mn-lt"/>
            </a:endParaRPr>
          </a:p>
        </p:txBody>
      </p:sp>
      <p:grpSp>
        <p:nvGrpSpPr>
          <p:cNvPr id="22" name="组合 21"/>
          <p:cNvGrpSpPr/>
          <p:nvPr/>
        </p:nvGrpSpPr>
        <p:grpSpPr>
          <a:xfrm>
            <a:off x="2854006" y="1835150"/>
            <a:ext cx="7217093" cy="4407366"/>
            <a:chOff x="4260214" y="2247900"/>
            <a:chExt cx="4293870" cy="3733800"/>
          </a:xfrm>
        </p:grpSpPr>
        <p:sp>
          <p:nvSpPr>
            <p:cNvPr id="23" name="等腰三角形 22"/>
            <p:cNvSpPr/>
            <p:nvPr/>
          </p:nvSpPr>
          <p:spPr>
            <a:xfrm>
              <a:off x="4260214" y="2247900"/>
              <a:ext cx="3733800" cy="3733800"/>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24" name="任意多边形 23"/>
            <p:cNvSpPr/>
            <p:nvPr/>
          </p:nvSpPr>
          <p:spPr>
            <a:xfrm>
              <a:off x="6127114" y="2623285"/>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lnSpc>
                  <a:spcPct val="90000"/>
                </a:lnSpc>
                <a:spcBef>
                  <a:spcPct val="0"/>
                </a:spcBef>
                <a:spcAft>
                  <a:spcPct val="35000"/>
                </a:spcAft>
              </a:pPr>
              <a:r>
                <a:rPr lang="zh-CN" sz="2400" b="1" kern="1200" dirty="0">
                  <a:solidFill>
                    <a:srgbClr val="575757"/>
                  </a:solidFill>
                  <a:cs typeface="+mn-ea"/>
                  <a:sym typeface="+mn-lt"/>
                </a:rPr>
                <a:t>客户机</a:t>
              </a:r>
              <a:r>
                <a:rPr lang="en-US" sz="2400" b="1" kern="1200" dirty="0">
                  <a:solidFill>
                    <a:srgbClr val="575757"/>
                  </a:solidFill>
                  <a:cs typeface="+mn-ea"/>
                  <a:sym typeface="+mn-lt"/>
                </a:rPr>
                <a:t>/</a:t>
              </a:r>
              <a:r>
                <a:rPr lang="zh-CN" sz="2400" b="1" kern="1200" dirty="0">
                  <a:solidFill>
                    <a:srgbClr val="575757"/>
                  </a:solidFill>
                  <a:cs typeface="+mn-ea"/>
                  <a:sym typeface="+mn-lt"/>
                </a:rPr>
                <a:t>服务器体系结构</a:t>
              </a:r>
            </a:p>
          </p:txBody>
        </p:sp>
        <p:sp>
          <p:nvSpPr>
            <p:cNvPr id="25" name="任意多边形 24"/>
            <p:cNvSpPr/>
            <p:nvPr/>
          </p:nvSpPr>
          <p:spPr>
            <a:xfrm>
              <a:off x="6127114" y="3617628"/>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lnSpc>
                  <a:spcPct val="90000"/>
                </a:lnSpc>
                <a:spcBef>
                  <a:spcPct val="0"/>
                </a:spcBef>
                <a:spcAft>
                  <a:spcPct val="35000"/>
                </a:spcAft>
              </a:pPr>
              <a:r>
                <a:rPr lang="en-US" sz="2400" b="1" kern="1200" dirty="0">
                  <a:solidFill>
                    <a:srgbClr val="575757"/>
                  </a:solidFill>
                  <a:cs typeface="+mn-ea"/>
                  <a:sym typeface="+mn-lt"/>
                </a:rPr>
                <a:t>P2P</a:t>
              </a:r>
              <a:r>
                <a:rPr lang="zh-CN" sz="2400" b="1" kern="1200" dirty="0">
                  <a:solidFill>
                    <a:srgbClr val="575757"/>
                  </a:solidFill>
                  <a:cs typeface="+mn-ea"/>
                  <a:sym typeface="+mn-lt"/>
                </a:rPr>
                <a:t>体系结构</a:t>
              </a:r>
            </a:p>
          </p:txBody>
        </p:sp>
        <p:sp>
          <p:nvSpPr>
            <p:cNvPr id="26" name="任意多边形 25"/>
            <p:cNvSpPr/>
            <p:nvPr/>
          </p:nvSpPr>
          <p:spPr>
            <a:xfrm>
              <a:off x="6127114" y="4611971"/>
              <a:ext cx="2426970" cy="883860"/>
            </a:xfrm>
            <a:custGeom>
              <a:avLst/>
              <a:gdLst>
                <a:gd name="connsiteX0" fmla="*/ 0 w 2426970"/>
                <a:gd name="connsiteY0" fmla="*/ 147313 h 883860"/>
                <a:gd name="connsiteX1" fmla="*/ 147313 w 2426970"/>
                <a:gd name="connsiteY1" fmla="*/ 0 h 883860"/>
                <a:gd name="connsiteX2" fmla="*/ 2279657 w 2426970"/>
                <a:gd name="connsiteY2" fmla="*/ 0 h 883860"/>
                <a:gd name="connsiteX3" fmla="*/ 2426970 w 2426970"/>
                <a:gd name="connsiteY3" fmla="*/ 147313 h 883860"/>
                <a:gd name="connsiteX4" fmla="*/ 2426970 w 2426970"/>
                <a:gd name="connsiteY4" fmla="*/ 736547 h 883860"/>
                <a:gd name="connsiteX5" fmla="*/ 2279657 w 2426970"/>
                <a:gd name="connsiteY5" fmla="*/ 883860 h 883860"/>
                <a:gd name="connsiteX6" fmla="*/ 147313 w 2426970"/>
                <a:gd name="connsiteY6" fmla="*/ 883860 h 883860"/>
                <a:gd name="connsiteX7" fmla="*/ 0 w 2426970"/>
                <a:gd name="connsiteY7" fmla="*/ 736547 h 883860"/>
                <a:gd name="connsiteX8" fmla="*/ 0 w 2426970"/>
                <a:gd name="connsiteY8" fmla="*/ 147313 h 88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970" h="883860">
                  <a:moveTo>
                    <a:pt x="0" y="147313"/>
                  </a:moveTo>
                  <a:cubicBezTo>
                    <a:pt x="0" y="65954"/>
                    <a:pt x="65954" y="0"/>
                    <a:pt x="147313" y="0"/>
                  </a:cubicBezTo>
                  <a:lnTo>
                    <a:pt x="2279657" y="0"/>
                  </a:lnTo>
                  <a:cubicBezTo>
                    <a:pt x="2361016" y="0"/>
                    <a:pt x="2426970" y="65954"/>
                    <a:pt x="2426970" y="147313"/>
                  </a:cubicBezTo>
                  <a:lnTo>
                    <a:pt x="2426970" y="736547"/>
                  </a:lnTo>
                  <a:cubicBezTo>
                    <a:pt x="2426970" y="817906"/>
                    <a:pt x="2361016" y="883860"/>
                    <a:pt x="2279657" y="883860"/>
                  </a:cubicBezTo>
                  <a:lnTo>
                    <a:pt x="147313" y="883860"/>
                  </a:lnTo>
                  <a:cubicBezTo>
                    <a:pt x="65954" y="883860"/>
                    <a:pt x="0" y="817906"/>
                    <a:pt x="0" y="736547"/>
                  </a:cubicBezTo>
                  <a:lnTo>
                    <a:pt x="0" y="147313"/>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4106" tIns="104106" rIns="104106" bIns="104106" numCol="1" spcCol="1270" anchor="ctr" anchorCtr="0">
              <a:noAutofit/>
            </a:bodyPr>
            <a:lstStyle/>
            <a:p>
              <a:pPr lvl="0" defTabSz="711200" rtl="0">
                <a:spcBef>
                  <a:spcPct val="0"/>
                </a:spcBef>
                <a:spcAft>
                  <a:spcPct val="35000"/>
                </a:spcAft>
              </a:pPr>
              <a:r>
                <a:rPr lang="zh-CN" sz="2400" b="1" kern="1200" dirty="0">
                  <a:solidFill>
                    <a:srgbClr val="575757"/>
                  </a:solidFill>
                  <a:cs typeface="+mn-ea"/>
                  <a:sym typeface="+mn-lt"/>
                </a:rPr>
                <a:t>客户机</a:t>
              </a:r>
              <a:r>
                <a:rPr lang="en-US" sz="2400" b="1" kern="1200" dirty="0">
                  <a:solidFill>
                    <a:srgbClr val="575757"/>
                  </a:solidFill>
                  <a:cs typeface="+mn-ea"/>
                  <a:sym typeface="+mn-lt"/>
                </a:rPr>
                <a:t>/</a:t>
              </a:r>
              <a:r>
                <a:rPr lang="zh-CN" sz="2400" b="1" kern="1200" dirty="0">
                  <a:solidFill>
                    <a:srgbClr val="575757"/>
                  </a:solidFill>
                  <a:cs typeface="+mn-ea"/>
                  <a:sym typeface="+mn-lt"/>
                </a:rPr>
                <a:t>服务器和</a:t>
              </a:r>
              <a:r>
                <a:rPr lang="en-US" sz="2400" b="1" kern="1200" dirty="0">
                  <a:solidFill>
                    <a:srgbClr val="575757"/>
                  </a:solidFill>
                  <a:cs typeface="+mn-ea"/>
                  <a:sym typeface="+mn-lt"/>
                </a:rPr>
                <a:t>P2P</a:t>
              </a:r>
              <a:r>
                <a:rPr lang="zh-CN" sz="2400" b="1" kern="1200" dirty="0">
                  <a:solidFill>
                    <a:srgbClr val="575757"/>
                  </a:solidFill>
                  <a:cs typeface="+mn-ea"/>
                  <a:sym typeface="+mn-lt"/>
                </a:rPr>
                <a:t>混合的体系结构</a:t>
              </a:r>
            </a:p>
          </p:txBody>
        </p:sp>
      </p:grpSp>
      <p:sp>
        <p:nvSpPr>
          <p:cNvPr id="4"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5" name="矩形 4"/>
          <p:cNvSpPr/>
          <p:nvPr/>
        </p:nvSpPr>
        <p:spPr>
          <a:xfrm>
            <a:off x="3695343" y="710268"/>
            <a:ext cx="4801314" cy="646331"/>
          </a:xfrm>
          <a:prstGeom prst="rect">
            <a:avLst/>
          </a:prstGeom>
        </p:spPr>
        <p:txBody>
          <a:bodyPr wrap="none">
            <a:spAutoFit/>
          </a:bodyPr>
          <a:lstStyle/>
          <a:p>
            <a:pPr algn="ctr"/>
            <a:r>
              <a:rPr lang="zh-CN" altLang="en-US" sz="3600" b="1" dirty="0">
                <a:solidFill>
                  <a:schemeClr val="accent1"/>
                </a:solidFill>
                <a:cs typeface="+mn-ea"/>
                <a:sym typeface="+mn-lt"/>
              </a:rPr>
              <a:t>网络应用程序体系结构</a:t>
            </a:r>
          </a:p>
        </p:txBody>
      </p:sp>
    </p:spTree>
    <p:extLst>
      <p:ext uri="{BB962C8B-B14F-4D97-AF65-F5344CB8AC3E}">
        <p14:creationId xmlns:p14="http://schemas.microsoft.com/office/powerpoint/2010/main" val="1498252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D42B29D8-4DBB-0043-99EF-50A7A2477860}"/>
              </a:ext>
            </a:extLst>
          </p:cNvPr>
          <p:cNvSpPr>
            <a:spLocks noGrp="1" noChangeArrowheads="1"/>
          </p:cNvSpPr>
          <p:nvPr>
            <p:ph type="title"/>
          </p:nvPr>
        </p:nvSpPr>
        <p:spPr>
          <a:xfrm>
            <a:off x="3276600" y="799114"/>
            <a:ext cx="6673813" cy="685800"/>
          </a:xfrm>
        </p:spPr>
        <p:txBody>
          <a:bodyPr/>
          <a:lstStyle/>
          <a:p>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独立的控制连接</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数据连接</a:t>
            </a:r>
          </a:p>
        </p:txBody>
      </p:sp>
      <p:grpSp>
        <p:nvGrpSpPr>
          <p:cNvPr id="130050" name="Group 20">
            <a:extLst>
              <a:ext uri="{FF2B5EF4-FFF2-40B4-BE49-F238E27FC236}">
                <a16:creationId xmlns:a16="http://schemas.microsoft.com/office/drawing/2014/main" id="{0371729B-4C47-AF44-BF7A-093E37538368}"/>
              </a:ext>
            </a:extLst>
          </p:cNvPr>
          <p:cNvGrpSpPr>
            <a:grpSpLocks/>
          </p:cNvGrpSpPr>
          <p:nvPr/>
        </p:nvGrpSpPr>
        <p:grpSpPr bwMode="auto">
          <a:xfrm>
            <a:off x="3276600" y="1828800"/>
            <a:ext cx="5256213" cy="2500313"/>
            <a:chOff x="2952" y="799"/>
            <a:chExt cx="2632" cy="1268"/>
          </a:xfrm>
        </p:grpSpPr>
        <p:graphicFrame>
          <p:nvGraphicFramePr>
            <p:cNvPr id="130052" name="Object 4">
              <a:extLst>
                <a:ext uri="{FF2B5EF4-FFF2-40B4-BE49-F238E27FC236}">
                  <a16:creationId xmlns:a16="http://schemas.microsoft.com/office/drawing/2014/main" id="{4736B70B-6DFE-DC4A-8929-F9ADF5D8E011}"/>
                </a:ext>
              </a:extLst>
            </p:cNvPr>
            <p:cNvGraphicFramePr>
              <a:graphicFrameLocks/>
            </p:cNvGraphicFramePr>
            <p:nvPr/>
          </p:nvGraphicFramePr>
          <p:xfrm>
            <a:off x="3016" y="1114"/>
            <a:ext cx="497" cy="401"/>
          </p:xfrm>
          <a:graphic>
            <a:graphicData uri="http://schemas.openxmlformats.org/presentationml/2006/ole">
              <mc:AlternateContent xmlns:mc="http://schemas.openxmlformats.org/markup-compatibility/2006">
                <mc:Choice xmlns:v="urn:schemas-microsoft-com:vml" Requires="v">
                  <p:oleObj name="Clip" r:id="rId3" imgW="4559300" imgH="3670300" progId="MS_ClipArt_Gallery.2">
                    <p:embed/>
                  </p:oleObj>
                </mc:Choice>
                <mc:Fallback>
                  <p:oleObj name="Clip" r:id="rId3" imgW="4559300" imgH="3670300" progId="MS_ClipArt_Gallery.2">
                    <p:embed/>
                    <p:pic>
                      <p:nvPicPr>
                        <p:cNvPr id="130052" name="Object 4">
                          <a:extLst>
                            <a:ext uri="{FF2B5EF4-FFF2-40B4-BE49-F238E27FC236}">
                              <a16:creationId xmlns:a16="http://schemas.microsoft.com/office/drawing/2014/main" id="{4736B70B-6DFE-DC4A-8929-F9ADF5D8E01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 y="1114"/>
                          <a:ext cx="497"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0053" name="Group 13">
              <a:extLst>
                <a:ext uri="{FF2B5EF4-FFF2-40B4-BE49-F238E27FC236}">
                  <a16:creationId xmlns:a16="http://schemas.microsoft.com/office/drawing/2014/main" id="{BCCC6BFF-4090-2C42-82AF-103A1DDB2495}"/>
                </a:ext>
              </a:extLst>
            </p:cNvPr>
            <p:cNvGrpSpPr>
              <a:grpSpLocks/>
            </p:cNvGrpSpPr>
            <p:nvPr/>
          </p:nvGrpSpPr>
          <p:grpSpPr bwMode="auto">
            <a:xfrm>
              <a:off x="5166" y="977"/>
              <a:ext cx="224" cy="587"/>
              <a:chOff x="5166" y="977"/>
              <a:chExt cx="224" cy="587"/>
            </a:xfrm>
          </p:grpSpPr>
          <p:sp>
            <p:nvSpPr>
              <p:cNvPr id="130060" name="AutoShape 5">
                <a:extLst>
                  <a:ext uri="{FF2B5EF4-FFF2-40B4-BE49-F238E27FC236}">
                    <a16:creationId xmlns:a16="http://schemas.microsoft.com/office/drawing/2014/main" id="{E5D30373-E791-0B45-B0F2-0F9171E75ABA}"/>
                  </a:ext>
                </a:extLst>
              </p:cNvPr>
              <p:cNvSpPr>
                <a:spLocks noChangeArrowheads="1"/>
              </p:cNvSpPr>
              <p:nvPr/>
            </p:nvSpPr>
            <p:spPr bwMode="auto">
              <a:xfrm>
                <a:off x="5166" y="1428"/>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30061" name="Rectangle 6">
                <a:extLst>
                  <a:ext uri="{FF2B5EF4-FFF2-40B4-BE49-F238E27FC236}">
                    <a16:creationId xmlns:a16="http://schemas.microsoft.com/office/drawing/2014/main" id="{C951F7DD-4B36-854B-96CB-438F691ADB5C}"/>
                  </a:ext>
                </a:extLst>
              </p:cNvPr>
              <p:cNvSpPr>
                <a:spLocks noChangeArrowheads="1"/>
              </p:cNvSpPr>
              <p:nvPr/>
            </p:nvSpPr>
            <p:spPr bwMode="auto">
              <a:xfrm>
                <a:off x="5279" y="980"/>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30062" name="Rectangle 7">
                <a:extLst>
                  <a:ext uri="{FF2B5EF4-FFF2-40B4-BE49-F238E27FC236}">
                    <a16:creationId xmlns:a16="http://schemas.microsoft.com/office/drawing/2014/main" id="{BB46D413-92CA-9341-B1B2-3A96F9134C8B}"/>
                  </a:ext>
                </a:extLst>
              </p:cNvPr>
              <p:cNvSpPr>
                <a:spLocks noChangeArrowheads="1"/>
              </p:cNvSpPr>
              <p:nvPr/>
            </p:nvSpPr>
            <p:spPr bwMode="auto">
              <a:xfrm>
                <a:off x="5168" y="1109"/>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30063" name="AutoShape 8">
                <a:extLst>
                  <a:ext uri="{FF2B5EF4-FFF2-40B4-BE49-F238E27FC236}">
                    <a16:creationId xmlns:a16="http://schemas.microsoft.com/office/drawing/2014/main" id="{06A09592-A8DE-2140-AE2D-367245757992}"/>
                  </a:ext>
                </a:extLst>
              </p:cNvPr>
              <p:cNvSpPr>
                <a:spLocks noChangeArrowheads="1"/>
              </p:cNvSpPr>
              <p:nvPr/>
            </p:nvSpPr>
            <p:spPr bwMode="auto">
              <a:xfrm>
                <a:off x="5167" y="977"/>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30064" name="Line 9">
                <a:extLst>
                  <a:ext uri="{FF2B5EF4-FFF2-40B4-BE49-F238E27FC236}">
                    <a16:creationId xmlns:a16="http://schemas.microsoft.com/office/drawing/2014/main" id="{B5C1F31C-69E0-3445-B332-303DF904438E}"/>
                  </a:ext>
                </a:extLst>
              </p:cNvPr>
              <p:cNvSpPr>
                <a:spLocks noChangeShapeType="1"/>
              </p:cNvSpPr>
              <p:nvPr/>
            </p:nvSpPr>
            <p:spPr bwMode="auto">
              <a:xfrm>
                <a:off x="5390" y="986"/>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30065" name="Line 10">
                <a:extLst>
                  <a:ext uri="{FF2B5EF4-FFF2-40B4-BE49-F238E27FC236}">
                    <a16:creationId xmlns:a16="http://schemas.microsoft.com/office/drawing/2014/main" id="{96D8FFC1-F2CC-D44F-AF00-384484C55DD7}"/>
                  </a:ext>
                </a:extLst>
              </p:cNvPr>
              <p:cNvSpPr>
                <a:spLocks noChangeShapeType="1"/>
              </p:cNvSpPr>
              <p:nvPr/>
            </p:nvSpPr>
            <p:spPr bwMode="auto">
              <a:xfrm flipH="1">
                <a:off x="5309" y="1428"/>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30066" name="Rectangle 11">
                <a:extLst>
                  <a:ext uri="{FF2B5EF4-FFF2-40B4-BE49-F238E27FC236}">
                    <a16:creationId xmlns:a16="http://schemas.microsoft.com/office/drawing/2014/main" id="{AFFF092E-6CE3-CD48-8366-6B4CF5216157}"/>
                  </a:ext>
                </a:extLst>
              </p:cNvPr>
              <p:cNvSpPr>
                <a:spLocks noChangeArrowheads="1"/>
              </p:cNvSpPr>
              <p:nvPr/>
            </p:nvSpPr>
            <p:spPr bwMode="auto">
              <a:xfrm>
                <a:off x="5186" y="1169"/>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30067" name="Rectangle 12">
                <a:extLst>
                  <a:ext uri="{FF2B5EF4-FFF2-40B4-BE49-F238E27FC236}">
                    <a16:creationId xmlns:a16="http://schemas.microsoft.com/office/drawing/2014/main" id="{68300DA3-DF90-F740-985D-DF9A4D5D70A8}"/>
                  </a:ext>
                </a:extLst>
              </p:cNvPr>
              <p:cNvSpPr>
                <a:spLocks noChangeArrowheads="1"/>
              </p:cNvSpPr>
              <p:nvPr/>
            </p:nvSpPr>
            <p:spPr bwMode="auto">
              <a:xfrm>
                <a:off x="5199" y="1246"/>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30054" name="Rectangle 14">
              <a:extLst>
                <a:ext uri="{FF2B5EF4-FFF2-40B4-BE49-F238E27FC236}">
                  <a16:creationId xmlns:a16="http://schemas.microsoft.com/office/drawing/2014/main" id="{F61A39DC-ED83-B34B-9CC1-80A578CF0311}"/>
                </a:ext>
              </a:extLst>
            </p:cNvPr>
            <p:cNvSpPr>
              <a:spLocks noChangeArrowheads="1"/>
            </p:cNvSpPr>
            <p:nvPr/>
          </p:nvSpPr>
          <p:spPr bwMode="auto">
            <a:xfrm>
              <a:off x="2952" y="1537"/>
              <a:ext cx="6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FTP</a:t>
              </a:r>
            </a:p>
            <a:p>
              <a:pPr algn="ctr">
                <a:spcBef>
                  <a:spcPct val="0"/>
                </a:spcBef>
                <a:buFontTx/>
                <a:buNone/>
              </a:pPr>
              <a:r>
                <a:rPr lang="zh-CN" altLang="en-US" sz="2400"/>
                <a:t>客户机</a:t>
              </a:r>
            </a:p>
          </p:txBody>
        </p:sp>
        <p:sp>
          <p:nvSpPr>
            <p:cNvPr id="130055" name="Rectangle 15">
              <a:extLst>
                <a:ext uri="{FF2B5EF4-FFF2-40B4-BE49-F238E27FC236}">
                  <a16:creationId xmlns:a16="http://schemas.microsoft.com/office/drawing/2014/main" id="{AD27C19B-5215-444B-BB0D-2B6D8B94B2F9}"/>
                </a:ext>
              </a:extLst>
            </p:cNvPr>
            <p:cNvSpPr>
              <a:spLocks noChangeArrowheads="1"/>
            </p:cNvSpPr>
            <p:nvPr/>
          </p:nvSpPr>
          <p:spPr bwMode="auto">
            <a:xfrm>
              <a:off x="4885" y="1543"/>
              <a:ext cx="6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FTP</a:t>
              </a:r>
            </a:p>
            <a:p>
              <a:pPr algn="ctr">
                <a:spcBef>
                  <a:spcPct val="0"/>
                </a:spcBef>
                <a:buFontTx/>
                <a:buNone/>
              </a:pPr>
              <a:r>
                <a:rPr lang="zh-CN" altLang="en-US" sz="2400"/>
                <a:t>服务器</a:t>
              </a:r>
            </a:p>
          </p:txBody>
        </p:sp>
        <p:sp>
          <p:nvSpPr>
            <p:cNvPr id="130056" name="Line 16">
              <a:extLst>
                <a:ext uri="{FF2B5EF4-FFF2-40B4-BE49-F238E27FC236}">
                  <a16:creationId xmlns:a16="http://schemas.microsoft.com/office/drawing/2014/main" id="{C43F2381-AC5D-CB47-B958-FC2FFAF3046B}"/>
                </a:ext>
              </a:extLst>
            </p:cNvPr>
            <p:cNvSpPr>
              <a:spLocks noChangeShapeType="1"/>
            </p:cNvSpPr>
            <p:nvPr/>
          </p:nvSpPr>
          <p:spPr bwMode="auto">
            <a:xfrm>
              <a:off x="3497" y="1208"/>
              <a:ext cx="1614" cy="0"/>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30057" name="Line 17">
              <a:extLst>
                <a:ext uri="{FF2B5EF4-FFF2-40B4-BE49-F238E27FC236}">
                  <a16:creationId xmlns:a16="http://schemas.microsoft.com/office/drawing/2014/main" id="{2D7F80BB-4075-0543-9A19-4A4D8B227A9A}"/>
                </a:ext>
              </a:extLst>
            </p:cNvPr>
            <p:cNvSpPr>
              <a:spLocks noChangeShapeType="1"/>
            </p:cNvSpPr>
            <p:nvPr/>
          </p:nvSpPr>
          <p:spPr bwMode="auto">
            <a:xfrm flipV="1">
              <a:off x="3509" y="1406"/>
              <a:ext cx="1614" cy="6"/>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11627" name="Rectangle 18">
              <a:extLst>
                <a:ext uri="{FF2B5EF4-FFF2-40B4-BE49-F238E27FC236}">
                  <a16:creationId xmlns:a16="http://schemas.microsoft.com/office/drawing/2014/main" id="{B0910F57-345E-C54F-A9F1-D765C2E9F548}"/>
                </a:ext>
              </a:extLst>
            </p:cNvPr>
            <p:cNvSpPr>
              <a:spLocks noChangeArrowheads="1"/>
            </p:cNvSpPr>
            <p:nvPr/>
          </p:nvSpPr>
          <p:spPr bwMode="auto">
            <a:xfrm>
              <a:off x="3556" y="799"/>
              <a:ext cx="151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TCP </a:t>
              </a:r>
              <a:r>
                <a:rPr lang="zh-CN" altLang="en-US" sz="2400" dirty="0">
                  <a:solidFill>
                    <a:schemeClr val="accent2"/>
                  </a:solidFill>
                </a:rPr>
                <a:t>控制连接</a:t>
              </a:r>
            </a:p>
            <a:p>
              <a:pPr algn="ctr">
                <a:spcBef>
                  <a:spcPct val="0"/>
                </a:spcBef>
                <a:buFontTx/>
                <a:buNone/>
                <a:defRPr/>
              </a:pPr>
              <a:r>
                <a:rPr lang="zh-CN" altLang="en-US" sz="2400" dirty="0">
                  <a:solidFill>
                    <a:schemeClr val="accent2"/>
                  </a:solidFill>
                </a:rPr>
                <a:t>端口 </a:t>
              </a:r>
              <a:r>
                <a:rPr lang="en-US" altLang="zh-CN" sz="2400" dirty="0">
                  <a:solidFill>
                    <a:schemeClr val="accent2"/>
                  </a:solidFill>
                </a:rPr>
                <a:t>21</a:t>
              </a:r>
            </a:p>
          </p:txBody>
        </p:sp>
        <p:sp>
          <p:nvSpPr>
            <p:cNvPr id="111628" name="Rectangle 19">
              <a:extLst>
                <a:ext uri="{FF2B5EF4-FFF2-40B4-BE49-F238E27FC236}">
                  <a16:creationId xmlns:a16="http://schemas.microsoft.com/office/drawing/2014/main" id="{7EC3277E-FF41-B04B-B2A7-0C35B6D82D0B}"/>
                </a:ext>
              </a:extLst>
            </p:cNvPr>
            <p:cNvSpPr>
              <a:spLocks noChangeArrowheads="1"/>
            </p:cNvSpPr>
            <p:nvPr/>
          </p:nvSpPr>
          <p:spPr bwMode="auto">
            <a:xfrm>
              <a:off x="3526" y="1453"/>
              <a:ext cx="1518"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defRPr/>
              </a:pPr>
              <a:r>
                <a:rPr lang="en-US" altLang="zh-CN" sz="2400" dirty="0">
                  <a:solidFill>
                    <a:schemeClr val="accent2"/>
                  </a:solidFill>
                </a:rPr>
                <a:t>TCP</a:t>
              </a:r>
              <a:r>
                <a:rPr lang="zh-CN" altLang="en-US" sz="2400" dirty="0">
                  <a:solidFill>
                    <a:schemeClr val="accent2"/>
                  </a:solidFill>
                </a:rPr>
                <a:t>数据连接</a:t>
              </a:r>
            </a:p>
            <a:p>
              <a:pPr algn="ctr">
                <a:spcBef>
                  <a:spcPct val="0"/>
                </a:spcBef>
                <a:buFontTx/>
                <a:buNone/>
                <a:defRPr/>
              </a:pPr>
              <a:r>
                <a:rPr lang="zh-CN" altLang="en-US" sz="2400" dirty="0">
                  <a:solidFill>
                    <a:schemeClr val="accent2"/>
                  </a:solidFill>
                </a:rPr>
                <a:t>端口 </a:t>
              </a:r>
              <a:r>
                <a:rPr lang="en-US" altLang="zh-CN" sz="2400" dirty="0">
                  <a:solidFill>
                    <a:schemeClr val="accent2"/>
                  </a:solidFill>
                </a:rPr>
                <a:t>20</a:t>
              </a:r>
            </a:p>
          </p:txBody>
        </p:sp>
      </p:grpSp>
      <p:sp>
        <p:nvSpPr>
          <p:cNvPr id="111620" name="Rectangle 21">
            <a:extLst>
              <a:ext uri="{FF2B5EF4-FFF2-40B4-BE49-F238E27FC236}">
                <a16:creationId xmlns:a16="http://schemas.microsoft.com/office/drawing/2014/main" id="{52B83CD0-093E-2D49-8B44-E0CD37306715}"/>
              </a:ext>
            </a:extLst>
          </p:cNvPr>
          <p:cNvSpPr>
            <a:spLocks noChangeArrowheads="1"/>
          </p:cNvSpPr>
          <p:nvPr/>
        </p:nvSpPr>
        <p:spPr bwMode="auto">
          <a:xfrm>
            <a:off x="2038227" y="4575595"/>
            <a:ext cx="9372600"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Clr>
                <a:srgbClr val="3333CC"/>
              </a:buClr>
              <a:buSzPct val="85000"/>
              <a:buFont typeface="Wingdings" pitchFamily="2" charset="2"/>
              <a:buChar char="r"/>
              <a:defRPr/>
            </a:pPr>
            <a:r>
              <a:rPr lang="zh-CN" altLang="en-US" sz="2400" dirty="0"/>
              <a:t>服务器创建第</a:t>
            </a:r>
            <a:r>
              <a:rPr lang="en-US" altLang="zh-CN" sz="2400" dirty="0"/>
              <a:t>2</a:t>
            </a:r>
            <a:r>
              <a:rPr lang="zh-CN" altLang="en-US" sz="2400" dirty="0"/>
              <a:t>个</a:t>
            </a:r>
            <a:r>
              <a:rPr lang="en-US" altLang="zh-CN" sz="2400" dirty="0"/>
              <a:t>TCP</a:t>
            </a:r>
            <a:r>
              <a:rPr lang="zh-CN" altLang="en-US" sz="2400" dirty="0"/>
              <a:t>与客户的数据连接来传输下一个文件</a:t>
            </a:r>
            <a:r>
              <a:rPr lang="en-US" altLang="zh-CN" sz="2400" dirty="0"/>
              <a:t>.</a:t>
            </a:r>
          </a:p>
          <a:p>
            <a:pPr eaLnBrk="1" hangingPunct="1">
              <a:lnSpc>
                <a:spcPct val="150000"/>
              </a:lnSpc>
              <a:buClr>
                <a:srgbClr val="3333CC"/>
              </a:buClr>
              <a:buSzPct val="85000"/>
              <a:buFont typeface="Wingdings" pitchFamily="2" charset="2"/>
              <a:buChar char="r"/>
              <a:defRPr/>
            </a:pPr>
            <a:r>
              <a:rPr lang="zh-CN" altLang="en-US" sz="2400" dirty="0"/>
              <a:t>控制连接</a:t>
            </a:r>
            <a:r>
              <a:rPr lang="en-US" altLang="zh-CN" sz="2400" dirty="0"/>
              <a:t>: </a:t>
            </a:r>
            <a:r>
              <a:rPr lang="zh-CN" altLang="en-US" sz="2400" dirty="0">
                <a:solidFill>
                  <a:schemeClr val="accent2"/>
                </a:solidFill>
              </a:rPr>
              <a:t>带外发送控制信息</a:t>
            </a:r>
          </a:p>
          <a:p>
            <a:pPr eaLnBrk="1" hangingPunct="1">
              <a:lnSpc>
                <a:spcPct val="150000"/>
              </a:lnSpc>
              <a:buClr>
                <a:srgbClr val="3333CC"/>
              </a:buClr>
              <a:buSzPct val="85000"/>
              <a:buFont typeface="Wingdings" pitchFamily="2" charset="2"/>
              <a:buChar char="r"/>
              <a:defRPr/>
            </a:pPr>
            <a:r>
              <a:rPr lang="en-US" altLang="zh-CN" sz="2400" dirty="0"/>
              <a:t>FTP </a:t>
            </a:r>
            <a:r>
              <a:rPr lang="zh-CN" altLang="en-US" sz="2400" dirty="0"/>
              <a:t>服务器要维护用户状态信息</a:t>
            </a:r>
            <a:r>
              <a:rPr lang="en-US" altLang="zh-CN" sz="2400" dirty="0"/>
              <a:t>: </a:t>
            </a:r>
            <a:r>
              <a:rPr lang="zh-CN" altLang="en-US" sz="2400" dirty="0"/>
              <a:t>当前目录</a:t>
            </a:r>
            <a:r>
              <a:rPr lang="en-US" altLang="zh-CN" sz="2400" dirty="0"/>
              <a:t>, </a:t>
            </a:r>
            <a:r>
              <a:rPr lang="zh-CN" altLang="en-US" sz="2400" dirty="0"/>
              <a:t>先前的身份认证</a:t>
            </a:r>
          </a:p>
        </p:txBody>
      </p:sp>
      <p:sp>
        <p:nvSpPr>
          <p:cNvPr id="21" name="Title 1">
            <a:extLst>
              <a:ext uri="{FF2B5EF4-FFF2-40B4-BE49-F238E27FC236}">
                <a16:creationId xmlns:a16="http://schemas.microsoft.com/office/drawing/2014/main" id="{E46DAD77-3848-D44B-8F12-AAF0A4DE6AB3}"/>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17842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D24EC7C7-9507-D847-ACF8-E238C5804F8B}"/>
              </a:ext>
            </a:extLst>
          </p:cNvPr>
          <p:cNvSpPr>
            <a:spLocks noGrp="1" noChangeArrowheads="1"/>
          </p:cNvSpPr>
          <p:nvPr>
            <p:ph type="title"/>
          </p:nvPr>
        </p:nvSpPr>
        <p:spPr>
          <a:xfrm>
            <a:off x="4229595" y="919348"/>
            <a:ext cx="5211288" cy="685800"/>
          </a:xfrm>
        </p:spPr>
        <p:txBody>
          <a:bodyPr/>
          <a:lstStyle/>
          <a:p>
            <a:pPr eaLnBrk="1" hangingPunct="1">
              <a:defRPr/>
            </a:pPr>
            <a:r>
              <a:rPr lang="en-US" altLang="zh-CN" sz="4000" dirty="0"/>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文件传输协议</a:t>
            </a:r>
          </a:p>
        </p:txBody>
      </p:sp>
      <p:sp>
        <p:nvSpPr>
          <p:cNvPr id="132098" name="Rectangle 3">
            <a:extLst>
              <a:ext uri="{FF2B5EF4-FFF2-40B4-BE49-F238E27FC236}">
                <a16:creationId xmlns:a16="http://schemas.microsoft.com/office/drawing/2014/main" id="{9270D0C2-996F-714D-A2C5-43780FF279FB}"/>
              </a:ext>
            </a:extLst>
          </p:cNvPr>
          <p:cNvSpPr>
            <a:spLocks noGrp="1" noChangeArrowheads="1"/>
          </p:cNvSpPr>
          <p:nvPr>
            <p:ph type="body" sz="half" idx="1"/>
          </p:nvPr>
        </p:nvSpPr>
        <p:spPr>
          <a:xfrm>
            <a:off x="2209800" y="2286000"/>
            <a:ext cx="8364538" cy="3675063"/>
          </a:xfrm>
          <a:noFill/>
        </p:spPr>
        <p:txBody>
          <a:bodyPr/>
          <a:lstStyle/>
          <a:p>
            <a:pPr eaLnBrk="1" hangingPunct="1">
              <a:buFont typeface="Wingdings" pitchFamily="2" charset="2"/>
              <a:buNone/>
            </a:pPr>
            <a:r>
              <a:rPr lang="zh-CN" altLang="en-US" sz="2800" dirty="0"/>
              <a:t>控制连接：</a:t>
            </a:r>
          </a:p>
          <a:p>
            <a:pPr eaLnBrk="1" hangingPunct="1"/>
            <a:r>
              <a:rPr lang="en-US" altLang="zh-CN" sz="2400" dirty="0"/>
              <a:t>USER-PI(protocol interpreter)</a:t>
            </a:r>
            <a:r>
              <a:rPr lang="zh-CN" altLang="en-US" sz="2400" dirty="0"/>
              <a:t>：用户协议解释器</a:t>
            </a:r>
          </a:p>
          <a:p>
            <a:pPr eaLnBrk="1" hangingPunct="1"/>
            <a:r>
              <a:rPr lang="en-US" altLang="zh-CN" sz="2400" dirty="0"/>
              <a:t>SERVER-PI</a:t>
            </a:r>
            <a:r>
              <a:rPr lang="zh-CN" altLang="en-US" sz="2400" dirty="0"/>
              <a:t>：服务器协议解释器</a:t>
            </a:r>
          </a:p>
          <a:p>
            <a:pPr eaLnBrk="1" hangingPunct="1">
              <a:buFont typeface="Wingdings" pitchFamily="2" charset="2"/>
              <a:buNone/>
            </a:pPr>
            <a:r>
              <a:rPr lang="zh-CN" altLang="en-US" sz="2800" dirty="0"/>
              <a:t>数据连接：</a:t>
            </a:r>
          </a:p>
          <a:p>
            <a:pPr eaLnBrk="1" hangingPunct="1"/>
            <a:r>
              <a:rPr lang="en-US" altLang="zh-CN" sz="2400" dirty="0"/>
              <a:t>user-DTP(Data Transfer Process)</a:t>
            </a:r>
            <a:r>
              <a:rPr lang="zh-CN" altLang="en-US" sz="2400" dirty="0"/>
              <a:t>：用户数据传输进程</a:t>
            </a:r>
          </a:p>
          <a:p>
            <a:pPr eaLnBrk="1" hangingPunct="1"/>
            <a:r>
              <a:rPr lang="en-US" altLang="zh-CN" sz="2400" dirty="0"/>
              <a:t>server-DTP</a:t>
            </a:r>
            <a:r>
              <a:rPr lang="zh-CN" altLang="en-US" sz="2400" dirty="0"/>
              <a:t>：服务器数据传输进程</a:t>
            </a:r>
          </a:p>
        </p:txBody>
      </p:sp>
      <p:sp>
        <p:nvSpPr>
          <p:cNvPr id="4" name="Title 1">
            <a:extLst>
              <a:ext uri="{FF2B5EF4-FFF2-40B4-BE49-F238E27FC236}">
                <a16:creationId xmlns:a16="http://schemas.microsoft.com/office/drawing/2014/main" id="{B03D45B7-56DE-4249-8DB0-FEA8491454D2}"/>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2051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F268D3C0-C88F-034F-B03C-9157718B264B}"/>
              </a:ext>
            </a:extLst>
          </p:cNvPr>
          <p:cNvSpPr>
            <a:spLocks noGrp="1" noChangeArrowheads="1"/>
          </p:cNvSpPr>
          <p:nvPr>
            <p:ph type="title"/>
          </p:nvPr>
        </p:nvSpPr>
        <p:spPr>
          <a:xfrm>
            <a:off x="3013362" y="409040"/>
            <a:ext cx="6108802" cy="685800"/>
          </a:xfrm>
        </p:spPr>
        <p:txBody>
          <a:bodyPr/>
          <a:lstStyle/>
          <a:p>
            <a:pPr eaLnBrk="1" hangingPunct="1">
              <a:defRPr/>
            </a:pPr>
            <a:r>
              <a:rPr lang="en-US" altLang="zh-CN" dirty="0">
                <a:latin typeface="Microsoft YaHei" panose="020B0503020204020204" pitchFamily="34" charset="-122"/>
                <a:ea typeface="Microsoft YaHei" panose="020B0503020204020204" pitchFamily="34" charset="-122"/>
              </a:rPr>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文件传输系统模型一</a:t>
            </a:r>
          </a:p>
        </p:txBody>
      </p:sp>
      <p:sp>
        <p:nvSpPr>
          <p:cNvPr id="134146" name="Rectangle 6">
            <a:extLst>
              <a:ext uri="{FF2B5EF4-FFF2-40B4-BE49-F238E27FC236}">
                <a16:creationId xmlns:a16="http://schemas.microsoft.com/office/drawing/2014/main" id="{6C887F6A-D6CB-F847-A2F1-0FF20D0B8273}"/>
              </a:ext>
            </a:extLst>
          </p:cNvPr>
          <p:cNvSpPr>
            <a:spLocks noChangeArrowheads="1"/>
          </p:cNvSpPr>
          <p:nvPr/>
        </p:nvSpPr>
        <p:spPr bwMode="auto">
          <a:xfrm>
            <a:off x="1703388" y="4508500"/>
            <a:ext cx="143986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solidFill>
                  <a:schemeClr val="bg1"/>
                </a:solidFill>
              </a:rPr>
              <a:t>文件系统</a:t>
            </a:r>
          </a:p>
        </p:txBody>
      </p:sp>
      <p:sp>
        <p:nvSpPr>
          <p:cNvPr id="134147" name="Text Box 7">
            <a:extLst>
              <a:ext uri="{FF2B5EF4-FFF2-40B4-BE49-F238E27FC236}">
                <a16:creationId xmlns:a16="http://schemas.microsoft.com/office/drawing/2014/main" id="{779205CB-0E87-5C46-BE85-89514B3DEC38}"/>
              </a:ext>
            </a:extLst>
          </p:cNvPr>
          <p:cNvSpPr txBox="1">
            <a:spLocks noChangeArrowheads="1"/>
          </p:cNvSpPr>
          <p:nvPr/>
        </p:nvSpPr>
        <p:spPr bwMode="auto">
          <a:xfrm>
            <a:off x="2351088" y="6021388"/>
            <a:ext cx="2160587"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en-US" altLang="zh-CN" sz="2400"/>
              <a:t>Server FTP</a:t>
            </a:r>
          </a:p>
        </p:txBody>
      </p:sp>
      <p:sp>
        <p:nvSpPr>
          <p:cNvPr id="134148" name="Rectangle 8">
            <a:extLst>
              <a:ext uri="{FF2B5EF4-FFF2-40B4-BE49-F238E27FC236}">
                <a16:creationId xmlns:a16="http://schemas.microsoft.com/office/drawing/2014/main" id="{D94E242C-637F-3C46-A597-EC76FB67F1AF}"/>
              </a:ext>
            </a:extLst>
          </p:cNvPr>
          <p:cNvSpPr>
            <a:spLocks noChangeArrowheads="1"/>
          </p:cNvSpPr>
          <p:nvPr/>
        </p:nvSpPr>
        <p:spPr bwMode="auto">
          <a:xfrm>
            <a:off x="3648075" y="3140075"/>
            <a:ext cx="1511300"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PI</a:t>
            </a:r>
          </a:p>
        </p:txBody>
      </p:sp>
      <p:sp>
        <p:nvSpPr>
          <p:cNvPr id="134149" name="Rectangle 9">
            <a:extLst>
              <a:ext uri="{FF2B5EF4-FFF2-40B4-BE49-F238E27FC236}">
                <a16:creationId xmlns:a16="http://schemas.microsoft.com/office/drawing/2014/main" id="{7E4314BB-C61B-0C4F-9FC6-63130D080F54}"/>
              </a:ext>
            </a:extLst>
          </p:cNvPr>
          <p:cNvSpPr>
            <a:spLocks noChangeArrowheads="1"/>
          </p:cNvSpPr>
          <p:nvPr/>
        </p:nvSpPr>
        <p:spPr bwMode="auto">
          <a:xfrm>
            <a:off x="3648075" y="4508500"/>
            <a:ext cx="1511300"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DTP</a:t>
            </a:r>
          </a:p>
        </p:txBody>
      </p:sp>
      <p:sp>
        <p:nvSpPr>
          <p:cNvPr id="134150" name="Rectangle 10">
            <a:extLst>
              <a:ext uri="{FF2B5EF4-FFF2-40B4-BE49-F238E27FC236}">
                <a16:creationId xmlns:a16="http://schemas.microsoft.com/office/drawing/2014/main" id="{415B188E-5E11-A748-BEA1-2399BDF95341}"/>
              </a:ext>
            </a:extLst>
          </p:cNvPr>
          <p:cNvSpPr>
            <a:spLocks noChangeArrowheads="1"/>
          </p:cNvSpPr>
          <p:nvPr/>
        </p:nvSpPr>
        <p:spPr bwMode="auto">
          <a:xfrm>
            <a:off x="6672263" y="1412875"/>
            <a:ext cx="1512887"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t>用户接口</a:t>
            </a:r>
          </a:p>
        </p:txBody>
      </p:sp>
      <p:sp>
        <p:nvSpPr>
          <p:cNvPr id="134151" name="Rectangle 11">
            <a:extLst>
              <a:ext uri="{FF2B5EF4-FFF2-40B4-BE49-F238E27FC236}">
                <a16:creationId xmlns:a16="http://schemas.microsoft.com/office/drawing/2014/main" id="{7877EBAD-0F79-3B41-B6AD-5D6FD4A5B75B}"/>
              </a:ext>
            </a:extLst>
          </p:cNvPr>
          <p:cNvSpPr>
            <a:spLocks noChangeArrowheads="1"/>
          </p:cNvSpPr>
          <p:nvPr/>
        </p:nvSpPr>
        <p:spPr bwMode="auto">
          <a:xfrm>
            <a:off x="6743700" y="3068638"/>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User</a:t>
            </a:r>
          </a:p>
          <a:p>
            <a:pPr algn="ctr" eaLnBrk="1" hangingPunct="1">
              <a:buClr>
                <a:srgbClr val="3333CC"/>
              </a:buClr>
              <a:buSzPct val="85000"/>
              <a:buFont typeface="Wingdings" pitchFamily="2" charset="2"/>
              <a:buNone/>
            </a:pPr>
            <a:r>
              <a:rPr lang="en-US" altLang="zh-CN" sz="2000"/>
              <a:t>PI</a:t>
            </a:r>
          </a:p>
        </p:txBody>
      </p:sp>
      <p:sp>
        <p:nvSpPr>
          <p:cNvPr id="134152" name="Rectangle 12">
            <a:extLst>
              <a:ext uri="{FF2B5EF4-FFF2-40B4-BE49-F238E27FC236}">
                <a16:creationId xmlns:a16="http://schemas.microsoft.com/office/drawing/2014/main" id="{54C690D9-BE29-F640-A6BD-FBF2C837B540}"/>
              </a:ext>
            </a:extLst>
          </p:cNvPr>
          <p:cNvSpPr>
            <a:spLocks noChangeArrowheads="1"/>
          </p:cNvSpPr>
          <p:nvPr/>
        </p:nvSpPr>
        <p:spPr bwMode="auto">
          <a:xfrm>
            <a:off x="6743700" y="4437063"/>
            <a:ext cx="1368425"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User</a:t>
            </a:r>
          </a:p>
          <a:p>
            <a:pPr algn="ctr" eaLnBrk="1" hangingPunct="1">
              <a:buClr>
                <a:srgbClr val="3333CC"/>
              </a:buClr>
              <a:buSzPct val="85000"/>
              <a:buFont typeface="Wingdings" pitchFamily="2" charset="2"/>
              <a:buNone/>
            </a:pPr>
            <a:r>
              <a:rPr lang="en-US" altLang="zh-CN" sz="2000"/>
              <a:t>DTP</a:t>
            </a:r>
          </a:p>
        </p:txBody>
      </p:sp>
      <p:sp>
        <p:nvSpPr>
          <p:cNvPr id="134153" name="Rectangle 13">
            <a:extLst>
              <a:ext uri="{FF2B5EF4-FFF2-40B4-BE49-F238E27FC236}">
                <a16:creationId xmlns:a16="http://schemas.microsoft.com/office/drawing/2014/main" id="{14F04452-369C-5F40-92C2-F355E79784D6}"/>
              </a:ext>
            </a:extLst>
          </p:cNvPr>
          <p:cNvSpPr>
            <a:spLocks noChangeArrowheads="1"/>
          </p:cNvSpPr>
          <p:nvPr/>
        </p:nvSpPr>
        <p:spPr bwMode="auto">
          <a:xfrm>
            <a:off x="9048750" y="1412875"/>
            <a:ext cx="1403350"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t>用户</a:t>
            </a:r>
          </a:p>
        </p:txBody>
      </p:sp>
      <p:sp>
        <p:nvSpPr>
          <p:cNvPr id="134154" name="Rectangle 14">
            <a:extLst>
              <a:ext uri="{FF2B5EF4-FFF2-40B4-BE49-F238E27FC236}">
                <a16:creationId xmlns:a16="http://schemas.microsoft.com/office/drawing/2014/main" id="{0194EBF4-1D6D-9949-ADC0-329E79BC46F9}"/>
              </a:ext>
            </a:extLst>
          </p:cNvPr>
          <p:cNvSpPr>
            <a:spLocks noChangeArrowheads="1"/>
          </p:cNvSpPr>
          <p:nvPr/>
        </p:nvSpPr>
        <p:spPr bwMode="auto">
          <a:xfrm>
            <a:off x="8904288" y="4508500"/>
            <a:ext cx="154781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solidFill>
                  <a:schemeClr val="bg1"/>
                </a:solidFill>
              </a:rPr>
              <a:t>文件系统</a:t>
            </a:r>
          </a:p>
        </p:txBody>
      </p:sp>
      <p:sp>
        <p:nvSpPr>
          <p:cNvPr id="134155" name="Text Box 15">
            <a:extLst>
              <a:ext uri="{FF2B5EF4-FFF2-40B4-BE49-F238E27FC236}">
                <a16:creationId xmlns:a16="http://schemas.microsoft.com/office/drawing/2014/main" id="{E40E4BC6-39D8-4947-B176-4129574C43AB}"/>
              </a:ext>
            </a:extLst>
          </p:cNvPr>
          <p:cNvSpPr txBox="1">
            <a:spLocks noChangeArrowheads="1"/>
          </p:cNvSpPr>
          <p:nvPr/>
        </p:nvSpPr>
        <p:spPr bwMode="auto">
          <a:xfrm>
            <a:off x="7680325" y="6005513"/>
            <a:ext cx="21605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en-US" altLang="zh-CN" sz="2400"/>
              <a:t>User FTP</a:t>
            </a:r>
          </a:p>
        </p:txBody>
      </p:sp>
      <p:sp>
        <p:nvSpPr>
          <p:cNvPr id="134156" name="AutoShape 16">
            <a:extLst>
              <a:ext uri="{FF2B5EF4-FFF2-40B4-BE49-F238E27FC236}">
                <a16:creationId xmlns:a16="http://schemas.microsoft.com/office/drawing/2014/main" id="{021B0D66-7C0C-0A41-AC22-8A2D3EE9B91D}"/>
              </a:ext>
            </a:extLst>
          </p:cNvPr>
          <p:cNvSpPr>
            <a:spLocks noChangeArrowheads="1"/>
          </p:cNvSpPr>
          <p:nvPr/>
        </p:nvSpPr>
        <p:spPr bwMode="auto">
          <a:xfrm>
            <a:off x="3143250" y="4797425"/>
            <a:ext cx="504825" cy="215900"/>
          </a:xfrm>
          <a:prstGeom prst="leftRightArrow">
            <a:avLst>
              <a:gd name="adj1" fmla="val 50000"/>
              <a:gd name="adj2" fmla="val 46765"/>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57" name="AutoShape 17">
            <a:extLst>
              <a:ext uri="{FF2B5EF4-FFF2-40B4-BE49-F238E27FC236}">
                <a16:creationId xmlns:a16="http://schemas.microsoft.com/office/drawing/2014/main" id="{E61C950A-C308-EE4E-9E9C-6AB690487441}"/>
              </a:ext>
            </a:extLst>
          </p:cNvPr>
          <p:cNvSpPr>
            <a:spLocks noChangeArrowheads="1"/>
          </p:cNvSpPr>
          <p:nvPr/>
        </p:nvSpPr>
        <p:spPr bwMode="auto">
          <a:xfrm>
            <a:off x="5159375" y="4724400"/>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58" name="AutoShape 18">
            <a:extLst>
              <a:ext uri="{FF2B5EF4-FFF2-40B4-BE49-F238E27FC236}">
                <a16:creationId xmlns:a16="http://schemas.microsoft.com/office/drawing/2014/main" id="{508DE95B-5840-054B-979E-2488C45F34E1}"/>
              </a:ext>
            </a:extLst>
          </p:cNvPr>
          <p:cNvSpPr>
            <a:spLocks noChangeArrowheads="1"/>
          </p:cNvSpPr>
          <p:nvPr/>
        </p:nvSpPr>
        <p:spPr bwMode="auto">
          <a:xfrm>
            <a:off x="5159375" y="3429000"/>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59" name="AutoShape 19">
            <a:extLst>
              <a:ext uri="{FF2B5EF4-FFF2-40B4-BE49-F238E27FC236}">
                <a16:creationId xmlns:a16="http://schemas.microsoft.com/office/drawing/2014/main" id="{9F0D9C65-FC49-0244-BF25-3324F3F2E482}"/>
              </a:ext>
            </a:extLst>
          </p:cNvPr>
          <p:cNvSpPr>
            <a:spLocks noChangeArrowheads="1"/>
          </p:cNvSpPr>
          <p:nvPr/>
        </p:nvSpPr>
        <p:spPr bwMode="auto">
          <a:xfrm>
            <a:off x="8183563" y="1700213"/>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60" name="AutoShape 20">
            <a:extLst>
              <a:ext uri="{FF2B5EF4-FFF2-40B4-BE49-F238E27FC236}">
                <a16:creationId xmlns:a16="http://schemas.microsoft.com/office/drawing/2014/main" id="{3331DCBE-51D9-A942-AF63-AD80A685D512}"/>
              </a:ext>
            </a:extLst>
          </p:cNvPr>
          <p:cNvSpPr>
            <a:spLocks noChangeArrowheads="1"/>
          </p:cNvSpPr>
          <p:nvPr/>
        </p:nvSpPr>
        <p:spPr bwMode="auto">
          <a:xfrm>
            <a:off x="8040688" y="4797425"/>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61" name="AutoShape 22">
            <a:extLst>
              <a:ext uri="{FF2B5EF4-FFF2-40B4-BE49-F238E27FC236}">
                <a16:creationId xmlns:a16="http://schemas.microsoft.com/office/drawing/2014/main" id="{16BE2DCD-3B6C-CA41-AD0F-C5C2A3A33C02}"/>
              </a:ext>
            </a:extLst>
          </p:cNvPr>
          <p:cNvSpPr>
            <a:spLocks noChangeArrowheads="1"/>
          </p:cNvSpPr>
          <p:nvPr/>
        </p:nvSpPr>
        <p:spPr bwMode="auto">
          <a:xfrm>
            <a:off x="4295775" y="3933825"/>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62" name="AutoShape 23">
            <a:extLst>
              <a:ext uri="{FF2B5EF4-FFF2-40B4-BE49-F238E27FC236}">
                <a16:creationId xmlns:a16="http://schemas.microsoft.com/office/drawing/2014/main" id="{25F0D57E-D3EE-8841-8D44-3B2832D031D7}"/>
              </a:ext>
            </a:extLst>
          </p:cNvPr>
          <p:cNvSpPr>
            <a:spLocks noChangeArrowheads="1"/>
          </p:cNvSpPr>
          <p:nvPr/>
        </p:nvSpPr>
        <p:spPr bwMode="auto">
          <a:xfrm>
            <a:off x="7319963" y="3860800"/>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63" name="AutoShape 24">
            <a:extLst>
              <a:ext uri="{FF2B5EF4-FFF2-40B4-BE49-F238E27FC236}">
                <a16:creationId xmlns:a16="http://schemas.microsoft.com/office/drawing/2014/main" id="{030ED89C-0E31-7B4B-ADE2-B394D6399E62}"/>
              </a:ext>
            </a:extLst>
          </p:cNvPr>
          <p:cNvSpPr>
            <a:spLocks noChangeArrowheads="1"/>
          </p:cNvSpPr>
          <p:nvPr/>
        </p:nvSpPr>
        <p:spPr bwMode="auto">
          <a:xfrm>
            <a:off x="7319963" y="2205038"/>
            <a:ext cx="215900" cy="863600"/>
          </a:xfrm>
          <a:prstGeom prst="downArrow">
            <a:avLst>
              <a:gd name="adj1" fmla="val 50000"/>
              <a:gd name="adj2" fmla="val 100000"/>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4164" name="Text Box 25">
            <a:extLst>
              <a:ext uri="{FF2B5EF4-FFF2-40B4-BE49-F238E27FC236}">
                <a16:creationId xmlns:a16="http://schemas.microsoft.com/office/drawing/2014/main" id="{16ECE320-BEE0-8845-9BAD-10B22826BA54}"/>
              </a:ext>
            </a:extLst>
          </p:cNvPr>
          <p:cNvSpPr txBox="1">
            <a:spLocks noChangeArrowheads="1"/>
          </p:cNvSpPr>
          <p:nvPr/>
        </p:nvSpPr>
        <p:spPr bwMode="auto">
          <a:xfrm>
            <a:off x="5519738" y="299720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控制</a:t>
            </a:r>
          </a:p>
        </p:txBody>
      </p:sp>
      <p:sp>
        <p:nvSpPr>
          <p:cNvPr id="134165" name="Text Box 26">
            <a:extLst>
              <a:ext uri="{FF2B5EF4-FFF2-40B4-BE49-F238E27FC236}">
                <a16:creationId xmlns:a16="http://schemas.microsoft.com/office/drawing/2014/main" id="{D2DB01DD-6A2D-ED4E-B19C-2D85AA669275}"/>
              </a:ext>
            </a:extLst>
          </p:cNvPr>
          <p:cNvSpPr txBox="1">
            <a:spLocks noChangeArrowheads="1"/>
          </p:cNvSpPr>
          <p:nvPr/>
        </p:nvSpPr>
        <p:spPr bwMode="auto">
          <a:xfrm>
            <a:off x="5519738" y="3573463"/>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连接</a:t>
            </a:r>
          </a:p>
        </p:txBody>
      </p:sp>
      <p:sp>
        <p:nvSpPr>
          <p:cNvPr id="134166" name="Text Box 27">
            <a:extLst>
              <a:ext uri="{FF2B5EF4-FFF2-40B4-BE49-F238E27FC236}">
                <a16:creationId xmlns:a16="http://schemas.microsoft.com/office/drawing/2014/main" id="{13F31BF5-78FE-7243-9F62-F3F2F1E66FBD}"/>
              </a:ext>
            </a:extLst>
          </p:cNvPr>
          <p:cNvSpPr txBox="1">
            <a:spLocks noChangeArrowheads="1"/>
          </p:cNvSpPr>
          <p:nvPr/>
        </p:nvSpPr>
        <p:spPr bwMode="auto">
          <a:xfrm>
            <a:off x="5519738" y="429260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数据</a:t>
            </a:r>
          </a:p>
        </p:txBody>
      </p:sp>
      <p:sp>
        <p:nvSpPr>
          <p:cNvPr id="134167" name="Text Box 28">
            <a:extLst>
              <a:ext uri="{FF2B5EF4-FFF2-40B4-BE49-F238E27FC236}">
                <a16:creationId xmlns:a16="http://schemas.microsoft.com/office/drawing/2014/main" id="{C3DB0600-2721-6F44-9C5C-93267CF47740}"/>
              </a:ext>
            </a:extLst>
          </p:cNvPr>
          <p:cNvSpPr txBox="1">
            <a:spLocks noChangeArrowheads="1"/>
          </p:cNvSpPr>
          <p:nvPr/>
        </p:nvSpPr>
        <p:spPr bwMode="auto">
          <a:xfrm>
            <a:off x="5519738" y="4868863"/>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连接</a:t>
            </a:r>
          </a:p>
        </p:txBody>
      </p:sp>
      <p:sp>
        <p:nvSpPr>
          <p:cNvPr id="134168" name="Line 29">
            <a:extLst>
              <a:ext uri="{FF2B5EF4-FFF2-40B4-BE49-F238E27FC236}">
                <a16:creationId xmlns:a16="http://schemas.microsoft.com/office/drawing/2014/main" id="{7C6B19A8-5147-CD42-9DE6-F8635646293E}"/>
              </a:ext>
            </a:extLst>
          </p:cNvPr>
          <p:cNvSpPr>
            <a:spLocks noChangeShapeType="1"/>
          </p:cNvSpPr>
          <p:nvPr/>
        </p:nvSpPr>
        <p:spPr bwMode="auto">
          <a:xfrm>
            <a:off x="5980113" y="1341438"/>
            <a:ext cx="0" cy="5040312"/>
          </a:xfrm>
          <a:prstGeom prst="line">
            <a:avLst/>
          </a:prstGeom>
          <a:noFill/>
          <a:ln w="381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6" name="Title 1">
            <a:extLst>
              <a:ext uri="{FF2B5EF4-FFF2-40B4-BE49-F238E27FC236}">
                <a16:creationId xmlns:a16="http://schemas.microsoft.com/office/drawing/2014/main" id="{4975004A-9D0E-6240-ABE5-20248128004F}"/>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0774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2">
            <a:extLst>
              <a:ext uri="{FF2B5EF4-FFF2-40B4-BE49-F238E27FC236}">
                <a16:creationId xmlns:a16="http://schemas.microsoft.com/office/drawing/2014/main" id="{462D259A-62D7-324F-A2A4-B542690BBE9F}"/>
              </a:ext>
            </a:extLst>
          </p:cNvPr>
          <p:cNvSpPr>
            <a:spLocks noGrp="1" noChangeArrowheads="1"/>
          </p:cNvSpPr>
          <p:nvPr>
            <p:ph type="title"/>
          </p:nvPr>
        </p:nvSpPr>
        <p:spPr>
          <a:xfrm>
            <a:off x="2919630" y="381794"/>
            <a:ext cx="5791200" cy="685800"/>
          </a:xfrm>
        </p:spPr>
        <p:txBody>
          <a:bodyPr/>
          <a:lstStyle/>
          <a:p>
            <a:pPr eaLnBrk="1" hangingPunct="1">
              <a:defRPr/>
            </a:pPr>
            <a:r>
              <a:rPr lang="en-US" altLang="zh-CN" sz="4000" dirty="0">
                <a:latin typeface="Microsoft YaHei" panose="020B0503020204020204" pitchFamily="34" charset="-122"/>
                <a:ea typeface="Microsoft YaHei" panose="020B0503020204020204" pitchFamily="34" charset="-122"/>
              </a:rPr>
              <a:t> </a:t>
            </a:r>
            <a:r>
              <a:rPr lang="en-US" altLang="zh-CN" sz="3600" b="1" dirty="0">
                <a:solidFill>
                  <a:schemeClr val="accent1"/>
                </a:solidFill>
                <a:latin typeface="+mn-lt"/>
                <a:ea typeface="+mn-ea"/>
                <a:cs typeface="+mn-ea"/>
              </a:rPr>
              <a:t>FTP: </a:t>
            </a:r>
            <a:r>
              <a:rPr lang="zh-CN" altLang="en-US" sz="3600" b="1" dirty="0">
                <a:solidFill>
                  <a:schemeClr val="accent1"/>
                </a:solidFill>
                <a:latin typeface="+mn-lt"/>
                <a:ea typeface="+mn-ea"/>
                <a:cs typeface="+mn-ea"/>
              </a:rPr>
              <a:t>文件传输系统模型二</a:t>
            </a:r>
          </a:p>
        </p:txBody>
      </p:sp>
      <p:sp>
        <p:nvSpPr>
          <p:cNvPr id="136194" name="Rectangle 3">
            <a:extLst>
              <a:ext uri="{FF2B5EF4-FFF2-40B4-BE49-F238E27FC236}">
                <a16:creationId xmlns:a16="http://schemas.microsoft.com/office/drawing/2014/main" id="{ACBA2FAA-C4F9-2449-B1E2-4DD1E08550B5}"/>
              </a:ext>
            </a:extLst>
          </p:cNvPr>
          <p:cNvSpPr>
            <a:spLocks noChangeArrowheads="1"/>
          </p:cNvSpPr>
          <p:nvPr/>
        </p:nvSpPr>
        <p:spPr bwMode="auto">
          <a:xfrm>
            <a:off x="1703388" y="5272088"/>
            <a:ext cx="143986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solidFill>
                  <a:schemeClr val="bg1"/>
                </a:solidFill>
              </a:rPr>
              <a:t>文件系统</a:t>
            </a:r>
          </a:p>
        </p:txBody>
      </p:sp>
      <p:sp>
        <p:nvSpPr>
          <p:cNvPr id="136195" name="Text Box 4">
            <a:extLst>
              <a:ext uri="{FF2B5EF4-FFF2-40B4-BE49-F238E27FC236}">
                <a16:creationId xmlns:a16="http://schemas.microsoft.com/office/drawing/2014/main" id="{FF4C2981-EE22-6B4A-95B0-336E65F8A9E8}"/>
              </a:ext>
            </a:extLst>
          </p:cNvPr>
          <p:cNvSpPr txBox="1">
            <a:spLocks noChangeArrowheads="1"/>
          </p:cNvSpPr>
          <p:nvPr/>
        </p:nvSpPr>
        <p:spPr bwMode="auto">
          <a:xfrm>
            <a:off x="2351088" y="6223000"/>
            <a:ext cx="2160587"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en-US" altLang="zh-CN" sz="2400"/>
              <a:t>Server FTP</a:t>
            </a:r>
          </a:p>
        </p:txBody>
      </p:sp>
      <p:sp>
        <p:nvSpPr>
          <p:cNvPr id="136196" name="Rectangle 5">
            <a:extLst>
              <a:ext uri="{FF2B5EF4-FFF2-40B4-BE49-F238E27FC236}">
                <a16:creationId xmlns:a16="http://schemas.microsoft.com/office/drawing/2014/main" id="{7C57163D-73E0-524B-8EC4-93E1F5B8F619}"/>
              </a:ext>
            </a:extLst>
          </p:cNvPr>
          <p:cNvSpPr>
            <a:spLocks noChangeArrowheads="1"/>
          </p:cNvSpPr>
          <p:nvPr/>
        </p:nvSpPr>
        <p:spPr bwMode="auto">
          <a:xfrm>
            <a:off x="3648075" y="3903663"/>
            <a:ext cx="1511300"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PI</a:t>
            </a:r>
          </a:p>
        </p:txBody>
      </p:sp>
      <p:sp>
        <p:nvSpPr>
          <p:cNvPr id="136197" name="Rectangle 6">
            <a:extLst>
              <a:ext uri="{FF2B5EF4-FFF2-40B4-BE49-F238E27FC236}">
                <a16:creationId xmlns:a16="http://schemas.microsoft.com/office/drawing/2014/main" id="{232F5520-262B-7B47-B3CD-FEDDFB1BDF68}"/>
              </a:ext>
            </a:extLst>
          </p:cNvPr>
          <p:cNvSpPr>
            <a:spLocks noChangeArrowheads="1"/>
          </p:cNvSpPr>
          <p:nvPr/>
        </p:nvSpPr>
        <p:spPr bwMode="auto">
          <a:xfrm>
            <a:off x="3648075" y="5272088"/>
            <a:ext cx="1511300"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DTP</a:t>
            </a:r>
          </a:p>
        </p:txBody>
      </p:sp>
      <p:sp>
        <p:nvSpPr>
          <p:cNvPr id="136198" name="Rectangle 7">
            <a:extLst>
              <a:ext uri="{FF2B5EF4-FFF2-40B4-BE49-F238E27FC236}">
                <a16:creationId xmlns:a16="http://schemas.microsoft.com/office/drawing/2014/main" id="{02E18710-DD03-D14B-8DC2-CDCAC2FB716F}"/>
              </a:ext>
            </a:extLst>
          </p:cNvPr>
          <p:cNvSpPr>
            <a:spLocks noChangeArrowheads="1"/>
          </p:cNvSpPr>
          <p:nvPr/>
        </p:nvSpPr>
        <p:spPr bwMode="auto">
          <a:xfrm>
            <a:off x="5303838" y="1195388"/>
            <a:ext cx="1512887"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t>用户接口</a:t>
            </a:r>
          </a:p>
        </p:txBody>
      </p:sp>
      <p:sp>
        <p:nvSpPr>
          <p:cNvPr id="136199" name="Rectangle 8">
            <a:extLst>
              <a:ext uri="{FF2B5EF4-FFF2-40B4-BE49-F238E27FC236}">
                <a16:creationId xmlns:a16="http://schemas.microsoft.com/office/drawing/2014/main" id="{B043DF97-8B56-3D47-A6C1-77ABEE33D574}"/>
              </a:ext>
            </a:extLst>
          </p:cNvPr>
          <p:cNvSpPr>
            <a:spLocks noChangeArrowheads="1"/>
          </p:cNvSpPr>
          <p:nvPr/>
        </p:nvSpPr>
        <p:spPr bwMode="auto">
          <a:xfrm>
            <a:off x="6743700" y="3832225"/>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PI</a:t>
            </a:r>
          </a:p>
        </p:txBody>
      </p:sp>
      <p:sp>
        <p:nvSpPr>
          <p:cNvPr id="136200" name="Rectangle 9">
            <a:extLst>
              <a:ext uri="{FF2B5EF4-FFF2-40B4-BE49-F238E27FC236}">
                <a16:creationId xmlns:a16="http://schemas.microsoft.com/office/drawing/2014/main" id="{86CB63CF-9676-6E4A-8191-6148AE5ED69A}"/>
              </a:ext>
            </a:extLst>
          </p:cNvPr>
          <p:cNvSpPr>
            <a:spLocks noChangeArrowheads="1"/>
          </p:cNvSpPr>
          <p:nvPr/>
        </p:nvSpPr>
        <p:spPr bwMode="auto">
          <a:xfrm>
            <a:off x="6743700" y="5200650"/>
            <a:ext cx="1368425" cy="79375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Server</a:t>
            </a:r>
          </a:p>
          <a:p>
            <a:pPr algn="ctr" eaLnBrk="1" hangingPunct="1">
              <a:buClr>
                <a:srgbClr val="3333CC"/>
              </a:buClr>
              <a:buSzPct val="85000"/>
              <a:buFont typeface="Wingdings" pitchFamily="2" charset="2"/>
              <a:buNone/>
            </a:pPr>
            <a:r>
              <a:rPr lang="en-US" altLang="zh-CN" sz="2000"/>
              <a:t>DTP</a:t>
            </a:r>
          </a:p>
        </p:txBody>
      </p:sp>
      <p:sp>
        <p:nvSpPr>
          <p:cNvPr id="136201" name="Rectangle 10">
            <a:extLst>
              <a:ext uri="{FF2B5EF4-FFF2-40B4-BE49-F238E27FC236}">
                <a16:creationId xmlns:a16="http://schemas.microsoft.com/office/drawing/2014/main" id="{35841FE8-1B81-4E4C-A062-7EEE5378C729}"/>
              </a:ext>
            </a:extLst>
          </p:cNvPr>
          <p:cNvSpPr>
            <a:spLocks noChangeArrowheads="1"/>
          </p:cNvSpPr>
          <p:nvPr/>
        </p:nvSpPr>
        <p:spPr bwMode="auto">
          <a:xfrm>
            <a:off x="7680325" y="1195388"/>
            <a:ext cx="1403350" cy="79375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t>用户</a:t>
            </a:r>
          </a:p>
        </p:txBody>
      </p:sp>
      <p:sp>
        <p:nvSpPr>
          <p:cNvPr id="136202" name="Rectangle 11">
            <a:extLst>
              <a:ext uri="{FF2B5EF4-FFF2-40B4-BE49-F238E27FC236}">
                <a16:creationId xmlns:a16="http://schemas.microsoft.com/office/drawing/2014/main" id="{04FD5BD6-083E-884C-B425-B7AABBA0ECBD}"/>
              </a:ext>
            </a:extLst>
          </p:cNvPr>
          <p:cNvSpPr>
            <a:spLocks noChangeArrowheads="1"/>
          </p:cNvSpPr>
          <p:nvPr/>
        </p:nvSpPr>
        <p:spPr bwMode="auto">
          <a:xfrm>
            <a:off x="8904288" y="5272088"/>
            <a:ext cx="1547812" cy="79375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zh-CN" altLang="en-US" sz="2400">
                <a:solidFill>
                  <a:schemeClr val="bg1"/>
                </a:solidFill>
              </a:rPr>
              <a:t>文件系统</a:t>
            </a:r>
          </a:p>
        </p:txBody>
      </p:sp>
      <p:sp>
        <p:nvSpPr>
          <p:cNvPr id="136203" name="Text Box 12">
            <a:extLst>
              <a:ext uri="{FF2B5EF4-FFF2-40B4-BE49-F238E27FC236}">
                <a16:creationId xmlns:a16="http://schemas.microsoft.com/office/drawing/2014/main" id="{FE292215-CA19-934A-8838-9AD9BF9C5A0F}"/>
              </a:ext>
            </a:extLst>
          </p:cNvPr>
          <p:cNvSpPr txBox="1">
            <a:spLocks noChangeArrowheads="1"/>
          </p:cNvSpPr>
          <p:nvPr/>
        </p:nvSpPr>
        <p:spPr bwMode="auto">
          <a:xfrm>
            <a:off x="7680325" y="6207125"/>
            <a:ext cx="21605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en-US" altLang="zh-CN" sz="2400"/>
              <a:t>Server FTP</a:t>
            </a:r>
          </a:p>
        </p:txBody>
      </p:sp>
      <p:sp>
        <p:nvSpPr>
          <p:cNvPr id="136204" name="AutoShape 13">
            <a:extLst>
              <a:ext uri="{FF2B5EF4-FFF2-40B4-BE49-F238E27FC236}">
                <a16:creationId xmlns:a16="http://schemas.microsoft.com/office/drawing/2014/main" id="{AFD4608E-C746-714C-8043-F928DF43B9D4}"/>
              </a:ext>
            </a:extLst>
          </p:cNvPr>
          <p:cNvSpPr>
            <a:spLocks noChangeArrowheads="1"/>
          </p:cNvSpPr>
          <p:nvPr/>
        </p:nvSpPr>
        <p:spPr bwMode="auto">
          <a:xfrm>
            <a:off x="3143250" y="5561013"/>
            <a:ext cx="504825" cy="215900"/>
          </a:xfrm>
          <a:prstGeom prst="leftRightArrow">
            <a:avLst>
              <a:gd name="adj1" fmla="val 50000"/>
              <a:gd name="adj2" fmla="val 46765"/>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05" name="AutoShape 14">
            <a:extLst>
              <a:ext uri="{FF2B5EF4-FFF2-40B4-BE49-F238E27FC236}">
                <a16:creationId xmlns:a16="http://schemas.microsoft.com/office/drawing/2014/main" id="{D53646A4-FE73-DD46-B2BA-6C2101A2AAD8}"/>
              </a:ext>
            </a:extLst>
          </p:cNvPr>
          <p:cNvSpPr>
            <a:spLocks noChangeArrowheads="1"/>
          </p:cNvSpPr>
          <p:nvPr/>
        </p:nvSpPr>
        <p:spPr bwMode="auto">
          <a:xfrm>
            <a:off x="5159375" y="5487988"/>
            <a:ext cx="1657350" cy="215900"/>
          </a:xfrm>
          <a:prstGeom prst="leftRightArrow">
            <a:avLst>
              <a:gd name="adj1" fmla="val 50000"/>
              <a:gd name="adj2" fmla="val 153529"/>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06" name="AutoShape 16">
            <a:extLst>
              <a:ext uri="{FF2B5EF4-FFF2-40B4-BE49-F238E27FC236}">
                <a16:creationId xmlns:a16="http://schemas.microsoft.com/office/drawing/2014/main" id="{44CE173F-CA32-1E44-8EFA-4135D382B96C}"/>
              </a:ext>
            </a:extLst>
          </p:cNvPr>
          <p:cNvSpPr>
            <a:spLocks noChangeArrowheads="1"/>
          </p:cNvSpPr>
          <p:nvPr/>
        </p:nvSpPr>
        <p:spPr bwMode="auto">
          <a:xfrm>
            <a:off x="6816725" y="1482725"/>
            <a:ext cx="865188"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07" name="AutoShape 17">
            <a:extLst>
              <a:ext uri="{FF2B5EF4-FFF2-40B4-BE49-F238E27FC236}">
                <a16:creationId xmlns:a16="http://schemas.microsoft.com/office/drawing/2014/main" id="{AA32273C-61A5-3C44-8ADA-EA52E697CAF9}"/>
              </a:ext>
            </a:extLst>
          </p:cNvPr>
          <p:cNvSpPr>
            <a:spLocks noChangeArrowheads="1"/>
          </p:cNvSpPr>
          <p:nvPr/>
        </p:nvSpPr>
        <p:spPr bwMode="auto">
          <a:xfrm>
            <a:off x="8040688" y="5561013"/>
            <a:ext cx="865187" cy="215900"/>
          </a:xfrm>
          <a:prstGeom prst="leftRightArrow">
            <a:avLst>
              <a:gd name="adj1" fmla="val 50000"/>
              <a:gd name="adj2" fmla="val 80147"/>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08" name="AutoShape 18">
            <a:extLst>
              <a:ext uri="{FF2B5EF4-FFF2-40B4-BE49-F238E27FC236}">
                <a16:creationId xmlns:a16="http://schemas.microsoft.com/office/drawing/2014/main" id="{80557CDE-9F69-F24C-B492-46C4C91EF90A}"/>
              </a:ext>
            </a:extLst>
          </p:cNvPr>
          <p:cNvSpPr>
            <a:spLocks noChangeArrowheads="1"/>
          </p:cNvSpPr>
          <p:nvPr/>
        </p:nvSpPr>
        <p:spPr bwMode="auto">
          <a:xfrm>
            <a:off x="4295775" y="4697413"/>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09" name="AutoShape 19">
            <a:extLst>
              <a:ext uri="{FF2B5EF4-FFF2-40B4-BE49-F238E27FC236}">
                <a16:creationId xmlns:a16="http://schemas.microsoft.com/office/drawing/2014/main" id="{C5D73046-FBF0-D543-8058-75B3687E96EF}"/>
              </a:ext>
            </a:extLst>
          </p:cNvPr>
          <p:cNvSpPr>
            <a:spLocks noChangeArrowheads="1"/>
          </p:cNvSpPr>
          <p:nvPr/>
        </p:nvSpPr>
        <p:spPr bwMode="auto">
          <a:xfrm>
            <a:off x="7319963" y="4624388"/>
            <a:ext cx="215900" cy="574675"/>
          </a:xfrm>
          <a:prstGeom prst="downArrow">
            <a:avLst>
              <a:gd name="adj1" fmla="val 50000"/>
              <a:gd name="adj2" fmla="val 66544"/>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10" name="Text Box 21">
            <a:extLst>
              <a:ext uri="{FF2B5EF4-FFF2-40B4-BE49-F238E27FC236}">
                <a16:creationId xmlns:a16="http://schemas.microsoft.com/office/drawing/2014/main" id="{33B6FF7E-BA9A-C648-B493-F6BB963248DB}"/>
              </a:ext>
            </a:extLst>
          </p:cNvPr>
          <p:cNvSpPr txBox="1">
            <a:spLocks noChangeArrowheads="1"/>
          </p:cNvSpPr>
          <p:nvPr/>
        </p:nvSpPr>
        <p:spPr bwMode="auto">
          <a:xfrm>
            <a:off x="4440238" y="226218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000"/>
              <a:t>控制</a:t>
            </a:r>
          </a:p>
        </p:txBody>
      </p:sp>
      <p:sp>
        <p:nvSpPr>
          <p:cNvPr id="136211" name="Text Box 22">
            <a:extLst>
              <a:ext uri="{FF2B5EF4-FFF2-40B4-BE49-F238E27FC236}">
                <a16:creationId xmlns:a16="http://schemas.microsoft.com/office/drawing/2014/main" id="{144B1697-BDEC-184C-909A-BD7030CDF3CA}"/>
              </a:ext>
            </a:extLst>
          </p:cNvPr>
          <p:cNvSpPr txBox="1">
            <a:spLocks noChangeArrowheads="1"/>
          </p:cNvSpPr>
          <p:nvPr/>
        </p:nvSpPr>
        <p:spPr bwMode="auto">
          <a:xfrm>
            <a:off x="4438650" y="2767013"/>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000"/>
              <a:t>连接</a:t>
            </a:r>
          </a:p>
        </p:txBody>
      </p:sp>
      <p:sp>
        <p:nvSpPr>
          <p:cNvPr id="136212" name="Text Box 23">
            <a:extLst>
              <a:ext uri="{FF2B5EF4-FFF2-40B4-BE49-F238E27FC236}">
                <a16:creationId xmlns:a16="http://schemas.microsoft.com/office/drawing/2014/main" id="{D1592942-E832-0F4D-B02A-5DFC7189CBD6}"/>
              </a:ext>
            </a:extLst>
          </p:cNvPr>
          <p:cNvSpPr txBox="1">
            <a:spLocks noChangeArrowheads="1"/>
          </p:cNvSpPr>
          <p:nvPr/>
        </p:nvSpPr>
        <p:spPr bwMode="auto">
          <a:xfrm>
            <a:off x="5519738" y="5056188"/>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数据</a:t>
            </a:r>
          </a:p>
        </p:txBody>
      </p:sp>
      <p:sp>
        <p:nvSpPr>
          <p:cNvPr id="136213" name="Text Box 24">
            <a:extLst>
              <a:ext uri="{FF2B5EF4-FFF2-40B4-BE49-F238E27FC236}">
                <a16:creationId xmlns:a16="http://schemas.microsoft.com/office/drawing/2014/main" id="{29504C59-02DB-FE4D-81C0-F3C87DE16E17}"/>
              </a:ext>
            </a:extLst>
          </p:cNvPr>
          <p:cNvSpPr txBox="1">
            <a:spLocks noChangeArrowheads="1"/>
          </p:cNvSpPr>
          <p:nvPr/>
        </p:nvSpPr>
        <p:spPr bwMode="auto">
          <a:xfrm>
            <a:off x="5519738" y="5632450"/>
            <a:ext cx="1008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400"/>
              <a:t>连接</a:t>
            </a:r>
          </a:p>
        </p:txBody>
      </p:sp>
      <p:sp>
        <p:nvSpPr>
          <p:cNvPr id="136214" name="Rectangle 25">
            <a:extLst>
              <a:ext uri="{FF2B5EF4-FFF2-40B4-BE49-F238E27FC236}">
                <a16:creationId xmlns:a16="http://schemas.microsoft.com/office/drawing/2014/main" id="{E2A7F5C0-3165-CC48-8FD8-054786345905}"/>
              </a:ext>
            </a:extLst>
          </p:cNvPr>
          <p:cNvSpPr>
            <a:spLocks noChangeArrowheads="1"/>
          </p:cNvSpPr>
          <p:nvPr/>
        </p:nvSpPr>
        <p:spPr bwMode="auto">
          <a:xfrm>
            <a:off x="5303838" y="2406650"/>
            <a:ext cx="1368425" cy="793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buClr>
                <a:srgbClr val="3333CC"/>
              </a:buClr>
              <a:buSzPct val="85000"/>
              <a:buFont typeface="Wingdings" pitchFamily="2" charset="2"/>
              <a:buNone/>
            </a:pPr>
            <a:r>
              <a:rPr lang="en-US" altLang="zh-CN" sz="2000"/>
              <a:t>User</a:t>
            </a:r>
          </a:p>
          <a:p>
            <a:pPr algn="ctr" eaLnBrk="1" hangingPunct="1">
              <a:buClr>
                <a:srgbClr val="3333CC"/>
              </a:buClr>
              <a:buSzPct val="85000"/>
              <a:buFont typeface="Wingdings" pitchFamily="2" charset="2"/>
              <a:buNone/>
            </a:pPr>
            <a:r>
              <a:rPr lang="en-US" altLang="zh-CN" sz="2000"/>
              <a:t>PI</a:t>
            </a:r>
          </a:p>
        </p:txBody>
      </p:sp>
      <p:sp>
        <p:nvSpPr>
          <p:cNvPr id="136215" name="AutoShape 26">
            <a:extLst>
              <a:ext uri="{FF2B5EF4-FFF2-40B4-BE49-F238E27FC236}">
                <a16:creationId xmlns:a16="http://schemas.microsoft.com/office/drawing/2014/main" id="{0CB30B50-3E92-0E4E-8072-1865974E86D9}"/>
              </a:ext>
            </a:extLst>
          </p:cNvPr>
          <p:cNvSpPr>
            <a:spLocks noChangeArrowheads="1"/>
          </p:cNvSpPr>
          <p:nvPr/>
        </p:nvSpPr>
        <p:spPr bwMode="auto">
          <a:xfrm rot="10800000">
            <a:off x="4224338" y="2693988"/>
            <a:ext cx="1079500" cy="11525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70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272" y="0"/>
                </a:moveTo>
                <a:lnTo>
                  <a:pt x="12944" y="7200"/>
                </a:lnTo>
                <a:lnTo>
                  <a:pt x="16030" y="7200"/>
                </a:lnTo>
                <a:lnTo>
                  <a:pt x="16030" y="18702"/>
                </a:lnTo>
                <a:lnTo>
                  <a:pt x="0" y="18702"/>
                </a:lnTo>
                <a:lnTo>
                  <a:pt x="0" y="21600"/>
                </a:lnTo>
                <a:lnTo>
                  <a:pt x="18514" y="21600"/>
                </a:lnTo>
                <a:lnTo>
                  <a:pt x="18514" y="7200"/>
                </a:lnTo>
                <a:lnTo>
                  <a:pt x="21600" y="7200"/>
                </a:lnTo>
                <a:lnTo>
                  <a:pt x="17272" y="0"/>
                </a:ln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p>
            <a:endParaRPr lang="en-US"/>
          </a:p>
        </p:txBody>
      </p:sp>
      <p:sp>
        <p:nvSpPr>
          <p:cNvPr id="136216" name="AutoShape 27">
            <a:extLst>
              <a:ext uri="{FF2B5EF4-FFF2-40B4-BE49-F238E27FC236}">
                <a16:creationId xmlns:a16="http://schemas.microsoft.com/office/drawing/2014/main" id="{DB2D0B50-9A9D-A147-904B-90F7807E0A91}"/>
              </a:ext>
            </a:extLst>
          </p:cNvPr>
          <p:cNvSpPr>
            <a:spLocks noChangeArrowheads="1"/>
          </p:cNvSpPr>
          <p:nvPr/>
        </p:nvSpPr>
        <p:spPr bwMode="auto">
          <a:xfrm>
            <a:off x="5880100" y="1989138"/>
            <a:ext cx="215900" cy="430212"/>
          </a:xfrm>
          <a:prstGeom prst="downArrow">
            <a:avLst>
              <a:gd name="adj1" fmla="val 50000"/>
              <a:gd name="adj2" fmla="val 49816"/>
            </a:avLst>
          </a:pr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17" name="AutoShape 28">
            <a:extLst>
              <a:ext uri="{FF2B5EF4-FFF2-40B4-BE49-F238E27FC236}">
                <a16:creationId xmlns:a16="http://schemas.microsoft.com/office/drawing/2014/main" id="{7055EF7F-7280-1C4C-ABDB-F54D45DDC95E}"/>
              </a:ext>
            </a:extLst>
          </p:cNvPr>
          <p:cNvSpPr>
            <a:spLocks noChangeArrowheads="1"/>
          </p:cNvSpPr>
          <p:nvPr/>
        </p:nvSpPr>
        <p:spPr bwMode="auto">
          <a:xfrm flipV="1">
            <a:off x="6672263" y="2636838"/>
            <a:ext cx="1079500" cy="11525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702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272" y="0"/>
                </a:moveTo>
                <a:lnTo>
                  <a:pt x="12944" y="7200"/>
                </a:lnTo>
                <a:lnTo>
                  <a:pt x="16030" y="7200"/>
                </a:lnTo>
                <a:lnTo>
                  <a:pt x="16030" y="18702"/>
                </a:lnTo>
                <a:lnTo>
                  <a:pt x="0" y="18702"/>
                </a:lnTo>
                <a:lnTo>
                  <a:pt x="0" y="21600"/>
                </a:lnTo>
                <a:lnTo>
                  <a:pt x="18514" y="21600"/>
                </a:lnTo>
                <a:lnTo>
                  <a:pt x="18514" y="7200"/>
                </a:lnTo>
                <a:lnTo>
                  <a:pt x="21600" y="7200"/>
                </a:lnTo>
                <a:lnTo>
                  <a:pt x="17272" y="0"/>
                </a:lnTo>
                <a:close/>
              </a:path>
            </a:pathLst>
          </a:custGeom>
          <a:solidFill>
            <a:schemeClr val="hlink"/>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nchor="ctr"/>
          <a:lstStyle/>
          <a:p>
            <a:endParaRPr lang="en-US"/>
          </a:p>
        </p:txBody>
      </p:sp>
      <p:sp>
        <p:nvSpPr>
          <p:cNvPr id="136218" name="Text Box 29">
            <a:extLst>
              <a:ext uri="{FF2B5EF4-FFF2-40B4-BE49-F238E27FC236}">
                <a16:creationId xmlns:a16="http://schemas.microsoft.com/office/drawing/2014/main" id="{C9DB8E22-5BF4-B64C-B70B-D21ABC5DA43A}"/>
              </a:ext>
            </a:extLst>
          </p:cNvPr>
          <p:cNvSpPr txBox="1">
            <a:spLocks noChangeArrowheads="1"/>
          </p:cNvSpPr>
          <p:nvPr/>
        </p:nvSpPr>
        <p:spPr bwMode="auto">
          <a:xfrm>
            <a:off x="6672263" y="220503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000"/>
              <a:t>控制</a:t>
            </a:r>
          </a:p>
        </p:txBody>
      </p:sp>
      <p:sp>
        <p:nvSpPr>
          <p:cNvPr id="136219" name="Text Box 30">
            <a:extLst>
              <a:ext uri="{FF2B5EF4-FFF2-40B4-BE49-F238E27FC236}">
                <a16:creationId xmlns:a16="http://schemas.microsoft.com/office/drawing/2014/main" id="{034EEAFF-3DAB-3B42-8A5D-11396CA8B36B}"/>
              </a:ext>
            </a:extLst>
          </p:cNvPr>
          <p:cNvSpPr txBox="1">
            <a:spLocks noChangeArrowheads="1"/>
          </p:cNvSpPr>
          <p:nvPr/>
        </p:nvSpPr>
        <p:spPr bwMode="auto">
          <a:xfrm>
            <a:off x="6670675" y="2781300"/>
            <a:ext cx="865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50000"/>
              </a:spcBef>
              <a:buClr>
                <a:srgbClr val="3333CC"/>
              </a:buClr>
              <a:buSzPct val="85000"/>
              <a:buFont typeface="Wingdings" pitchFamily="2" charset="2"/>
              <a:buNone/>
            </a:pPr>
            <a:r>
              <a:rPr lang="zh-CN" altLang="en-US" sz="2000"/>
              <a:t>连接</a:t>
            </a:r>
          </a:p>
        </p:txBody>
      </p:sp>
      <p:sp>
        <p:nvSpPr>
          <p:cNvPr id="136220" name="Rectangle 31">
            <a:extLst>
              <a:ext uri="{FF2B5EF4-FFF2-40B4-BE49-F238E27FC236}">
                <a16:creationId xmlns:a16="http://schemas.microsoft.com/office/drawing/2014/main" id="{7E0DD85F-474E-B64D-8BDF-A145774EAC89}"/>
              </a:ext>
            </a:extLst>
          </p:cNvPr>
          <p:cNvSpPr>
            <a:spLocks noChangeArrowheads="1"/>
          </p:cNvSpPr>
          <p:nvPr/>
        </p:nvSpPr>
        <p:spPr bwMode="auto">
          <a:xfrm>
            <a:off x="1524000" y="3500438"/>
            <a:ext cx="3924300" cy="2808287"/>
          </a:xfrm>
          <a:prstGeom prst="rect">
            <a:avLst/>
          </a:prstGeom>
          <a:noFill/>
          <a:ln w="38100">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36221" name="Rectangle 32">
            <a:extLst>
              <a:ext uri="{FF2B5EF4-FFF2-40B4-BE49-F238E27FC236}">
                <a16:creationId xmlns:a16="http://schemas.microsoft.com/office/drawing/2014/main" id="{4940FAE6-1B38-8A4F-831F-6798692B9B1E}"/>
              </a:ext>
            </a:extLst>
          </p:cNvPr>
          <p:cNvSpPr>
            <a:spLocks noChangeArrowheads="1"/>
          </p:cNvSpPr>
          <p:nvPr/>
        </p:nvSpPr>
        <p:spPr bwMode="auto">
          <a:xfrm>
            <a:off x="6635750" y="3500438"/>
            <a:ext cx="3924300" cy="2808287"/>
          </a:xfrm>
          <a:prstGeom prst="rect">
            <a:avLst/>
          </a:prstGeom>
          <a:noFill/>
          <a:ln w="38100">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31" name="Title 1">
            <a:extLst>
              <a:ext uri="{FF2B5EF4-FFF2-40B4-BE49-F238E27FC236}">
                <a16:creationId xmlns:a16="http://schemas.microsoft.com/office/drawing/2014/main" id="{5ECE99E7-B62E-4545-9A1F-3E699215780B}"/>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5281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01CAC27A-1742-694E-82CC-4B14F42A3685}"/>
              </a:ext>
            </a:extLst>
          </p:cNvPr>
          <p:cNvSpPr>
            <a:spLocks noGrp="1" noChangeArrowheads="1"/>
          </p:cNvSpPr>
          <p:nvPr>
            <p:ph type="title"/>
          </p:nvPr>
        </p:nvSpPr>
        <p:spPr>
          <a:xfrm>
            <a:off x="4215617" y="662050"/>
            <a:ext cx="4774004" cy="685800"/>
          </a:xfrm>
        </p:spPr>
        <p:txBody>
          <a:bodyPr/>
          <a:lstStyle/>
          <a:p>
            <a:pPr eaLnBrk="1" hangingPunct="1">
              <a:defRPr/>
            </a:pPr>
            <a:r>
              <a:rPr lang="en-US" altLang="zh-CN" sz="3600" b="1" dirty="0">
                <a:solidFill>
                  <a:schemeClr val="accent1"/>
                </a:solidFill>
                <a:latin typeface="+mn-lt"/>
                <a:ea typeface="+mn-ea"/>
                <a:cs typeface="+mn-ea"/>
              </a:rPr>
              <a:t>FTP</a:t>
            </a:r>
            <a:r>
              <a:rPr lang="zh-CN" altLang="en-US" sz="3600" b="1" dirty="0">
                <a:solidFill>
                  <a:schemeClr val="accent1"/>
                </a:solidFill>
                <a:latin typeface="+mn-lt"/>
                <a:ea typeface="+mn-ea"/>
                <a:cs typeface="+mn-ea"/>
              </a:rPr>
              <a:t>数据连接建立方式</a:t>
            </a:r>
          </a:p>
        </p:txBody>
      </p:sp>
      <p:sp>
        <p:nvSpPr>
          <p:cNvPr id="138242" name="Rectangle 3">
            <a:extLst>
              <a:ext uri="{FF2B5EF4-FFF2-40B4-BE49-F238E27FC236}">
                <a16:creationId xmlns:a16="http://schemas.microsoft.com/office/drawing/2014/main" id="{A570FD9D-7601-0640-8E51-CF8A914F226B}"/>
              </a:ext>
            </a:extLst>
          </p:cNvPr>
          <p:cNvSpPr>
            <a:spLocks noGrp="1" noChangeArrowheads="1"/>
          </p:cNvSpPr>
          <p:nvPr>
            <p:ph type="body" sz="half" idx="1"/>
          </p:nvPr>
        </p:nvSpPr>
        <p:spPr>
          <a:xfrm>
            <a:off x="2057400" y="1673225"/>
            <a:ext cx="8837613" cy="4270375"/>
          </a:xfrm>
          <a:noFill/>
        </p:spPr>
        <p:txBody>
          <a:bodyPr/>
          <a:lstStyle/>
          <a:p>
            <a:pPr eaLnBrk="1" hangingPunct="1">
              <a:buFont typeface="Wingdings" pitchFamily="2" charset="2"/>
              <a:buNone/>
            </a:pPr>
            <a:r>
              <a:rPr lang="zh-CN" altLang="en-US" sz="2800" dirty="0">
                <a:solidFill>
                  <a:schemeClr val="accent2"/>
                </a:solidFill>
              </a:rPr>
              <a:t>主动模式</a:t>
            </a:r>
            <a:r>
              <a:rPr lang="en-US" altLang="zh-CN" sz="2800" dirty="0">
                <a:solidFill>
                  <a:schemeClr val="accent2"/>
                </a:solidFill>
              </a:rPr>
              <a:t>:</a:t>
            </a:r>
          </a:p>
          <a:p>
            <a:pPr eaLnBrk="1" hangingPunct="1"/>
            <a:r>
              <a:rPr lang="zh-CN" altLang="en-US" sz="2400" dirty="0"/>
              <a:t>客户端发送</a:t>
            </a:r>
            <a:r>
              <a:rPr lang="en-US" altLang="zh-CN" sz="2400" dirty="0"/>
              <a:t>PORT</a:t>
            </a:r>
            <a:r>
              <a:rPr lang="zh-CN" altLang="en-US" sz="2400" dirty="0"/>
              <a:t>命令</a:t>
            </a:r>
          </a:p>
          <a:p>
            <a:pPr eaLnBrk="1" hangingPunct="1">
              <a:buFont typeface="Wingdings" pitchFamily="2" charset="2"/>
              <a:buNone/>
            </a:pPr>
            <a:r>
              <a:rPr lang="zh-CN" altLang="en-US" sz="2400" dirty="0"/>
              <a:t>        </a:t>
            </a:r>
            <a:r>
              <a:rPr lang="en-US" altLang="zh-CN" sz="2400" dirty="0"/>
              <a:t>PORT h1,h2,h3,h4,p1,p2 </a:t>
            </a:r>
          </a:p>
          <a:p>
            <a:pPr eaLnBrk="1" hangingPunct="1">
              <a:buFont typeface="Wingdings" pitchFamily="2" charset="2"/>
              <a:buNone/>
            </a:pPr>
            <a:r>
              <a:rPr lang="en-US" altLang="zh-CN" sz="2400" dirty="0"/>
              <a:t>     </a:t>
            </a:r>
            <a:r>
              <a:rPr lang="zh-CN" altLang="en-US" sz="2400" dirty="0"/>
              <a:t>（</a:t>
            </a:r>
            <a:r>
              <a:rPr lang="en-US" altLang="zh-CN" sz="2400" dirty="0"/>
              <a:t>h1-h4</a:t>
            </a:r>
            <a:r>
              <a:rPr lang="zh-CN" altLang="en-US" sz="2400" dirty="0"/>
              <a:t>是</a:t>
            </a:r>
            <a:r>
              <a:rPr lang="en-US" altLang="zh-CN" sz="2400" dirty="0"/>
              <a:t>IP</a:t>
            </a:r>
            <a:r>
              <a:rPr lang="zh-CN" altLang="en-US" sz="2400" dirty="0"/>
              <a:t>地址，</a:t>
            </a:r>
            <a:r>
              <a:rPr lang="en-US" altLang="zh-CN" sz="2400" dirty="0"/>
              <a:t>p1-p2</a:t>
            </a:r>
            <a:r>
              <a:rPr lang="zh-CN" altLang="en-US" sz="2400" dirty="0"/>
              <a:t>是端口号）</a:t>
            </a:r>
          </a:p>
          <a:p>
            <a:pPr eaLnBrk="1" hangingPunct="1"/>
            <a:r>
              <a:rPr lang="zh-CN" altLang="en-US" sz="2400" dirty="0"/>
              <a:t>服务器根据</a:t>
            </a:r>
            <a:r>
              <a:rPr lang="en-US" altLang="zh-CN" sz="2400" dirty="0"/>
              <a:t>PORT</a:t>
            </a:r>
            <a:r>
              <a:rPr lang="zh-CN" altLang="en-US" sz="2400" dirty="0"/>
              <a:t>命令指定的客户端地址和端口号发起数据连接</a:t>
            </a:r>
          </a:p>
          <a:p>
            <a:pPr eaLnBrk="1" hangingPunct="1">
              <a:buFont typeface="Wingdings" pitchFamily="2" charset="2"/>
              <a:buNone/>
            </a:pPr>
            <a:r>
              <a:rPr lang="zh-CN" altLang="en-US" sz="2800" dirty="0">
                <a:solidFill>
                  <a:schemeClr val="accent2"/>
                </a:solidFill>
              </a:rPr>
              <a:t>被动模式</a:t>
            </a:r>
            <a:r>
              <a:rPr lang="en-US" altLang="zh-CN" sz="2800" dirty="0">
                <a:solidFill>
                  <a:schemeClr val="accent2"/>
                </a:solidFill>
              </a:rPr>
              <a:t>:</a:t>
            </a:r>
          </a:p>
          <a:p>
            <a:pPr eaLnBrk="1" hangingPunct="1"/>
            <a:r>
              <a:rPr lang="zh-CN" altLang="en-US" sz="2400" dirty="0"/>
              <a:t>客户端发送</a:t>
            </a:r>
            <a:r>
              <a:rPr lang="en-US" altLang="zh-CN" sz="2400" dirty="0"/>
              <a:t>PASV</a:t>
            </a:r>
            <a:r>
              <a:rPr lang="zh-CN" altLang="en-US" sz="2400" dirty="0"/>
              <a:t>命令</a:t>
            </a:r>
          </a:p>
          <a:p>
            <a:pPr eaLnBrk="1" hangingPunct="1"/>
            <a:r>
              <a:rPr lang="zh-CN" altLang="en-US" sz="2400" dirty="0"/>
              <a:t>服务器返回监听的地址和端口号</a:t>
            </a:r>
          </a:p>
          <a:p>
            <a:pPr eaLnBrk="1" hangingPunct="1"/>
            <a:r>
              <a:rPr lang="zh-CN" altLang="en-US" sz="2400" dirty="0"/>
              <a:t>客户端发起数据连接</a:t>
            </a:r>
          </a:p>
        </p:txBody>
      </p:sp>
      <p:sp>
        <p:nvSpPr>
          <p:cNvPr id="4" name="Title 1">
            <a:extLst>
              <a:ext uri="{FF2B5EF4-FFF2-40B4-BE49-F238E27FC236}">
                <a16:creationId xmlns:a16="http://schemas.microsoft.com/office/drawing/2014/main" id="{8E525398-53E9-A045-9BD6-682414A9EFD9}"/>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64708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EC189FC7-409F-EB43-B55E-4A49457B455B}"/>
              </a:ext>
            </a:extLst>
          </p:cNvPr>
          <p:cNvSpPr>
            <a:spLocks noGrp="1" noChangeArrowheads="1"/>
          </p:cNvSpPr>
          <p:nvPr>
            <p:ph type="title"/>
          </p:nvPr>
        </p:nvSpPr>
        <p:spPr>
          <a:xfrm>
            <a:off x="4580052" y="555120"/>
            <a:ext cx="4097048" cy="685800"/>
          </a:xfrm>
        </p:spPr>
        <p:txBody>
          <a:bodyPr/>
          <a:lstStyle/>
          <a:p>
            <a:pPr eaLnBrk="1" hangingPunct="1">
              <a:defRPr/>
            </a:pPr>
            <a:r>
              <a:rPr lang="en-US" altLang="zh-CN" sz="3600" b="1" dirty="0">
                <a:solidFill>
                  <a:schemeClr val="accent1"/>
                </a:solidFill>
                <a:latin typeface="+mn-lt"/>
                <a:ea typeface="+mn-ea"/>
                <a:cs typeface="+mn-ea"/>
              </a:rPr>
              <a:t>FTP</a:t>
            </a:r>
            <a:r>
              <a:rPr lang="zh-CN" altLang="en-US" sz="3600" b="1" dirty="0">
                <a:solidFill>
                  <a:schemeClr val="accent1"/>
                </a:solidFill>
                <a:latin typeface="+mn-lt"/>
                <a:ea typeface="+mn-ea"/>
                <a:cs typeface="+mn-ea"/>
              </a:rPr>
              <a:t>命令和应答</a:t>
            </a:r>
          </a:p>
        </p:txBody>
      </p:sp>
      <p:sp>
        <p:nvSpPr>
          <p:cNvPr id="140290" name="Rectangle 3">
            <a:extLst>
              <a:ext uri="{FF2B5EF4-FFF2-40B4-BE49-F238E27FC236}">
                <a16:creationId xmlns:a16="http://schemas.microsoft.com/office/drawing/2014/main" id="{B39B033E-1A82-9048-AD20-E03F2E8439C4}"/>
              </a:ext>
            </a:extLst>
          </p:cNvPr>
          <p:cNvSpPr>
            <a:spLocks noGrp="1" noChangeArrowheads="1"/>
          </p:cNvSpPr>
          <p:nvPr>
            <p:ph type="body" sz="half" idx="1"/>
          </p:nvPr>
        </p:nvSpPr>
        <p:spPr>
          <a:xfrm>
            <a:off x="876300" y="1687513"/>
            <a:ext cx="5105400" cy="4465637"/>
          </a:xfrm>
          <a:noFill/>
        </p:spPr>
        <p:txBody>
          <a:bodyPr/>
          <a:lstStyle/>
          <a:p>
            <a:pPr eaLnBrk="1" hangingPunct="1">
              <a:lnSpc>
                <a:spcPct val="80000"/>
              </a:lnSpc>
              <a:buFont typeface="Wingdings" pitchFamily="2" charset="2"/>
              <a:buNone/>
            </a:pPr>
            <a:r>
              <a:rPr lang="zh-CN" altLang="en-US" sz="2800" dirty="0">
                <a:solidFill>
                  <a:schemeClr val="accent2"/>
                </a:solidFill>
              </a:rPr>
              <a:t>常见命令</a:t>
            </a:r>
            <a:r>
              <a:rPr lang="en-US" altLang="zh-CN" sz="2800" dirty="0">
                <a:solidFill>
                  <a:schemeClr val="accent2"/>
                </a:solidFill>
              </a:rPr>
              <a:t>:</a:t>
            </a:r>
          </a:p>
          <a:p>
            <a:pPr eaLnBrk="1" hangingPunct="1">
              <a:lnSpc>
                <a:spcPct val="80000"/>
              </a:lnSpc>
            </a:pPr>
            <a:r>
              <a:rPr lang="zh-CN" altLang="en-US" sz="2800" dirty="0"/>
              <a:t>在控制连接上发送</a:t>
            </a:r>
            <a:r>
              <a:rPr lang="en-US" altLang="zh-CN" sz="2800" dirty="0"/>
              <a:t>ASCII</a:t>
            </a:r>
            <a:r>
              <a:rPr lang="zh-CN" altLang="en-US" sz="2800" dirty="0"/>
              <a:t>文本</a:t>
            </a:r>
          </a:p>
          <a:p>
            <a:pPr eaLnBrk="1" hangingPunct="1">
              <a:lnSpc>
                <a:spcPct val="80000"/>
              </a:lnSpc>
            </a:pPr>
            <a:r>
              <a:rPr lang="en-US" altLang="zh-CN" sz="2800" dirty="0"/>
              <a:t>USER </a:t>
            </a:r>
            <a:r>
              <a:rPr lang="en-US" altLang="zh-CN" sz="2800" i="1" dirty="0"/>
              <a:t>username</a:t>
            </a:r>
          </a:p>
          <a:p>
            <a:pPr eaLnBrk="1" hangingPunct="1">
              <a:lnSpc>
                <a:spcPct val="80000"/>
              </a:lnSpc>
            </a:pPr>
            <a:r>
              <a:rPr lang="en-US" altLang="zh-CN" sz="2800" dirty="0"/>
              <a:t>PASS </a:t>
            </a:r>
            <a:r>
              <a:rPr lang="en-US" altLang="zh-CN" sz="2800" i="1" dirty="0"/>
              <a:t>password</a:t>
            </a:r>
          </a:p>
          <a:p>
            <a:pPr eaLnBrk="1" hangingPunct="1">
              <a:lnSpc>
                <a:spcPct val="80000"/>
              </a:lnSpc>
            </a:pPr>
            <a:r>
              <a:rPr lang="en-US" altLang="zh-CN" sz="2800" dirty="0"/>
              <a:t>LIST</a:t>
            </a:r>
            <a:r>
              <a:rPr lang="zh-CN" altLang="en-US" sz="2800" dirty="0"/>
              <a:t>：返回当前远程目录的文件列表</a:t>
            </a:r>
          </a:p>
          <a:p>
            <a:pPr eaLnBrk="1" hangingPunct="1">
              <a:lnSpc>
                <a:spcPct val="80000"/>
              </a:lnSpc>
            </a:pPr>
            <a:r>
              <a:rPr lang="en-US" altLang="zh-CN" sz="2800" dirty="0"/>
              <a:t>RETR filename</a:t>
            </a:r>
            <a:r>
              <a:rPr lang="zh-CN" altLang="en-US" sz="2800" dirty="0"/>
              <a:t>：获取远程主机当前目录下的</a:t>
            </a:r>
            <a:r>
              <a:rPr lang="en-US" altLang="zh-CN" sz="2800" dirty="0"/>
              <a:t>1</a:t>
            </a:r>
            <a:r>
              <a:rPr lang="zh-CN" altLang="en-US" sz="2800" dirty="0"/>
              <a:t>个文件</a:t>
            </a:r>
            <a:r>
              <a:rPr lang="en-US" altLang="zh-CN" sz="2800" dirty="0"/>
              <a:t>(get)</a:t>
            </a:r>
          </a:p>
          <a:p>
            <a:pPr eaLnBrk="1" hangingPunct="1">
              <a:lnSpc>
                <a:spcPct val="80000"/>
              </a:lnSpc>
            </a:pPr>
            <a:r>
              <a:rPr lang="en-US" altLang="zh-CN" sz="2800" dirty="0"/>
              <a:t> STOR filename</a:t>
            </a:r>
            <a:r>
              <a:rPr lang="zh-CN" altLang="en-US" sz="2800" dirty="0"/>
              <a:t>：存放</a:t>
            </a:r>
            <a:r>
              <a:rPr lang="en-US" altLang="zh-CN" sz="2800" dirty="0"/>
              <a:t>1</a:t>
            </a:r>
            <a:r>
              <a:rPr lang="zh-CN" altLang="en-US" sz="2800" dirty="0"/>
              <a:t>个文件到远程主机当前目录下</a:t>
            </a:r>
            <a:r>
              <a:rPr lang="en-US" altLang="zh-CN" sz="2800" dirty="0"/>
              <a:t>(put) </a:t>
            </a:r>
          </a:p>
        </p:txBody>
      </p:sp>
      <p:sp>
        <p:nvSpPr>
          <p:cNvPr id="140291" name="Rectangle 4">
            <a:extLst>
              <a:ext uri="{FF2B5EF4-FFF2-40B4-BE49-F238E27FC236}">
                <a16:creationId xmlns:a16="http://schemas.microsoft.com/office/drawing/2014/main" id="{7BFE2F00-3EB1-0646-B44A-A1709C168DFE}"/>
              </a:ext>
            </a:extLst>
          </p:cNvPr>
          <p:cNvSpPr>
            <a:spLocks noGrp="1" noChangeArrowheads="1"/>
          </p:cNvSpPr>
          <p:nvPr>
            <p:ph type="body" sz="half" idx="2"/>
          </p:nvPr>
        </p:nvSpPr>
        <p:spPr>
          <a:xfrm>
            <a:off x="6107113" y="1687513"/>
            <a:ext cx="5614987" cy="4525962"/>
          </a:xfrm>
          <a:noFill/>
        </p:spPr>
        <p:txBody>
          <a:bodyPr/>
          <a:lstStyle/>
          <a:p>
            <a:pPr eaLnBrk="1" hangingPunct="1">
              <a:lnSpc>
                <a:spcPct val="80000"/>
              </a:lnSpc>
              <a:buFont typeface="Wingdings" pitchFamily="2" charset="2"/>
              <a:buNone/>
            </a:pPr>
            <a:r>
              <a:rPr lang="zh-CN" altLang="en-US" sz="2800" dirty="0">
                <a:solidFill>
                  <a:schemeClr val="accent2"/>
                </a:solidFill>
              </a:rPr>
              <a:t>常见应答</a:t>
            </a:r>
            <a:r>
              <a:rPr lang="en-US" altLang="zh-CN" sz="2800" dirty="0">
                <a:solidFill>
                  <a:schemeClr val="accent2"/>
                </a:solidFill>
              </a:rPr>
              <a:t>:</a:t>
            </a:r>
          </a:p>
          <a:p>
            <a:pPr eaLnBrk="1" hangingPunct="1">
              <a:lnSpc>
                <a:spcPct val="80000"/>
              </a:lnSpc>
            </a:pPr>
            <a:r>
              <a:rPr lang="zh-CN" altLang="en-US" sz="2800" dirty="0"/>
              <a:t>状态码及其相应短语 </a:t>
            </a:r>
            <a:r>
              <a:rPr lang="en-US" altLang="zh-CN" sz="2800" dirty="0"/>
              <a:t>(</a:t>
            </a:r>
            <a:r>
              <a:rPr lang="zh-CN" altLang="en-US" sz="2800"/>
              <a:t>类同 </a:t>
            </a:r>
            <a:r>
              <a:rPr lang="en-US" altLang="zh-CN" sz="2800" dirty="0"/>
              <a:t>HTTP)</a:t>
            </a:r>
          </a:p>
          <a:p>
            <a:pPr eaLnBrk="1" hangingPunct="1">
              <a:lnSpc>
                <a:spcPct val="80000"/>
              </a:lnSpc>
            </a:pPr>
            <a:r>
              <a:rPr lang="en-US" altLang="zh-CN" sz="2800" dirty="0"/>
              <a:t>331 Username OK, password required</a:t>
            </a:r>
          </a:p>
          <a:p>
            <a:pPr eaLnBrk="1" hangingPunct="1">
              <a:lnSpc>
                <a:spcPct val="80000"/>
              </a:lnSpc>
            </a:pPr>
            <a:r>
              <a:rPr lang="en-US" altLang="zh-CN" sz="2800" dirty="0"/>
              <a:t>125 data connection already open; transfer starting</a:t>
            </a:r>
          </a:p>
          <a:p>
            <a:pPr eaLnBrk="1" hangingPunct="1">
              <a:lnSpc>
                <a:spcPct val="80000"/>
              </a:lnSpc>
            </a:pPr>
            <a:r>
              <a:rPr lang="en-US" altLang="zh-CN" sz="2800" dirty="0"/>
              <a:t>425 Can’t open data connection</a:t>
            </a:r>
          </a:p>
          <a:p>
            <a:pPr eaLnBrk="1" hangingPunct="1">
              <a:lnSpc>
                <a:spcPct val="80000"/>
              </a:lnSpc>
            </a:pPr>
            <a:r>
              <a:rPr lang="en-US" altLang="zh-CN" sz="2800" dirty="0"/>
              <a:t>452 Error writing file</a:t>
            </a:r>
          </a:p>
        </p:txBody>
      </p:sp>
      <p:sp>
        <p:nvSpPr>
          <p:cNvPr id="5" name="Title 1">
            <a:extLst>
              <a:ext uri="{FF2B5EF4-FFF2-40B4-BE49-F238E27FC236}">
                <a16:creationId xmlns:a16="http://schemas.microsoft.com/office/drawing/2014/main" id="{80E88604-50F8-A942-9CBA-DCD60B7332AB}"/>
              </a:ext>
            </a:extLst>
          </p:cNvPr>
          <p:cNvSpPr txBox="1">
            <a:spLocks/>
          </p:cNvSpPr>
          <p:nvPr/>
        </p:nvSpPr>
        <p:spPr>
          <a:xfrm>
            <a:off x="611559" y="175643"/>
            <a:ext cx="240180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文件传输协议</a:t>
            </a:r>
            <a:r>
              <a:rPr lang="en-US" altLang="zh-CN" sz="1800" dirty="0">
                <a:solidFill>
                  <a:schemeClr val="tx1">
                    <a:lumMod val="65000"/>
                    <a:lumOff val="35000"/>
                  </a:schemeClr>
                </a:solidFill>
                <a:latin typeface="+mn-lt"/>
                <a:ea typeface="+mn-ea"/>
                <a:cs typeface="+mn-ea"/>
                <a:sym typeface="+mn-lt"/>
              </a:rPr>
              <a:t>:FTP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800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04</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5262979" cy="1446550"/>
          </a:xfrm>
          <a:prstGeom prst="rect">
            <a:avLst/>
          </a:prstGeom>
          <a:noFill/>
        </p:spPr>
        <p:txBody>
          <a:bodyPr wrap="none" rtlCol="0">
            <a:spAutoFit/>
          </a:bodyPr>
          <a:lstStyle/>
          <a:p>
            <a:r>
              <a:rPr lang="zh-CN" altLang="en-US" sz="4400" b="1" dirty="0">
                <a:solidFill>
                  <a:srgbClr val="575757"/>
                </a:solidFill>
                <a:cs typeface="+mn-ea"/>
                <a:sym typeface="+mn-lt"/>
              </a:rPr>
              <a:t>因特网中的电子邮件</a:t>
            </a:r>
            <a:endParaRPr lang="en-US" altLang="zh-CN" sz="4400" b="1" dirty="0">
              <a:solidFill>
                <a:srgbClr val="575757"/>
              </a:solidFill>
              <a:cs typeface="+mn-ea"/>
              <a:sym typeface="+mn-lt"/>
            </a:endParaRPr>
          </a:p>
          <a:p>
            <a:r>
              <a:rPr lang="en-US" altLang="zh-CN" sz="4400" b="1" dirty="0">
                <a:solidFill>
                  <a:srgbClr val="575757"/>
                </a:solidFill>
                <a:cs typeface="+mn-ea"/>
                <a:sym typeface="+mn-lt"/>
              </a:rPr>
              <a:t>SMTP,POP3,IMAP</a:t>
            </a:r>
            <a:endParaRPr lang="zh-CN" altLang="en-US" sz="4400" b="1" dirty="0">
              <a:solidFill>
                <a:srgbClr val="575757"/>
              </a:solidFill>
              <a:cs typeface="+mn-ea"/>
              <a:sym typeface="+mn-lt"/>
            </a:endParaRP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747830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a:extLst>
              <a:ext uri="{FF2B5EF4-FFF2-40B4-BE49-F238E27FC236}">
                <a16:creationId xmlns:a16="http://schemas.microsoft.com/office/drawing/2014/main" id="{B2BCBC58-1AF4-7E4E-811D-97FE2BD8F584}"/>
              </a:ext>
            </a:extLst>
          </p:cNvPr>
          <p:cNvSpPr>
            <a:spLocks noGrp="1" noChangeArrowheads="1"/>
          </p:cNvSpPr>
          <p:nvPr>
            <p:ph type="title"/>
          </p:nvPr>
        </p:nvSpPr>
        <p:spPr>
          <a:xfrm>
            <a:off x="5132594" y="677863"/>
            <a:ext cx="2373106" cy="920750"/>
          </a:xfrm>
        </p:spPr>
        <p:txBody>
          <a:bodyPr/>
          <a:lstStyle/>
          <a:p>
            <a:pPr eaLnBrk="1" hangingPunct="1">
              <a:defRPr/>
            </a:pPr>
            <a:r>
              <a:rPr lang="zh-CN" altLang="en-US" sz="3600" b="1" dirty="0">
                <a:solidFill>
                  <a:schemeClr val="accent1"/>
                </a:solidFill>
                <a:latin typeface="+mn-lt"/>
                <a:ea typeface="+mn-ea"/>
                <a:cs typeface="+mn-ea"/>
              </a:rPr>
              <a:t>电子邮件</a:t>
            </a:r>
          </a:p>
        </p:txBody>
      </p:sp>
      <p:sp>
        <p:nvSpPr>
          <p:cNvPr id="144386" name="Rectangle 3">
            <a:extLst>
              <a:ext uri="{FF2B5EF4-FFF2-40B4-BE49-F238E27FC236}">
                <a16:creationId xmlns:a16="http://schemas.microsoft.com/office/drawing/2014/main" id="{AA6B9813-8D07-C346-8F58-E57A098EBF89}"/>
              </a:ext>
            </a:extLst>
          </p:cNvPr>
          <p:cNvSpPr>
            <a:spLocks noGrp="1" noChangeArrowheads="1"/>
          </p:cNvSpPr>
          <p:nvPr>
            <p:ph type="body" sz="half" idx="1"/>
          </p:nvPr>
        </p:nvSpPr>
        <p:spPr>
          <a:xfrm>
            <a:off x="914400" y="1598613"/>
            <a:ext cx="6577013" cy="4265612"/>
          </a:xfrm>
          <a:noFill/>
        </p:spPr>
        <p:txBody>
          <a:bodyPr/>
          <a:lstStyle/>
          <a:p>
            <a:pPr eaLnBrk="1" hangingPunct="1">
              <a:buFont typeface="Wingdings" pitchFamily="2" charset="2"/>
              <a:buNone/>
            </a:pPr>
            <a:r>
              <a:rPr lang="en-US" altLang="zh-CN" sz="2800" dirty="0">
                <a:solidFill>
                  <a:schemeClr val="accent2"/>
                </a:solidFill>
              </a:rPr>
              <a:t>3</a:t>
            </a:r>
            <a:r>
              <a:rPr lang="zh-CN" altLang="en-US" sz="2800" dirty="0">
                <a:solidFill>
                  <a:schemeClr val="accent2"/>
                </a:solidFill>
              </a:rPr>
              <a:t>个主要组成部分</a:t>
            </a:r>
            <a:r>
              <a:rPr lang="en-US" altLang="zh-CN" sz="2800" dirty="0">
                <a:solidFill>
                  <a:schemeClr val="accent2"/>
                </a:solidFill>
              </a:rPr>
              <a:t>: </a:t>
            </a:r>
          </a:p>
          <a:p>
            <a:pPr eaLnBrk="1" hangingPunct="1"/>
            <a:r>
              <a:rPr lang="zh-CN" altLang="en-US" sz="2400" dirty="0"/>
              <a:t>用户代理</a:t>
            </a:r>
            <a:r>
              <a:rPr lang="en-US" altLang="zh-CN" sz="2400" dirty="0"/>
              <a:t>user agents</a:t>
            </a:r>
          </a:p>
          <a:p>
            <a:pPr eaLnBrk="1" hangingPunct="1"/>
            <a:r>
              <a:rPr lang="zh-CN" altLang="en-US" sz="2400" dirty="0"/>
              <a:t>邮件服务器</a:t>
            </a:r>
            <a:r>
              <a:rPr lang="en-US" altLang="zh-CN" sz="2400" dirty="0"/>
              <a:t>mail servers </a:t>
            </a:r>
          </a:p>
          <a:p>
            <a:pPr eaLnBrk="1" hangingPunct="1"/>
            <a:r>
              <a:rPr lang="zh-CN" altLang="en-US" sz="2400" dirty="0"/>
              <a:t>简单邮件传送协议和邮件接收协议</a:t>
            </a:r>
          </a:p>
          <a:p>
            <a:pPr eaLnBrk="1" hangingPunct="1">
              <a:buFont typeface="Wingdings" pitchFamily="2" charset="2"/>
              <a:buNone/>
            </a:pPr>
            <a:r>
              <a:rPr lang="zh-CN" altLang="en-US" sz="2800" dirty="0">
                <a:solidFill>
                  <a:schemeClr val="accent2"/>
                </a:solidFill>
              </a:rPr>
              <a:t>用户代理：</a:t>
            </a:r>
          </a:p>
          <a:p>
            <a:pPr eaLnBrk="1" hangingPunct="1"/>
            <a:r>
              <a:rPr lang="zh-CN" altLang="en-US" sz="2400" dirty="0"/>
              <a:t>允许用户阅读</a:t>
            </a:r>
            <a:r>
              <a:rPr lang="en-US" altLang="zh-CN" sz="2400" dirty="0"/>
              <a:t>,</a:t>
            </a:r>
            <a:r>
              <a:rPr lang="zh-CN" altLang="en-US" sz="2400" dirty="0"/>
              <a:t>回复</a:t>
            </a:r>
            <a:r>
              <a:rPr lang="en-US" altLang="zh-CN" sz="2400" dirty="0"/>
              <a:t>,</a:t>
            </a:r>
            <a:r>
              <a:rPr lang="zh-CN" altLang="en-US" sz="2400" dirty="0"/>
              <a:t>转发</a:t>
            </a:r>
            <a:r>
              <a:rPr lang="en-US" altLang="zh-CN" sz="2400" dirty="0"/>
              <a:t>,</a:t>
            </a:r>
            <a:r>
              <a:rPr lang="zh-CN" altLang="en-US" sz="2400" dirty="0"/>
              <a:t>保存</a:t>
            </a:r>
            <a:r>
              <a:rPr lang="en-US" altLang="zh-CN" sz="2400" dirty="0"/>
              <a:t>,</a:t>
            </a:r>
            <a:r>
              <a:rPr lang="zh-CN" altLang="en-US" sz="2400" dirty="0"/>
              <a:t>编辑邮件消息 </a:t>
            </a:r>
          </a:p>
          <a:p>
            <a:pPr eaLnBrk="1" hangingPunct="1"/>
            <a:r>
              <a:rPr lang="zh-CN" altLang="en-US" sz="2400" dirty="0"/>
              <a:t>例如：</a:t>
            </a:r>
            <a:r>
              <a:rPr lang="en-US" altLang="zh-CN" sz="2400" dirty="0"/>
              <a:t>Outlook, </a:t>
            </a:r>
            <a:r>
              <a:rPr lang="en-US" altLang="zh-CN" sz="2400" dirty="0" err="1"/>
              <a:t>foxmail</a:t>
            </a:r>
            <a:r>
              <a:rPr lang="zh-CN" altLang="en-US" sz="2400" dirty="0"/>
              <a:t>等</a:t>
            </a:r>
          </a:p>
          <a:p>
            <a:pPr eaLnBrk="1" hangingPunct="1"/>
            <a:r>
              <a:rPr lang="zh-CN" altLang="en-US" sz="2400" dirty="0"/>
              <a:t>发送</a:t>
            </a:r>
            <a:r>
              <a:rPr lang="en-US" altLang="zh-CN" sz="2400" dirty="0"/>
              <a:t>, </a:t>
            </a:r>
            <a:r>
              <a:rPr lang="zh-CN" altLang="en-US" sz="2400" dirty="0"/>
              <a:t>接收邮件消息到</a:t>
            </a:r>
            <a:r>
              <a:rPr lang="en-US" altLang="zh-CN" sz="2400" dirty="0"/>
              <a:t>/</a:t>
            </a:r>
            <a:r>
              <a:rPr lang="zh-CN" altLang="en-US" sz="2400" dirty="0"/>
              <a:t>从服务器</a:t>
            </a:r>
          </a:p>
          <a:p>
            <a:pPr eaLnBrk="1" hangingPunct="1"/>
            <a:r>
              <a:rPr lang="zh-CN" altLang="en-US" sz="2400" dirty="0"/>
              <a:t>运行邮件协议</a:t>
            </a:r>
          </a:p>
        </p:txBody>
      </p:sp>
      <p:sp>
        <p:nvSpPr>
          <p:cNvPr id="144387" name="Rectangle 4">
            <a:extLst>
              <a:ext uri="{FF2B5EF4-FFF2-40B4-BE49-F238E27FC236}">
                <a16:creationId xmlns:a16="http://schemas.microsoft.com/office/drawing/2014/main" id="{BE40F0B7-FE0F-4343-8ACD-6459EB6FCDD6}"/>
              </a:ext>
            </a:extLst>
          </p:cNvPr>
          <p:cNvSpPr>
            <a:spLocks noChangeArrowheads="1"/>
          </p:cNvSpPr>
          <p:nvPr/>
        </p:nvSpPr>
        <p:spPr bwMode="auto">
          <a:xfrm>
            <a:off x="9625013" y="1263650"/>
            <a:ext cx="1627187" cy="8842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nvGrpSpPr>
          <p:cNvPr id="144388" name="Group 17">
            <a:extLst>
              <a:ext uri="{FF2B5EF4-FFF2-40B4-BE49-F238E27FC236}">
                <a16:creationId xmlns:a16="http://schemas.microsoft.com/office/drawing/2014/main" id="{13D773F7-C9CD-3D48-AB54-D1C762CCB266}"/>
              </a:ext>
            </a:extLst>
          </p:cNvPr>
          <p:cNvGrpSpPr>
            <a:grpSpLocks/>
          </p:cNvGrpSpPr>
          <p:nvPr/>
        </p:nvGrpSpPr>
        <p:grpSpPr bwMode="auto">
          <a:xfrm>
            <a:off x="9688513" y="1219200"/>
            <a:ext cx="1550987" cy="900113"/>
            <a:chOff x="4358" y="562"/>
            <a:chExt cx="977" cy="567"/>
          </a:xfrm>
        </p:grpSpPr>
        <p:sp>
          <p:nvSpPr>
            <p:cNvPr id="144508" name="Rectangle 5">
              <a:extLst>
                <a:ext uri="{FF2B5EF4-FFF2-40B4-BE49-F238E27FC236}">
                  <a16:creationId xmlns:a16="http://schemas.microsoft.com/office/drawing/2014/main" id="{6C588675-74C0-FC40-B649-614BD5DD7B5F}"/>
                </a:ext>
              </a:extLst>
            </p:cNvPr>
            <p:cNvSpPr>
              <a:spLocks noChangeArrowheads="1"/>
            </p:cNvSpPr>
            <p:nvPr/>
          </p:nvSpPr>
          <p:spPr bwMode="auto">
            <a:xfrm>
              <a:off x="4617" y="915"/>
              <a:ext cx="63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600" b="1"/>
                <a:t>用户邮箱</a:t>
              </a:r>
            </a:p>
          </p:txBody>
        </p:sp>
        <p:grpSp>
          <p:nvGrpSpPr>
            <p:cNvPr id="144509" name="Group 14">
              <a:extLst>
                <a:ext uri="{FF2B5EF4-FFF2-40B4-BE49-F238E27FC236}">
                  <a16:creationId xmlns:a16="http://schemas.microsoft.com/office/drawing/2014/main" id="{AA58DCD8-9A35-3C4E-9A3E-BC9AF2664828}"/>
                </a:ext>
              </a:extLst>
            </p:cNvPr>
            <p:cNvGrpSpPr>
              <a:grpSpLocks/>
            </p:cNvGrpSpPr>
            <p:nvPr/>
          </p:nvGrpSpPr>
          <p:grpSpPr bwMode="auto">
            <a:xfrm>
              <a:off x="4358" y="636"/>
              <a:ext cx="405" cy="112"/>
              <a:chOff x="4358" y="636"/>
              <a:chExt cx="405" cy="112"/>
            </a:xfrm>
          </p:grpSpPr>
          <p:sp>
            <p:nvSpPr>
              <p:cNvPr id="144512" name="Rectangle 6">
                <a:extLst>
                  <a:ext uri="{FF2B5EF4-FFF2-40B4-BE49-F238E27FC236}">
                    <a16:creationId xmlns:a16="http://schemas.microsoft.com/office/drawing/2014/main" id="{F4404BE1-6DCB-0B47-869C-BA87341F054F}"/>
                  </a:ext>
                </a:extLst>
              </p:cNvPr>
              <p:cNvSpPr>
                <a:spLocks noChangeArrowheads="1"/>
              </p:cNvSpPr>
              <p:nvPr/>
            </p:nvSpPr>
            <p:spPr bwMode="auto">
              <a:xfrm>
                <a:off x="4358" y="636"/>
                <a:ext cx="405" cy="112"/>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13" name="Line 7">
                <a:extLst>
                  <a:ext uri="{FF2B5EF4-FFF2-40B4-BE49-F238E27FC236}">
                    <a16:creationId xmlns:a16="http://schemas.microsoft.com/office/drawing/2014/main" id="{8AAB5254-3221-F145-9E1A-2082572BC10C}"/>
                  </a:ext>
                </a:extLst>
              </p:cNvPr>
              <p:cNvSpPr>
                <a:spLocks noChangeShapeType="1"/>
              </p:cNvSpPr>
              <p:nvPr/>
            </p:nvSpPr>
            <p:spPr bwMode="auto">
              <a:xfrm>
                <a:off x="4404"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4" name="Line 8">
                <a:extLst>
                  <a:ext uri="{FF2B5EF4-FFF2-40B4-BE49-F238E27FC236}">
                    <a16:creationId xmlns:a16="http://schemas.microsoft.com/office/drawing/2014/main" id="{9361A490-E5AD-0940-8E3B-55E37580109E}"/>
                  </a:ext>
                </a:extLst>
              </p:cNvPr>
              <p:cNvSpPr>
                <a:spLocks noChangeShapeType="1"/>
              </p:cNvSpPr>
              <p:nvPr/>
            </p:nvSpPr>
            <p:spPr bwMode="auto">
              <a:xfrm flipH="1">
                <a:off x="4501" y="662"/>
                <a:ext cx="5"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5" name="Line 9">
                <a:extLst>
                  <a:ext uri="{FF2B5EF4-FFF2-40B4-BE49-F238E27FC236}">
                    <a16:creationId xmlns:a16="http://schemas.microsoft.com/office/drawing/2014/main" id="{00019788-9258-3241-92BF-97FFE489CB7C}"/>
                  </a:ext>
                </a:extLst>
              </p:cNvPr>
              <p:cNvSpPr>
                <a:spLocks noChangeShapeType="1"/>
              </p:cNvSpPr>
              <p:nvPr/>
            </p:nvSpPr>
            <p:spPr bwMode="auto">
              <a:xfrm>
                <a:off x="4550" y="66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6" name="Line 10">
                <a:extLst>
                  <a:ext uri="{FF2B5EF4-FFF2-40B4-BE49-F238E27FC236}">
                    <a16:creationId xmlns:a16="http://schemas.microsoft.com/office/drawing/2014/main" id="{A12A1041-1606-7740-A047-F92AD4A0043B}"/>
                  </a:ext>
                </a:extLst>
              </p:cNvPr>
              <p:cNvSpPr>
                <a:spLocks noChangeShapeType="1"/>
              </p:cNvSpPr>
              <p:nvPr/>
            </p:nvSpPr>
            <p:spPr bwMode="auto">
              <a:xfrm>
                <a:off x="4601"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7" name="Line 11">
                <a:extLst>
                  <a:ext uri="{FF2B5EF4-FFF2-40B4-BE49-F238E27FC236}">
                    <a16:creationId xmlns:a16="http://schemas.microsoft.com/office/drawing/2014/main" id="{73D9019A-9577-AD4D-83E5-72A650017B9A}"/>
                  </a:ext>
                </a:extLst>
              </p:cNvPr>
              <p:cNvSpPr>
                <a:spLocks noChangeShapeType="1"/>
              </p:cNvSpPr>
              <p:nvPr/>
            </p:nvSpPr>
            <p:spPr bwMode="auto">
              <a:xfrm>
                <a:off x="465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8" name="Line 12">
                <a:extLst>
                  <a:ext uri="{FF2B5EF4-FFF2-40B4-BE49-F238E27FC236}">
                    <a16:creationId xmlns:a16="http://schemas.microsoft.com/office/drawing/2014/main" id="{5A07A0EB-9090-5C4F-8C1E-CC106AA9810B}"/>
                  </a:ext>
                </a:extLst>
              </p:cNvPr>
              <p:cNvSpPr>
                <a:spLocks noChangeShapeType="1"/>
              </p:cNvSpPr>
              <p:nvPr/>
            </p:nvSpPr>
            <p:spPr bwMode="auto">
              <a:xfrm>
                <a:off x="4705" y="66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19" name="Line 13">
                <a:extLst>
                  <a:ext uri="{FF2B5EF4-FFF2-40B4-BE49-F238E27FC236}">
                    <a16:creationId xmlns:a16="http://schemas.microsoft.com/office/drawing/2014/main" id="{076C44D0-C8F5-0F49-911F-B60346F5A9AC}"/>
                  </a:ext>
                </a:extLst>
              </p:cNvPr>
              <p:cNvSpPr>
                <a:spLocks noChangeShapeType="1"/>
              </p:cNvSpPr>
              <p:nvPr/>
            </p:nvSpPr>
            <p:spPr bwMode="auto">
              <a:xfrm>
                <a:off x="4451" y="66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144510" name="Rectangle 15">
              <a:extLst>
                <a:ext uri="{FF2B5EF4-FFF2-40B4-BE49-F238E27FC236}">
                  <a16:creationId xmlns:a16="http://schemas.microsoft.com/office/drawing/2014/main" id="{C68B74BE-73D9-3845-8868-B43B803E07C2}"/>
                </a:ext>
              </a:extLst>
            </p:cNvPr>
            <p:cNvSpPr>
              <a:spLocks noChangeArrowheads="1"/>
            </p:cNvSpPr>
            <p:nvPr/>
          </p:nvSpPr>
          <p:spPr bwMode="auto">
            <a:xfrm>
              <a:off x="4373" y="974"/>
              <a:ext cx="56"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11" name="Rectangle 16">
              <a:extLst>
                <a:ext uri="{FF2B5EF4-FFF2-40B4-BE49-F238E27FC236}">
                  <a16:creationId xmlns:a16="http://schemas.microsoft.com/office/drawing/2014/main" id="{FA46F8D5-8617-5B48-B29E-4559D3B3598C}"/>
                </a:ext>
              </a:extLst>
            </p:cNvPr>
            <p:cNvSpPr>
              <a:spLocks noChangeArrowheads="1"/>
            </p:cNvSpPr>
            <p:nvPr/>
          </p:nvSpPr>
          <p:spPr bwMode="auto">
            <a:xfrm>
              <a:off x="4442" y="562"/>
              <a:ext cx="893"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endParaRPr lang="en-US" altLang="zh-CN" sz="1600" b="1"/>
            </a:p>
            <a:p>
              <a:pPr algn="r">
                <a:spcBef>
                  <a:spcPct val="0"/>
                </a:spcBef>
                <a:buFontTx/>
                <a:buNone/>
              </a:pPr>
              <a:r>
                <a:rPr lang="zh-CN" altLang="en-US" sz="1600" b="1"/>
                <a:t>外出报文队列</a:t>
              </a:r>
            </a:p>
          </p:txBody>
        </p:sp>
      </p:grpSp>
      <p:sp>
        <p:nvSpPr>
          <p:cNvPr id="144389" name="Line 18">
            <a:extLst>
              <a:ext uri="{FF2B5EF4-FFF2-40B4-BE49-F238E27FC236}">
                <a16:creationId xmlns:a16="http://schemas.microsoft.com/office/drawing/2014/main" id="{E6C384BB-1FAA-9E46-BC67-317D1B0EBC83}"/>
              </a:ext>
            </a:extLst>
          </p:cNvPr>
          <p:cNvSpPr>
            <a:spLocks noChangeShapeType="1"/>
          </p:cNvSpPr>
          <p:nvPr/>
        </p:nvSpPr>
        <p:spPr bwMode="auto">
          <a:xfrm>
            <a:off x="8596313" y="3027363"/>
            <a:ext cx="1001712" cy="7143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390" name="Group 27">
            <a:extLst>
              <a:ext uri="{FF2B5EF4-FFF2-40B4-BE49-F238E27FC236}">
                <a16:creationId xmlns:a16="http://schemas.microsoft.com/office/drawing/2014/main" id="{4E78570A-DC3B-C147-8260-F9C3BDF54E60}"/>
              </a:ext>
            </a:extLst>
          </p:cNvPr>
          <p:cNvGrpSpPr>
            <a:grpSpLocks/>
          </p:cNvGrpSpPr>
          <p:nvPr/>
        </p:nvGrpSpPr>
        <p:grpSpPr bwMode="auto">
          <a:xfrm>
            <a:off x="9837738" y="2962275"/>
            <a:ext cx="315912" cy="842963"/>
            <a:chOff x="4452" y="1660"/>
            <a:chExt cx="199" cy="531"/>
          </a:xfrm>
        </p:grpSpPr>
        <p:sp>
          <p:nvSpPr>
            <p:cNvPr id="144500" name="AutoShape 19">
              <a:extLst>
                <a:ext uri="{FF2B5EF4-FFF2-40B4-BE49-F238E27FC236}">
                  <a16:creationId xmlns:a16="http://schemas.microsoft.com/office/drawing/2014/main" id="{7740DA9A-D30D-9F42-816D-A543F925B9AB}"/>
                </a:ext>
              </a:extLst>
            </p:cNvPr>
            <p:cNvSpPr>
              <a:spLocks noChangeArrowheads="1"/>
            </p:cNvSpPr>
            <p:nvPr/>
          </p:nvSpPr>
          <p:spPr bwMode="auto">
            <a:xfrm>
              <a:off x="4452" y="2068"/>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1" name="Rectangle 20">
              <a:extLst>
                <a:ext uri="{FF2B5EF4-FFF2-40B4-BE49-F238E27FC236}">
                  <a16:creationId xmlns:a16="http://schemas.microsoft.com/office/drawing/2014/main" id="{0C4E8A62-2069-7349-A3DC-5F01EC86E5EB}"/>
                </a:ext>
              </a:extLst>
            </p:cNvPr>
            <p:cNvSpPr>
              <a:spLocks noChangeArrowheads="1"/>
            </p:cNvSpPr>
            <p:nvPr/>
          </p:nvSpPr>
          <p:spPr bwMode="auto">
            <a:xfrm>
              <a:off x="4553" y="1662"/>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2" name="Rectangle 21">
              <a:extLst>
                <a:ext uri="{FF2B5EF4-FFF2-40B4-BE49-F238E27FC236}">
                  <a16:creationId xmlns:a16="http://schemas.microsoft.com/office/drawing/2014/main" id="{FE0A1733-903D-CA45-A6AD-E17A770EC245}"/>
                </a:ext>
              </a:extLst>
            </p:cNvPr>
            <p:cNvSpPr>
              <a:spLocks noChangeArrowheads="1"/>
            </p:cNvSpPr>
            <p:nvPr/>
          </p:nvSpPr>
          <p:spPr bwMode="auto">
            <a:xfrm>
              <a:off x="4454" y="1780"/>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3" name="AutoShape 22">
              <a:extLst>
                <a:ext uri="{FF2B5EF4-FFF2-40B4-BE49-F238E27FC236}">
                  <a16:creationId xmlns:a16="http://schemas.microsoft.com/office/drawing/2014/main" id="{0C7F6CFE-2965-9049-A1C3-DC831CF37E69}"/>
                </a:ext>
              </a:extLst>
            </p:cNvPr>
            <p:cNvSpPr>
              <a:spLocks noChangeArrowheads="1"/>
            </p:cNvSpPr>
            <p:nvPr/>
          </p:nvSpPr>
          <p:spPr bwMode="auto">
            <a:xfrm>
              <a:off x="4453" y="1660"/>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4" name="Line 23">
              <a:extLst>
                <a:ext uri="{FF2B5EF4-FFF2-40B4-BE49-F238E27FC236}">
                  <a16:creationId xmlns:a16="http://schemas.microsoft.com/office/drawing/2014/main" id="{3F39B890-1FDA-AE42-8D96-F580901759F4}"/>
                </a:ext>
              </a:extLst>
            </p:cNvPr>
            <p:cNvSpPr>
              <a:spLocks noChangeShapeType="1"/>
            </p:cNvSpPr>
            <p:nvPr/>
          </p:nvSpPr>
          <p:spPr bwMode="auto">
            <a:xfrm>
              <a:off x="4651" y="1668"/>
              <a:ext cx="0" cy="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5" name="Line 24">
              <a:extLst>
                <a:ext uri="{FF2B5EF4-FFF2-40B4-BE49-F238E27FC236}">
                  <a16:creationId xmlns:a16="http://schemas.microsoft.com/office/drawing/2014/main" id="{D0A73B36-4BA7-9A40-86DD-5ED9161A6B83}"/>
                </a:ext>
              </a:extLst>
            </p:cNvPr>
            <p:cNvSpPr>
              <a:spLocks noChangeShapeType="1"/>
            </p:cNvSpPr>
            <p:nvPr/>
          </p:nvSpPr>
          <p:spPr bwMode="auto">
            <a:xfrm flipH="1">
              <a:off x="4579" y="2068"/>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506" name="Rectangle 25">
              <a:extLst>
                <a:ext uri="{FF2B5EF4-FFF2-40B4-BE49-F238E27FC236}">
                  <a16:creationId xmlns:a16="http://schemas.microsoft.com/office/drawing/2014/main" id="{B4C1DC09-0198-EE4A-A8EC-04C0967C9230}"/>
                </a:ext>
              </a:extLst>
            </p:cNvPr>
            <p:cNvSpPr>
              <a:spLocks noChangeArrowheads="1"/>
            </p:cNvSpPr>
            <p:nvPr/>
          </p:nvSpPr>
          <p:spPr bwMode="auto">
            <a:xfrm>
              <a:off x="4470" y="1833"/>
              <a:ext cx="82" cy="234"/>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507" name="Rectangle 26">
              <a:extLst>
                <a:ext uri="{FF2B5EF4-FFF2-40B4-BE49-F238E27FC236}">
                  <a16:creationId xmlns:a16="http://schemas.microsoft.com/office/drawing/2014/main" id="{930C468F-2BDD-9E4A-85BA-E9D320FE1490}"/>
                </a:ext>
              </a:extLst>
            </p:cNvPr>
            <p:cNvSpPr>
              <a:spLocks noChangeArrowheads="1"/>
            </p:cNvSpPr>
            <p:nvPr/>
          </p:nvSpPr>
          <p:spPr bwMode="auto">
            <a:xfrm>
              <a:off x="4481" y="1903"/>
              <a:ext cx="64" cy="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391" name="Group 43">
            <a:extLst>
              <a:ext uri="{FF2B5EF4-FFF2-40B4-BE49-F238E27FC236}">
                <a16:creationId xmlns:a16="http://schemas.microsoft.com/office/drawing/2014/main" id="{480EA926-D1C7-BA4B-BE11-54A237DB200D}"/>
              </a:ext>
            </a:extLst>
          </p:cNvPr>
          <p:cNvGrpSpPr>
            <a:grpSpLocks/>
          </p:cNvGrpSpPr>
          <p:nvPr/>
        </p:nvGrpSpPr>
        <p:grpSpPr bwMode="auto">
          <a:xfrm>
            <a:off x="9585325" y="3370263"/>
            <a:ext cx="787400" cy="950912"/>
            <a:chOff x="4293" y="1917"/>
            <a:chExt cx="496" cy="599"/>
          </a:xfrm>
        </p:grpSpPr>
        <p:sp>
          <p:nvSpPr>
            <p:cNvPr id="144485" name="Rectangle 28">
              <a:extLst>
                <a:ext uri="{FF2B5EF4-FFF2-40B4-BE49-F238E27FC236}">
                  <a16:creationId xmlns:a16="http://schemas.microsoft.com/office/drawing/2014/main" id="{120EFFDF-AB09-694C-96FF-776DD685FB2D}"/>
                </a:ext>
              </a:extLst>
            </p:cNvPr>
            <p:cNvSpPr>
              <a:spLocks noChangeArrowheads="1"/>
            </p:cNvSpPr>
            <p:nvPr/>
          </p:nvSpPr>
          <p:spPr bwMode="auto">
            <a:xfrm>
              <a:off x="4321" y="1938"/>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6" name="Rectangle 29">
              <a:extLst>
                <a:ext uri="{FF2B5EF4-FFF2-40B4-BE49-F238E27FC236}">
                  <a16:creationId xmlns:a16="http://schemas.microsoft.com/office/drawing/2014/main" id="{9C46A588-C02B-0242-AC1B-E512F515294C}"/>
                </a:ext>
              </a:extLst>
            </p:cNvPr>
            <p:cNvSpPr>
              <a:spLocks noChangeArrowheads="1"/>
            </p:cNvSpPr>
            <p:nvPr/>
          </p:nvSpPr>
          <p:spPr bwMode="auto">
            <a:xfrm>
              <a:off x="4293" y="1917"/>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4487" name="Rectangle 30">
              <a:extLst>
                <a:ext uri="{FF2B5EF4-FFF2-40B4-BE49-F238E27FC236}">
                  <a16:creationId xmlns:a16="http://schemas.microsoft.com/office/drawing/2014/main" id="{D73681C2-798F-5743-9006-B33F4447F1A5}"/>
                </a:ext>
              </a:extLst>
            </p:cNvPr>
            <p:cNvSpPr>
              <a:spLocks noChangeArrowheads="1"/>
            </p:cNvSpPr>
            <p:nvPr/>
          </p:nvSpPr>
          <p:spPr bwMode="auto">
            <a:xfrm>
              <a:off x="4342" y="2257"/>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8" name="Line 31">
              <a:extLst>
                <a:ext uri="{FF2B5EF4-FFF2-40B4-BE49-F238E27FC236}">
                  <a16:creationId xmlns:a16="http://schemas.microsoft.com/office/drawing/2014/main" id="{4A5DE758-0999-C443-83B9-B2426E5BDD1E}"/>
                </a:ext>
              </a:extLst>
            </p:cNvPr>
            <p:cNvSpPr>
              <a:spLocks noChangeShapeType="1"/>
            </p:cNvSpPr>
            <p:nvPr/>
          </p:nvSpPr>
          <p:spPr bwMode="auto">
            <a:xfrm>
              <a:off x="4388"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89" name="Line 32">
              <a:extLst>
                <a:ext uri="{FF2B5EF4-FFF2-40B4-BE49-F238E27FC236}">
                  <a16:creationId xmlns:a16="http://schemas.microsoft.com/office/drawing/2014/main" id="{10598B73-5998-B643-A151-B3DB4F6CA433}"/>
                </a:ext>
              </a:extLst>
            </p:cNvPr>
            <p:cNvSpPr>
              <a:spLocks noChangeShapeType="1"/>
            </p:cNvSpPr>
            <p:nvPr/>
          </p:nvSpPr>
          <p:spPr bwMode="auto">
            <a:xfrm>
              <a:off x="44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0" name="Line 33">
              <a:extLst>
                <a:ext uri="{FF2B5EF4-FFF2-40B4-BE49-F238E27FC236}">
                  <a16:creationId xmlns:a16="http://schemas.microsoft.com/office/drawing/2014/main" id="{A4522F94-C01A-1A47-80B7-7D5304C8E511}"/>
                </a:ext>
              </a:extLst>
            </p:cNvPr>
            <p:cNvSpPr>
              <a:spLocks noChangeShapeType="1"/>
            </p:cNvSpPr>
            <p:nvPr/>
          </p:nvSpPr>
          <p:spPr bwMode="auto">
            <a:xfrm>
              <a:off x="4534" y="2285"/>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1" name="Line 34">
              <a:extLst>
                <a:ext uri="{FF2B5EF4-FFF2-40B4-BE49-F238E27FC236}">
                  <a16:creationId xmlns:a16="http://schemas.microsoft.com/office/drawing/2014/main" id="{D2DB966D-A8B9-A24B-87BD-54F458D93AE1}"/>
                </a:ext>
              </a:extLst>
            </p:cNvPr>
            <p:cNvSpPr>
              <a:spLocks noChangeShapeType="1"/>
            </p:cNvSpPr>
            <p:nvPr/>
          </p:nvSpPr>
          <p:spPr bwMode="auto">
            <a:xfrm>
              <a:off x="4585"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2" name="Line 35">
              <a:extLst>
                <a:ext uri="{FF2B5EF4-FFF2-40B4-BE49-F238E27FC236}">
                  <a16:creationId xmlns:a16="http://schemas.microsoft.com/office/drawing/2014/main" id="{5B32433D-C8BD-074E-9E74-2436E5CC6819}"/>
                </a:ext>
              </a:extLst>
            </p:cNvPr>
            <p:cNvSpPr>
              <a:spLocks noChangeShapeType="1"/>
            </p:cNvSpPr>
            <p:nvPr/>
          </p:nvSpPr>
          <p:spPr bwMode="auto">
            <a:xfrm>
              <a:off x="463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3" name="Line 36">
              <a:extLst>
                <a:ext uri="{FF2B5EF4-FFF2-40B4-BE49-F238E27FC236}">
                  <a16:creationId xmlns:a16="http://schemas.microsoft.com/office/drawing/2014/main" id="{A570C032-5771-0844-8CC2-3EFA2B358F0E}"/>
                </a:ext>
              </a:extLst>
            </p:cNvPr>
            <p:cNvSpPr>
              <a:spLocks noChangeShapeType="1"/>
            </p:cNvSpPr>
            <p:nvPr/>
          </p:nvSpPr>
          <p:spPr bwMode="auto">
            <a:xfrm>
              <a:off x="4689" y="2284"/>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4" name="Line 37">
              <a:extLst>
                <a:ext uri="{FF2B5EF4-FFF2-40B4-BE49-F238E27FC236}">
                  <a16:creationId xmlns:a16="http://schemas.microsoft.com/office/drawing/2014/main" id="{5C3F2138-6681-3E41-8B35-694255E44C3D}"/>
                </a:ext>
              </a:extLst>
            </p:cNvPr>
            <p:cNvSpPr>
              <a:spLocks noChangeShapeType="1"/>
            </p:cNvSpPr>
            <p:nvPr/>
          </p:nvSpPr>
          <p:spPr bwMode="auto">
            <a:xfrm>
              <a:off x="4435" y="2285"/>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95" name="Rectangle 38">
              <a:extLst>
                <a:ext uri="{FF2B5EF4-FFF2-40B4-BE49-F238E27FC236}">
                  <a16:creationId xmlns:a16="http://schemas.microsoft.com/office/drawing/2014/main" id="{AAF1E1B6-862F-1645-8D1F-99E49736BBE7}"/>
                </a:ext>
              </a:extLst>
            </p:cNvPr>
            <p:cNvSpPr>
              <a:spLocks noChangeArrowheads="1"/>
            </p:cNvSpPr>
            <p:nvPr/>
          </p:nvSpPr>
          <p:spPr bwMode="auto">
            <a:xfrm>
              <a:off x="4352" y="24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6" name="Rectangle 39">
              <a:extLst>
                <a:ext uri="{FF2B5EF4-FFF2-40B4-BE49-F238E27FC236}">
                  <a16:creationId xmlns:a16="http://schemas.microsoft.com/office/drawing/2014/main" id="{0A227A8F-860D-194E-BD55-D30E138CD30B}"/>
                </a:ext>
              </a:extLst>
            </p:cNvPr>
            <p:cNvSpPr>
              <a:spLocks noChangeArrowheads="1"/>
            </p:cNvSpPr>
            <p:nvPr/>
          </p:nvSpPr>
          <p:spPr bwMode="auto">
            <a:xfrm>
              <a:off x="4429" y="24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7" name="Rectangle 40">
              <a:extLst>
                <a:ext uri="{FF2B5EF4-FFF2-40B4-BE49-F238E27FC236}">
                  <a16:creationId xmlns:a16="http://schemas.microsoft.com/office/drawing/2014/main" id="{62649818-B7FD-2543-89A3-C1FC1497AF41}"/>
                </a:ext>
              </a:extLst>
            </p:cNvPr>
            <p:cNvSpPr>
              <a:spLocks noChangeArrowheads="1"/>
            </p:cNvSpPr>
            <p:nvPr/>
          </p:nvSpPr>
          <p:spPr bwMode="auto">
            <a:xfrm>
              <a:off x="4505" y="2410"/>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8" name="Rectangle 41">
              <a:extLst>
                <a:ext uri="{FF2B5EF4-FFF2-40B4-BE49-F238E27FC236}">
                  <a16:creationId xmlns:a16="http://schemas.microsoft.com/office/drawing/2014/main" id="{BF6DD65F-F637-1442-86A4-E61744F1B5BE}"/>
                </a:ext>
              </a:extLst>
            </p:cNvPr>
            <p:cNvSpPr>
              <a:spLocks noChangeArrowheads="1"/>
            </p:cNvSpPr>
            <p:nvPr/>
          </p:nvSpPr>
          <p:spPr bwMode="auto">
            <a:xfrm>
              <a:off x="4592" y="240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99" name="Rectangle 42">
              <a:extLst>
                <a:ext uri="{FF2B5EF4-FFF2-40B4-BE49-F238E27FC236}">
                  <a16:creationId xmlns:a16="http://schemas.microsoft.com/office/drawing/2014/main" id="{F7C774F8-CAAE-6A49-BC0B-519A2C565B54}"/>
                </a:ext>
              </a:extLst>
            </p:cNvPr>
            <p:cNvSpPr>
              <a:spLocks noChangeArrowheads="1"/>
            </p:cNvSpPr>
            <p:nvPr/>
          </p:nvSpPr>
          <p:spPr bwMode="auto">
            <a:xfrm>
              <a:off x="4677" y="240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392" name="Group 48">
            <a:extLst>
              <a:ext uri="{FF2B5EF4-FFF2-40B4-BE49-F238E27FC236}">
                <a16:creationId xmlns:a16="http://schemas.microsoft.com/office/drawing/2014/main" id="{5726E3C4-56AF-AE4B-8FB1-F7B3CEA5CF4D}"/>
              </a:ext>
            </a:extLst>
          </p:cNvPr>
          <p:cNvGrpSpPr>
            <a:grpSpLocks/>
          </p:cNvGrpSpPr>
          <p:nvPr/>
        </p:nvGrpSpPr>
        <p:grpSpPr bwMode="auto">
          <a:xfrm>
            <a:off x="10207625" y="2590800"/>
            <a:ext cx="752475" cy="696913"/>
            <a:chOff x="4685" y="1426"/>
            <a:chExt cx="474" cy="439"/>
          </a:xfrm>
        </p:grpSpPr>
        <p:graphicFrame>
          <p:nvGraphicFramePr>
            <p:cNvPr id="144481" name="Object 44">
              <a:extLst>
                <a:ext uri="{FF2B5EF4-FFF2-40B4-BE49-F238E27FC236}">
                  <a16:creationId xmlns:a16="http://schemas.microsoft.com/office/drawing/2014/main" id="{55804E0C-583D-314D-A55C-4993A96DB294}"/>
                </a:ext>
              </a:extLst>
            </p:cNvPr>
            <p:cNvGraphicFramePr>
              <a:graphicFrameLocks/>
            </p:cNvGraphicFramePr>
            <p:nvPr/>
          </p:nvGraphicFramePr>
          <p:xfrm>
            <a:off x="4724" y="1426"/>
            <a:ext cx="357" cy="293"/>
          </p:xfrm>
          <a:graphic>
            <a:graphicData uri="http://schemas.openxmlformats.org/presentationml/2006/ole">
              <mc:AlternateContent xmlns:mc="http://schemas.openxmlformats.org/markup-compatibility/2006">
                <mc:Choice xmlns:v="urn:schemas-microsoft-com:vml" Requires="v">
                  <p:oleObj name="Clip" r:id="rId3" imgW="3276600" imgH="2692400" progId="MS_ClipArt_Gallery.2">
                    <p:embed/>
                  </p:oleObj>
                </mc:Choice>
                <mc:Fallback>
                  <p:oleObj name="Clip" r:id="rId3" imgW="3276600" imgH="2692400" progId="MS_ClipArt_Gallery.2">
                    <p:embed/>
                    <p:pic>
                      <p:nvPicPr>
                        <p:cNvPr id="144481" name="Object 44">
                          <a:extLst>
                            <a:ext uri="{FF2B5EF4-FFF2-40B4-BE49-F238E27FC236}">
                              <a16:creationId xmlns:a16="http://schemas.microsoft.com/office/drawing/2014/main" id="{55804E0C-583D-314D-A55C-4993A96DB29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 y="1426"/>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82" name="Group 47">
              <a:extLst>
                <a:ext uri="{FF2B5EF4-FFF2-40B4-BE49-F238E27FC236}">
                  <a16:creationId xmlns:a16="http://schemas.microsoft.com/office/drawing/2014/main" id="{439F1F47-DF77-A442-A5B2-4531A69B2409}"/>
                </a:ext>
              </a:extLst>
            </p:cNvPr>
            <p:cNvGrpSpPr>
              <a:grpSpLocks/>
            </p:cNvGrpSpPr>
            <p:nvPr/>
          </p:nvGrpSpPr>
          <p:grpSpPr bwMode="auto">
            <a:xfrm>
              <a:off x="4685" y="1496"/>
              <a:ext cx="474" cy="369"/>
              <a:chOff x="4685" y="1496"/>
              <a:chExt cx="474" cy="369"/>
            </a:xfrm>
          </p:grpSpPr>
          <p:sp>
            <p:nvSpPr>
              <p:cNvPr id="144483" name="Rectangle 45">
                <a:extLst>
                  <a:ext uri="{FF2B5EF4-FFF2-40B4-BE49-F238E27FC236}">
                    <a16:creationId xmlns:a16="http://schemas.microsoft.com/office/drawing/2014/main" id="{D387C1AD-3804-6B40-BF2B-4C591FB07461}"/>
                  </a:ext>
                </a:extLst>
              </p:cNvPr>
              <p:cNvSpPr>
                <a:spLocks noChangeArrowheads="1"/>
              </p:cNvSpPr>
              <p:nvPr/>
            </p:nvSpPr>
            <p:spPr bwMode="auto">
              <a:xfrm>
                <a:off x="4747" y="1520"/>
                <a:ext cx="344" cy="30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4" name="Rectangle 46">
                <a:extLst>
                  <a:ext uri="{FF2B5EF4-FFF2-40B4-BE49-F238E27FC236}">
                    <a16:creationId xmlns:a16="http://schemas.microsoft.com/office/drawing/2014/main" id="{EEC08EF4-E4E1-104B-954D-AE6EDCF94BAB}"/>
                  </a:ext>
                </a:extLst>
              </p:cNvPr>
              <p:cNvSpPr>
                <a:spLocks noChangeArrowheads="1"/>
              </p:cNvSpPr>
              <p:nvPr/>
            </p:nvSpPr>
            <p:spPr bwMode="auto">
              <a:xfrm>
                <a:off x="4685" y="1496"/>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4393" name="Group 53">
            <a:extLst>
              <a:ext uri="{FF2B5EF4-FFF2-40B4-BE49-F238E27FC236}">
                <a16:creationId xmlns:a16="http://schemas.microsoft.com/office/drawing/2014/main" id="{D0C7E04E-CBDF-604C-A72A-2F3C509B17A4}"/>
              </a:ext>
            </a:extLst>
          </p:cNvPr>
          <p:cNvGrpSpPr>
            <a:grpSpLocks/>
          </p:cNvGrpSpPr>
          <p:nvPr/>
        </p:nvGrpSpPr>
        <p:grpSpPr bwMode="auto">
          <a:xfrm>
            <a:off x="10410825" y="3503613"/>
            <a:ext cx="752475" cy="696912"/>
            <a:chOff x="4813" y="2001"/>
            <a:chExt cx="474" cy="439"/>
          </a:xfrm>
        </p:grpSpPr>
        <p:graphicFrame>
          <p:nvGraphicFramePr>
            <p:cNvPr id="144477" name="Object 49">
              <a:extLst>
                <a:ext uri="{FF2B5EF4-FFF2-40B4-BE49-F238E27FC236}">
                  <a16:creationId xmlns:a16="http://schemas.microsoft.com/office/drawing/2014/main" id="{14384FE9-B421-4A4F-85DD-0A513882CA30}"/>
                </a:ext>
              </a:extLst>
            </p:cNvPr>
            <p:cNvGraphicFramePr>
              <a:graphicFrameLocks/>
            </p:cNvGraphicFramePr>
            <p:nvPr/>
          </p:nvGraphicFramePr>
          <p:xfrm>
            <a:off x="4852" y="2001"/>
            <a:ext cx="358" cy="293"/>
          </p:xfrm>
          <a:graphic>
            <a:graphicData uri="http://schemas.openxmlformats.org/presentationml/2006/ole">
              <mc:AlternateContent xmlns:mc="http://schemas.openxmlformats.org/markup-compatibility/2006">
                <mc:Choice xmlns:v="urn:schemas-microsoft-com:vml" Requires="v">
                  <p:oleObj name="Clip" r:id="rId5" imgW="3276600" imgH="2692400" progId="MS_ClipArt_Gallery.2">
                    <p:embed/>
                  </p:oleObj>
                </mc:Choice>
                <mc:Fallback>
                  <p:oleObj name="Clip" r:id="rId5" imgW="3276600" imgH="2692400" progId="MS_ClipArt_Gallery.2">
                    <p:embed/>
                    <p:pic>
                      <p:nvPicPr>
                        <p:cNvPr id="144477" name="Object 49">
                          <a:extLst>
                            <a:ext uri="{FF2B5EF4-FFF2-40B4-BE49-F238E27FC236}">
                              <a16:creationId xmlns:a16="http://schemas.microsoft.com/office/drawing/2014/main" id="{14384FE9-B421-4A4F-85DD-0A513882CA3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2" y="2001"/>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8" name="Group 52">
              <a:extLst>
                <a:ext uri="{FF2B5EF4-FFF2-40B4-BE49-F238E27FC236}">
                  <a16:creationId xmlns:a16="http://schemas.microsoft.com/office/drawing/2014/main" id="{F4845325-F9FA-5044-B17A-34E15BA9437A}"/>
                </a:ext>
              </a:extLst>
            </p:cNvPr>
            <p:cNvGrpSpPr>
              <a:grpSpLocks/>
            </p:cNvGrpSpPr>
            <p:nvPr/>
          </p:nvGrpSpPr>
          <p:grpSpPr bwMode="auto">
            <a:xfrm>
              <a:off x="4813" y="2071"/>
              <a:ext cx="474" cy="369"/>
              <a:chOff x="4813" y="2071"/>
              <a:chExt cx="474" cy="369"/>
            </a:xfrm>
          </p:grpSpPr>
          <p:sp>
            <p:nvSpPr>
              <p:cNvPr id="144479" name="Rectangle 50">
                <a:extLst>
                  <a:ext uri="{FF2B5EF4-FFF2-40B4-BE49-F238E27FC236}">
                    <a16:creationId xmlns:a16="http://schemas.microsoft.com/office/drawing/2014/main" id="{34C5E204-EE52-4745-98DD-929295C257CB}"/>
                  </a:ext>
                </a:extLst>
              </p:cNvPr>
              <p:cNvSpPr>
                <a:spLocks noChangeArrowheads="1"/>
              </p:cNvSpPr>
              <p:nvPr/>
            </p:nvSpPr>
            <p:spPr bwMode="auto">
              <a:xfrm>
                <a:off x="4876" y="2095"/>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80" name="Rectangle 51">
                <a:extLst>
                  <a:ext uri="{FF2B5EF4-FFF2-40B4-BE49-F238E27FC236}">
                    <a16:creationId xmlns:a16="http://schemas.microsoft.com/office/drawing/2014/main" id="{5730412B-108C-8640-9310-67F698BDBBA1}"/>
                  </a:ext>
                </a:extLst>
              </p:cNvPr>
              <p:cNvSpPr>
                <a:spLocks noChangeArrowheads="1"/>
              </p:cNvSpPr>
              <p:nvPr/>
            </p:nvSpPr>
            <p:spPr bwMode="auto">
              <a:xfrm>
                <a:off x="4813" y="207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4394" name="Group 58">
            <a:extLst>
              <a:ext uri="{FF2B5EF4-FFF2-40B4-BE49-F238E27FC236}">
                <a16:creationId xmlns:a16="http://schemas.microsoft.com/office/drawing/2014/main" id="{6498510D-3037-5243-805A-1FAAF05B2114}"/>
              </a:ext>
            </a:extLst>
          </p:cNvPr>
          <p:cNvGrpSpPr>
            <a:grpSpLocks/>
          </p:cNvGrpSpPr>
          <p:nvPr/>
        </p:nvGrpSpPr>
        <p:grpSpPr bwMode="auto">
          <a:xfrm>
            <a:off x="10207625" y="4449763"/>
            <a:ext cx="752475" cy="696912"/>
            <a:chOff x="4685" y="2597"/>
            <a:chExt cx="474" cy="439"/>
          </a:xfrm>
        </p:grpSpPr>
        <p:graphicFrame>
          <p:nvGraphicFramePr>
            <p:cNvPr id="144473" name="Object 54">
              <a:extLst>
                <a:ext uri="{FF2B5EF4-FFF2-40B4-BE49-F238E27FC236}">
                  <a16:creationId xmlns:a16="http://schemas.microsoft.com/office/drawing/2014/main" id="{1E697093-A59E-B145-9C24-6DED880F7CA9}"/>
                </a:ext>
              </a:extLst>
            </p:cNvPr>
            <p:cNvGraphicFramePr>
              <a:graphicFrameLocks/>
            </p:cNvGraphicFramePr>
            <p:nvPr/>
          </p:nvGraphicFramePr>
          <p:xfrm>
            <a:off x="4724" y="2597"/>
            <a:ext cx="357" cy="293"/>
          </p:xfrm>
          <a:graphic>
            <a:graphicData uri="http://schemas.openxmlformats.org/presentationml/2006/ole">
              <mc:AlternateContent xmlns:mc="http://schemas.openxmlformats.org/markup-compatibility/2006">
                <mc:Choice xmlns:v="urn:schemas-microsoft-com:vml" Requires="v">
                  <p:oleObj name="Clip" r:id="rId7" imgW="3276600" imgH="2692400" progId="MS_ClipArt_Gallery.2">
                    <p:embed/>
                  </p:oleObj>
                </mc:Choice>
                <mc:Fallback>
                  <p:oleObj name="Clip" r:id="rId7" imgW="3276600" imgH="2692400" progId="MS_ClipArt_Gallery.2">
                    <p:embed/>
                    <p:pic>
                      <p:nvPicPr>
                        <p:cNvPr id="144473" name="Object 54">
                          <a:extLst>
                            <a:ext uri="{FF2B5EF4-FFF2-40B4-BE49-F238E27FC236}">
                              <a16:creationId xmlns:a16="http://schemas.microsoft.com/office/drawing/2014/main" id="{1E697093-A59E-B145-9C24-6DED880F7CA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 y="2597"/>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74" name="Group 57">
              <a:extLst>
                <a:ext uri="{FF2B5EF4-FFF2-40B4-BE49-F238E27FC236}">
                  <a16:creationId xmlns:a16="http://schemas.microsoft.com/office/drawing/2014/main" id="{F4AC9C38-4431-0746-8899-3AE00D97CB48}"/>
                </a:ext>
              </a:extLst>
            </p:cNvPr>
            <p:cNvGrpSpPr>
              <a:grpSpLocks/>
            </p:cNvGrpSpPr>
            <p:nvPr/>
          </p:nvGrpSpPr>
          <p:grpSpPr bwMode="auto">
            <a:xfrm>
              <a:off x="4685" y="2667"/>
              <a:ext cx="474" cy="369"/>
              <a:chOff x="4685" y="2667"/>
              <a:chExt cx="474" cy="369"/>
            </a:xfrm>
          </p:grpSpPr>
          <p:sp>
            <p:nvSpPr>
              <p:cNvPr id="144475" name="Rectangle 55">
                <a:extLst>
                  <a:ext uri="{FF2B5EF4-FFF2-40B4-BE49-F238E27FC236}">
                    <a16:creationId xmlns:a16="http://schemas.microsoft.com/office/drawing/2014/main" id="{08E5215E-08A1-F84C-B8A1-DBDB5ACB25BD}"/>
                  </a:ext>
                </a:extLst>
              </p:cNvPr>
              <p:cNvSpPr>
                <a:spLocks noChangeArrowheads="1"/>
              </p:cNvSpPr>
              <p:nvPr/>
            </p:nvSpPr>
            <p:spPr bwMode="auto">
              <a:xfrm>
                <a:off x="4747" y="2691"/>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76" name="Rectangle 56">
                <a:extLst>
                  <a:ext uri="{FF2B5EF4-FFF2-40B4-BE49-F238E27FC236}">
                    <a16:creationId xmlns:a16="http://schemas.microsoft.com/office/drawing/2014/main" id="{2C7161FC-DC57-CD44-A457-DD168FDB4DCD}"/>
                  </a:ext>
                </a:extLst>
              </p:cNvPr>
              <p:cNvSpPr>
                <a:spLocks noChangeArrowheads="1"/>
              </p:cNvSpPr>
              <p:nvPr/>
            </p:nvSpPr>
            <p:spPr bwMode="auto">
              <a:xfrm>
                <a:off x="4685" y="2667"/>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4395" name="Group 84">
            <a:extLst>
              <a:ext uri="{FF2B5EF4-FFF2-40B4-BE49-F238E27FC236}">
                <a16:creationId xmlns:a16="http://schemas.microsoft.com/office/drawing/2014/main" id="{4A70F675-93C1-BB49-A0CB-BE63B9597F6E}"/>
              </a:ext>
            </a:extLst>
          </p:cNvPr>
          <p:cNvGrpSpPr>
            <a:grpSpLocks/>
          </p:cNvGrpSpPr>
          <p:nvPr/>
        </p:nvGrpSpPr>
        <p:grpSpPr bwMode="auto">
          <a:xfrm>
            <a:off x="7802563" y="4237038"/>
            <a:ext cx="787400" cy="1358900"/>
            <a:chOff x="3170" y="2463"/>
            <a:chExt cx="496" cy="856"/>
          </a:xfrm>
        </p:grpSpPr>
        <p:grpSp>
          <p:nvGrpSpPr>
            <p:cNvPr id="144448" name="Group 67">
              <a:extLst>
                <a:ext uri="{FF2B5EF4-FFF2-40B4-BE49-F238E27FC236}">
                  <a16:creationId xmlns:a16="http://schemas.microsoft.com/office/drawing/2014/main" id="{0DA87670-A892-FD4F-AF81-2B776A34EE0D}"/>
                </a:ext>
              </a:extLst>
            </p:cNvPr>
            <p:cNvGrpSpPr>
              <a:grpSpLocks/>
            </p:cNvGrpSpPr>
            <p:nvPr/>
          </p:nvGrpSpPr>
          <p:grpSpPr bwMode="auto">
            <a:xfrm>
              <a:off x="3324" y="2463"/>
              <a:ext cx="199" cy="530"/>
              <a:chOff x="3324" y="2463"/>
              <a:chExt cx="199" cy="530"/>
            </a:xfrm>
          </p:grpSpPr>
          <p:sp>
            <p:nvSpPr>
              <p:cNvPr id="144465" name="AutoShape 59">
                <a:extLst>
                  <a:ext uri="{FF2B5EF4-FFF2-40B4-BE49-F238E27FC236}">
                    <a16:creationId xmlns:a16="http://schemas.microsoft.com/office/drawing/2014/main" id="{7938BC86-2873-BF48-889D-06BBDF26B419}"/>
                  </a:ext>
                </a:extLst>
              </p:cNvPr>
              <p:cNvSpPr>
                <a:spLocks noChangeArrowheads="1"/>
              </p:cNvSpPr>
              <p:nvPr/>
            </p:nvSpPr>
            <p:spPr bwMode="auto">
              <a:xfrm>
                <a:off x="3324" y="2870"/>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6" name="Rectangle 60">
                <a:extLst>
                  <a:ext uri="{FF2B5EF4-FFF2-40B4-BE49-F238E27FC236}">
                    <a16:creationId xmlns:a16="http://schemas.microsoft.com/office/drawing/2014/main" id="{C8053360-4ACE-AC4A-87AA-805F9CA76DAC}"/>
                  </a:ext>
                </a:extLst>
              </p:cNvPr>
              <p:cNvSpPr>
                <a:spLocks noChangeArrowheads="1"/>
              </p:cNvSpPr>
              <p:nvPr/>
            </p:nvSpPr>
            <p:spPr bwMode="auto">
              <a:xfrm>
                <a:off x="3425" y="2465"/>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7" name="Rectangle 61">
                <a:extLst>
                  <a:ext uri="{FF2B5EF4-FFF2-40B4-BE49-F238E27FC236}">
                    <a16:creationId xmlns:a16="http://schemas.microsoft.com/office/drawing/2014/main" id="{1D05C4D4-BC73-9840-954C-E9B976C530B2}"/>
                  </a:ext>
                </a:extLst>
              </p:cNvPr>
              <p:cNvSpPr>
                <a:spLocks noChangeArrowheads="1"/>
              </p:cNvSpPr>
              <p:nvPr/>
            </p:nvSpPr>
            <p:spPr bwMode="auto">
              <a:xfrm>
                <a:off x="3326" y="2582"/>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8" name="AutoShape 62">
                <a:extLst>
                  <a:ext uri="{FF2B5EF4-FFF2-40B4-BE49-F238E27FC236}">
                    <a16:creationId xmlns:a16="http://schemas.microsoft.com/office/drawing/2014/main" id="{265F506A-7E2E-B848-9871-970A52622490}"/>
                  </a:ext>
                </a:extLst>
              </p:cNvPr>
              <p:cNvSpPr>
                <a:spLocks noChangeArrowheads="1"/>
              </p:cNvSpPr>
              <p:nvPr/>
            </p:nvSpPr>
            <p:spPr bwMode="auto">
              <a:xfrm>
                <a:off x="3325" y="2463"/>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9" name="Line 63">
                <a:extLst>
                  <a:ext uri="{FF2B5EF4-FFF2-40B4-BE49-F238E27FC236}">
                    <a16:creationId xmlns:a16="http://schemas.microsoft.com/office/drawing/2014/main" id="{AD5F593F-CAB7-BA41-9A94-C66DDB1B92FA}"/>
                  </a:ext>
                </a:extLst>
              </p:cNvPr>
              <p:cNvSpPr>
                <a:spLocks noChangeShapeType="1"/>
              </p:cNvSpPr>
              <p:nvPr/>
            </p:nvSpPr>
            <p:spPr bwMode="auto">
              <a:xfrm>
                <a:off x="3523" y="2471"/>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0" name="Line 64">
                <a:extLst>
                  <a:ext uri="{FF2B5EF4-FFF2-40B4-BE49-F238E27FC236}">
                    <a16:creationId xmlns:a16="http://schemas.microsoft.com/office/drawing/2014/main" id="{04138841-9498-2948-AD13-6F17B19EB1AB}"/>
                  </a:ext>
                </a:extLst>
              </p:cNvPr>
              <p:cNvSpPr>
                <a:spLocks noChangeShapeType="1"/>
              </p:cNvSpPr>
              <p:nvPr/>
            </p:nvSpPr>
            <p:spPr bwMode="auto">
              <a:xfrm flipH="1">
                <a:off x="3451" y="2870"/>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71" name="Rectangle 65">
                <a:extLst>
                  <a:ext uri="{FF2B5EF4-FFF2-40B4-BE49-F238E27FC236}">
                    <a16:creationId xmlns:a16="http://schemas.microsoft.com/office/drawing/2014/main" id="{11D91DE5-61B5-4D46-852D-E3EC60033B7D}"/>
                  </a:ext>
                </a:extLst>
              </p:cNvPr>
              <p:cNvSpPr>
                <a:spLocks noChangeArrowheads="1"/>
              </p:cNvSpPr>
              <p:nvPr/>
            </p:nvSpPr>
            <p:spPr bwMode="auto">
              <a:xfrm>
                <a:off x="3342" y="2636"/>
                <a:ext cx="82" cy="233"/>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72" name="Rectangle 66">
                <a:extLst>
                  <a:ext uri="{FF2B5EF4-FFF2-40B4-BE49-F238E27FC236}">
                    <a16:creationId xmlns:a16="http://schemas.microsoft.com/office/drawing/2014/main" id="{C6D7B290-575D-534A-941C-7A4362D09105}"/>
                  </a:ext>
                </a:extLst>
              </p:cNvPr>
              <p:cNvSpPr>
                <a:spLocks noChangeArrowheads="1"/>
              </p:cNvSpPr>
              <p:nvPr/>
            </p:nvSpPr>
            <p:spPr bwMode="auto">
              <a:xfrm>
                <a:off x="3353" y="2706"/>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449" name="Group 83">
              <a:extLst>
                <a:ext uri="{FF2B5EF4-FFF2-40B4-BE49-F238E27FC236}">
                  <a16:creationId xmlns:a16="http://schemas.microsoft.com/office/drawing/2014/main" id="{B11D78E2-FDC5-C544-8547-F4AE4927C489}"/>
                </a:ext>
              </a:extLst>
            </p:cNvPr>
            <p:cNvGrpSpPr>
              <a:grpSpLocks/>
            </p:cNvGrpSpPr>
            <p:nvPr/>
          </p:nvGrpSpPr>
          <p:grpSpPr bwMode="auto">
            <a:xfrm>
              <a:off x="3170" y="2720"/>
              <a:ext cx="496" cy="599"/>
              <a:chOff x="3170" y="2720"/>
              <a:chExt cx="496" cy="599"/>
            </a:xfrm>
          </p:grpSpPr>
          <p:sp>
            <p:nvSpPr>
              <p:cNvPr id="144450" name="Rectangle 68">
                <a:extLst>
                  <a:ext uri="{FF2B5EF4-FFF2-40B4-BE49-F238E27FC236}">
                    <a16:creationId xmlns:a16="http://schemas.microsoft.com/office/drawing/2014/main" id="{3F3D8165-A241-CC43-A663-E048FBF148E6}"/>
                  </a:ext>
                </a:extLst>
              </p:cNvPr>
              <p:cNvSpPr>
                <a:spLocks noChangeArrowheads="1"/>
              </p:cNvSpPr>
              <p:nvPr/>
            </p:nvSpPr>
            <p:spPr bwMode="auto">
              <a:xfrm>
                <a:off x="3198" y="2741"/>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51" name="Rectangle 69">
                <a:extLst>
                  <a:ext uri="{FF2B5EF4-FFF2-40B4-BE49-F238E27FC236}">
                    <a16:creationId xmlns:a16="http://schemas.microsoft.com/office/drawing/2014/main" id="{26375621-F4C2-014C-B3A9-56D8BF3C2370}"/>
                  </a:ext>
                </a:extLst>
              </p:cNvPr>
              <p:cNvSpPr>
                <a:spLocks noChangeArrowheads="1"/>
              </p:cNvSpPr>
              <p:nvPr/>
            </p:nvSpPr>
            <p:spPr bwMode="auto">
              <a:xfrm>
                <a:off x="3170" y="2720"/>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4452" name="Rectangle 70">
                <a:extLst>
                  <a:ext uri="{FF2B5EF4-FFF2-40B4-BE49-F238E27FC236}">
                    <a16:creationId xmlns:a16="http://schemas.microsoft.com/office/drawing/2014/main" id="{7EDCA188-E30A-834C-8041-FE94D56F6897}"/>
                  </a:ext>
                </a:extLst>
              </p:cNvPr>
              <p:cNvSpPr>
                <a:spLocks noChangeArrowheads="1"/>
              </p:cNvSpPr>
              <p:nvPr/>
            </p:nvSpPr>
            <p:spPr bwMode="auto">
              <a:xfrm>
                <a:off x="3219" y="3060"/>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53" name="Line 71">
                <a:extLst>
                  <a:ext uri="{FF2B5EF4-FFF2-40B4-BE49-F238E27FC236}">
                    <a16:creationId xmlns:a16="http://schemas.microsoft.com/office/drawing/2014/main" id="{85898CDC-6585-6A45-A882-BF0622FAB929}"/>
                  </a:ext>
                </a:extLst>
              </p:cNvPr>
              <p:cNvSpPr>
                <a:spLocks noChangeShapeType="1"/>
              </p:cNvSpPr>
              <p:nvPr/>
            </p:nvSpPr>
            <p:spPr bwMode="auto">
              <a:xfrm>
                <a:off x="3265"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4" name="Line 72">
                <a:extLst>
                  <a:ext uri="{FF2B5EF4-FFF2-40B4-BE49-F238E27FC236}">
                    <a16:creationId xmlns:a16="http://schemas.microsoft.com/office/drawing/2014/main" id="{AD63A9E7-9AD1-F247-8A38-F3576DEF7E25}"/>
                  </a:ext>
                </a:extLst>
              </p:cNvPr>
              <p:cNvSpPr>
                <a:spLocks noChangeShapeType="1"/>
              </p:cNvSpPr>
              <p:nvPr/>
            </p:nvSpPr>
            <p:spPr bwMode="auto">
              <a:xfrm>
                <a:off x="33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5" name="Line 73">
                <a:extLst>
                  <a:ext uri="{FF2B5EF4-FFF2-40B4-BE49-F238E27FC236}">
                    <a16:creationId xmlns:a16="http://schemas.microsoft.com/office/drawing/2014/main" id="{BDF61641-E40D-7A47-8CFB-7AA0910D9E6C}"/>
                  </a:ext>
                </a:extLst>
              </p:cNvPr>
              <p:cNvSpPr>
                <a:spLocks noChangeShapeType="1"/>
              </p:cNvSpPr>
              <p:nvPr/>
            </p:nvSpPr>
            <p:spPr bwMode="auto">
              <a:xfrm>
                <a:off x="3411" y="3088"/>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6" name="Line 74">
                <a:extLst>
                  <a:ext uri="{FF2B5EF4-FFF2-40B4-BE49-F238E27FC236}">
                    <a16:creationId xmlns:a16="http://schemas.microsoft.com/office/drawing/2014/main" id="{B45E5D28-2328-4243-8C48-18AFDF32C53D}"/>
                  </a:ext>
                </a:extLst>
              </p:cNvPr>
              <p:cNvSpPr>
                <a:spLocks noChangeShapeType="1"/>
              </p:cNvSpPr>
              <p:nvPr/>
            </p:nvSpPr>
            <p:spPr bwMode="auto">
              <a:xfrm>
                <a:off x="3462"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7" name="Line 75">
                <a:extLst>
                  <a:ext uri="{FF2B5EF4-FFF2-40B4-BE49-F238E27FC236}">
                    <a16:creationId xmlns:a16="http://schemas.microsoft.com/office/drawing/2014/main" id="{F338846F-8DD9-CD40-9937-34433FF4F91C}"/>
                  </a:ext>
                </a:extLst>
              </p:cNvPr>
              <p:cNvSpPr>
                <a:spLocks noChangeShapeType="1"/>
              </p:cNvSpPr>
              <p:nvPr/>
            </p:nvSpPr>
            <p:spPr bwMode="auto">
              <a:xfrm>
                <a:off x="351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8" name="Line 76">
                <a:extLst>
                  <a:ext uri="{FF2B5EF4-FFF2-40B4-BE49-F238E27FC236}">
                    <a16:creationId xmlns:a16="http://schemas.microsoft.com/office/drawing/2014/main" id="{F6F17B2B-79E2-F44B-9B71-31965FD35E45}"/>
                  </a:ext>
                </a:extLst>
              </p:cNvPr>
              <p:cNvSpPr>
                <a:spLocks noChangeShapeType="1"/>
              </p:cNvSpPr>
              <p:nvPr/>
            </p:nvSpPr>
            <p:spPr bwMode="auto">
              <a:xfrm>
                <a:off x="3566" y="3087"/>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59" name="Line 77">
                <a:extLst>
                  <a:ext uri="{FF2B5EF4-FFF2-40B4-BE49-F238E27FC236}">
                    <a16:creationId xmlns:a16="http://schemas.microsoft.com/office/drawing/2014/main" id="{9BC1971F-446F-AA42-BB73-5EEAC7AA950B}"/>
                  </a:ext>
                </a:extLst>
              </p:cNvPr>
              <p:cNvSpPr>
                <a:spLocks noChangeShapeType="1"/>
              </p:cNvSpPr>
              <p:nvPr/>
            </p:nvSpPr>
            <p:spPr bwMode="auto">
              <a:xfrm>
                <a:off x="3312" y="3088"/>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60" name="Rectangle 78">
                <a:extLst>
                  <a:ext uri="{FF2B5EF4-FFF2-40B4-BE49-F238E27FC236}">
                    <a16:creationId xmlns:a16="http://schemas.microsoft.com/office/drawing/2014/main" id="{5987C638-6417-0945-848B-16CC08124452}"/>
                  </a:ext>
                </a:extLst>
              </p:cNvPr>
              <p:cNvSpPr>
                <a:spLocks noChangeArrowheads="1"/>
              </p:cNvSpPr>
              <p:nvPr/>
            </p:nvSpPr>
            <p:spPr bwMode="auto">
              <a:xfrm>
                <a:off x="3229" y="3214"/>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1" name="Rectangle 79">
                <a:extLst>
                  <a:ext uri="{FF2B5EF4-FFF2-40B4-BE49-F238E27FC236}">
                    <a16:creationId xmlns:a16="http://schemas.microsoft.com/office/drawing/2014/main" id="{7BD9AC00-C60B-8E48-A0CF-7D6CF71C2C50}"/>
                  </a:ext>
                </a:extLst>
              </p:cNvPr>
              <p:cNvSpPr>
                <a:spLocks noChangeArrowheads="1"/>
              </p:cNvSpPr>
              <p:nvPr/>
            </p:nvSpPr>
            <p:spPr bwMode="auto">
              <a:xfrm>
                <a:off x="3306" y="3214"/>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2" name="Rectangle 80">
                <a:extLst>
                  <a:ext uri="{FF2B5EF4-FFF2-40B4-BE49-F238E27FC236}">
                    <a16:creationId xmlns:a16="http://schemas.microsoft.com/office/drawing/2014/main" id="{162C2322-6ECF-8345-9AE8-4F5F240000D2}"/>
                  </a:ext>
                </a:extLst>
              </p:cNvPr>
              <p:cNvSpPr>
                <a:spLocks noChangeArrowheads="1"/>
              </p:cNvSpPr>
              <p:nvPr/>
            </p:nvSpPr>
            <p:spPr bwMode="auto">
              <a:xfrm>
                <a:off x="3382" y="3213"/>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3" name="Rectangle 81">
                <a:extLst>
                  <a:ext uri="{FF2B5EF4-FFF2-40B4-BE49-F238E27FC236}">
                    <a16:creationId xmlns:a16="http://schemas.microsoft.com/office/drawing/2014/main" id="{038F7CC3-AF00-1F4F-A746-91A181C5C763}"/>
                  </a:ext>
                </a:extLst>
              </p:cNvPr>
              <p:cNvSpPr>
                <a:spLocks noChangeArrowheads="1"/>
              </p:cNvSpPr>
              <p:nvPr/>
            </p:nvSpPr>
            <p:spPr bwMode="auto">
              <a:xfrm>
                <a:off x="3469" y="32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64" name="Rectangle 82">
                <a:extLst>
                  <a:ext uri="{FF2B5EF4-FFF2-40B4-BE49-F238E27FC236}">
                    <a16:creationId xmlns:a16="http://schemas.microsoft.com/office/drawing/2014/main" id="{B5D87B60-1118-7A4A-8D78-19B2D69A287D}"/>
                  </a:ext>
                </a:extLst>
              </p:cNvPr>
              <p:cNvSpPr>
                <a:spLocks noChangeArrowheads="1"/>
              </p:cNvSpPr>
              <p:nvPr/>
            </p:nvSpPr>
            <p:spPr bwMode="auto">
              <a:xfrm>
                <a:off x="3554" y="3211"/>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grpSp>
        <p:nvGrpSpPr>
          <p:cNvPr id="144396" name="Group 89">
            <a:extLst>
              <a:ext uri="{FF2B5EF4-FFF2-40B4-BE49-F238E27FC236}">
                <a16:creationId xmlns:a16="http://schemas.microsoft.com/office/drawing/2014/main" id="{1B6ADF5E-058E-BE49-9F0F-DB4DF4065C93}"/>
              </a:ext>
            </a:extLst>
          </p:cNvPr>
          <p:cNvGrpSpPr>
            <a:grpSpLocks/>
          </p:cNvGrpSpPr>
          <p:nvPr/>
        </p:nvGrpSpPr>
        <p:grpSpPr bwMode="auto">
          <a:xfrm>
            <a:off x="8628063" y="5233988"/>
            <a:ext cx="752475" cy="696912"/>
            <a:chOff x="3690" y="3091"/>
            <a:chExt cx="474" cy="439"/>
          </a:xfrm>
        </p:grpSpPr>
        <p:graphicFrame>
          <p:nvGraphicFramePr>
            <p:cNvPr id="144444" name="Object 85">
              <a:extLst>
                <a:ext uri="{FF2B5EF4-FFF2-40B4-BE49-F238E27FC236}">
                  <a16:creationId xmlns:a16="http://schemas.microsoft.com/office/drawing/2014/main" id="{4E7A6CFB-3F3A-954C-9F49-483BB4690F91}"/>
                </a:ext>
              </a:extLst>
            </p:cNvPr>
            <p:cNvGraphicFramePr>
              <a:graphicFrameLocks/>
            </p:cNvGraphicFramePr>
            <p:nvPr/>
          </p:nvGraphicFramePr>
          <p:xfrm>
            <a:off x="3729" y="3091"/>
            <a:ext cx="357" cy="293"/>
          </p:xfrm>
          <a:graphic>
            <a:graphicData uri="http://schemas.openxmlformats.org/presentationml/2006/ole">
              <mc:AlternateContent xmlns:mc="http://schemas.openxmlformats.org/markup-compatibility/2006">
                <mc:Choice xmlns:v="urn:schemas-microsoft-com:vml" Requires="v">
                  <p:oleObj name="Clip" r:id="rId7" imgW="3276600" imgH="2692400" progId="MS_ClipArt_Gallery.2">
                    <p:embed/>
                  </p:oleObj>
                </mc:Choice>
                <mc:Fallback>
                  <p:oleObj name="Clip" r:id="rId7" imgW="3276600" imgH="2692400" progId="MS_ClipArt_Gallery.2">
                    <p:embed/>
                    <p:pic>
                      <p:nvPicPr>
                        <p:cNvPr id="144444" name="Object 85">
                          <a:extLst>
                            <a:ext uri="{FF2B5EF4-FFF2-40B4-BE49-F238E27FC236}">
                              <a16:creationId xmlns:a16="http://schemas.microsoft.com/office/drawing/2014/main" id="{4E7A6CFB-3F3A-954C-9F49-483BB4690F91}"/>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9" y="3091"/>
                          <a:ext cx="35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5" name="Group 88">
              <a:extLst>
                <a:ext uri="{FF2B5EF4-FFF2-40B4-BE49-F238E27FC236}">
                  <a16:creationId xmlns:a16="http://schemas.microsoft.com/office/drawing/2014/main" id="{87F020B5-5922-CF41-BFC7-36AA78B24E76}"/>
                </a:ext>
              </a:extLst>
            </p:cNvPr>
            <p:cNvGrpSpPr>
              <a:grpSpLocks/>
            </p:cNvGrpSpPr>
            <p:nvPr/>
          </p:nvGrpSpPr>
          <p:grpSpPr bwMode="auto">
            <a:xfrm>
              <a:off x="3690" y="3161"/>
              <a:ext cx="474" cy="369"/>
              <a:chOff x="3690" y="3161"/>
              <a:chExt cx="474" cy="369"/>
            </a:xfrm>
          </p:grpSpPr>
          <p:sp>
            <p:nvSpPr>
              <p:cNvPr id="144446" name="Rectangle 86">
                <a:extLst>
                  <a:ext uri="{FF2B5EF4-FFF2-40B4-BE49-F238E27FC236}">
                    <a16:creationId xmlns:a16="http://schemas.microsoft.com/office/drawing/2014/main" id="{30BF466F-992D-FC41-B955-D34A95E321DF}"/>
                  </a:ext>
                </a:extLst>
              </p:cNvPr>
              <p:cNvSpPr>
                <a:spLocks noChangeArrowheads="1"/>
              </p:cNvSpPr>
              <p:nvPr/>
            </p:nvSpPr>
            <p:spPr bwMode="auto">
              <a:xfrm>
                <a:off x="3752" y="3185"/>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47" name="Rectangle 87">
                <a:extLst>
                  <a:ext uri="{FF2B5EF4-FFF2-40B4-BE49-F238E27FC236}">
                    <a16:creationId xmlns:a16="http://schemas.microsoft.com/office/drawing/2014/main" id="{00357A7B-15B4-3843-A782-8BC3291D9FDE}"/>
                  </a:ext>
                </a:extLst>
              </p:cNvPr>
              <p:cNvSpPr>
                <a:spLocks noChangeArrowheads="1"/>
              </p:cNvSpPr>
              <p:nvPr/>
            </p:nvSpPr>
            <p:spPr bwMode="auto">
              <a:xfrm>
                <a:off x="3690" y="316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4397" name="Group 94">
            <a:extLst>
              <a:ext uri="{FF2B5EF4-FFF2-40B4-BE49-F238E27FC236}">
                <a16:creationId xmlns:a16="http://schemas.microsoft.com/office/drawing/2014/main" id="{A450419D-446A-A24A-AB50-C21FAAC5B320}"/>
              </a:ext>
            </a:extLst>
          </p:cNvPr>
          <p:cNvGrpSpPr>
            <a:grpSpLocks/>
          </p:cNvGrpSpPr>
          <p:nvPr/>
        </p:nvGrpSpPr>
        <p:grpSpPr bwMode="auto">
          <a:xfrm>
            <a:off x="7880350" y="5689600"/>
            <a:ext cx="752475" cy="696913"/>
            <a:chOff x="3219" y="3378"/>
            <a:chExt cx="474" cy="439"/>
          </a:xfrm>
        </p:grpSpPr>
        <p:graphicFrame>
          <p:nvGraphicFramePr>
            <p:cNvPr id="144440" name="Object 90">
              <a:extLst>
                <a:ext uri="{FF2B5EF4-FFF2-40B4-BE49-F238E27FC236}">
                  <a16:creationId xmlns:a16="http://schemas.microsoft.com/office/drawing/2014/main" id="{258415AA-5D2C-834A-8CCE-5B7FF39DF9A8}"/>
                </a:ext>
              </a:extLst>
            </p:cNvPr>
            <p:cNvGraphicFramePr>
              <a:graphicFrameLocks/>
            </p:cNvGraphicFramePr>
            <p:nvPr/>
          </p:nvGraphicFramePr>
          <p:xfrm>
            <a:off x="3258" y="3378"/>
            <a:ext cx="358" cy="293"/>
          </p:xfrm>
          <a:graphic>
            <a:graphicData uri="http://schemas.openxmlformats.org/presentationml/2006/ole">
              <mc:AlternateContent xmlns:mc="http://schemas.openxmlformats.org/markup-compatibility/2006">
                <mc:Choice xmlns:v="urn:schemas-microsoft-com:vml" Requires="v">
                  <p:oleObj name="Clip" r:id="rId10" imgW="3276600" imgH="2692400" progId="MS_ClipArt_Gallery.2">
                    <p:embed/>
                  </p:oleObj>
                </mc:Choice>
                <mc:Fallback>
                  <p:oleObj name="Clip" r:id="rId10" imgW="3276600" imgH="2692400" progId="MS_ClipArt_Gallery.2">
                    <p:embed/>
                    <p:pic>
                      <p:nvPicPr>
                        <p:cNvPr id="144440" name="Object 90">
                          <a:extLst>
                            <a:ext uri="{FF2B5EF4-FFF2-40B4-BE49-F238E27FC236}">
                              <a16:creationId xmlns:a16="http://schemas.microsoft.com/office/drawing/2014/main" id="{258415AA-5D2C-834A-8CCE-5B7FF39DF9A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8" y="3378"/>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41" name="Group 93">
              <a:extLst>
                <a:ext uri="{FF2B5EF4-FFF2-40B4-BE49-F238E27FC236}">
                  <a16:creationId xmlns:a16="http://schemas.microsoft.com/office/drawing/2014/main" id="{814E7A10-B263-F442-9E33-B770B65183E6}"/>
                </a:ext>
              </a:extLst>
            </p:cNvPr>
            <p:cNvGrpSpPr>
              <a:grpSpLocks/>
            </p:cNvGrpSpPr>
            <p:nvPr/>
          </p:nvGrpSpPr>
          <p:grpSpPr bwMode="auto">
            <a:xfrm>
              <a:off x="3219" y="3448"/>
              <a:ext cx="474" cy="369"/>
              <a:chOff x="3219" y="3448"/>
              <a:chExt cx="474" cy="369"/>
            </a:xfrm>
          </p:grpSpPr>
          <p:sp>
            <p:nvSpPr>
              <p:cNvPr id="144442" name="Rectangle 91">
                <a:extLst>
                  <a:ext uri="{FF2B5EF4-FFF2-40B4-BE49-F238E27FC236}">
                    <a16:creationId xmlns:a16="http://schemas.microsoft.com/office/drawing/2014/main" id="{9C101696-C460-634B-AB93-8282553C1681}"/>
                  </a:ext>
                </a:extLst>
              </p:cNvPr>
              <p:cNvSpPr>
                <a:spLocks noChangeArrowheads="1"/>
              </p:cNvSpPr>
              <p:nvPr/>
            </p:nvSpPr>
            <p:spPr bwMode="auto">
              <a:xfrm>
                <a:off x="3282" y="3472"/>
                <a:ext cx="344" cy="303"/>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43" name="Rectangle 92">
                <a:extLst>
                  <a:ext uri="{FF2B5EF4-FFF2-40B4-BE49-F238E27FC236}">
                    <a16:creationId xmlns:a16="http://schemas.microsoft.com/office/drawing/2014/main" id="{AD57069B-AD8F-6343-A1C8-B14BFE11AAC1}"/>
                  </a:ext>
                </a:extLst>
              </p:cNvPr>
              <p:cNvSpPr>
                <a:spLocks noChangeArrowheads="1"/>
              </p:cNvSpPr>
              <p:nvPr/>
            </p:nvSpPr>
            <p:spPr bwMode="auto">
              <a:xfrm>
                <a:off x="3219" y="3448"/>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4398" name="Group 120">
            <a:extLst>
              <a:ext uri="{FF2B5EF4-FFF2-40B4-BE49-F238E27FC236}">
                <a16:creationId xmlns:a16="http://schemas.microsoft.com/office/drawing/2014/main" id="{19F1A071-0C26-C542-AB0B-E7E2DA1444C4}"/>
              </a:ext>
            </a:extLst>
          </p:cNvPr>
          <p:cNvGrpSpPr>
            <a:grpSpLocks/>
          </p:cNvGrpSpPr>
          <p:nvPr/>
        </p:nvGrpSpPr>
        <p:grpSpPr bwMode="auto">
          <a:xfrm>
            <a:off x="7802563" y="2197100"/>
            <a:ext cx="787400" cy="1358900"/>
            <a:chOff x="3170" y="1178"/>
            <a:chExt cx="496" cy="856"/>
          </a:xfrm>
        </p:grpSpPr>
        <p:grpSp>
          <p:nvGrpSpPr>
            <p:cNvPr id="144415" name="Group 103">
              <a:extLst>
                <a:ext uri="{FF2B5EF4-FFF2-40B4-BE49-F238E27FC236}">
                  <a16:creationId xmlns:a16="http://schemas.microsoft.com/office/drawing/2014/main" id="{7BEE089E-0D7C-5B44-B5FE-9F5DE8B130C9}"/>
                </a:ext>
              </a:extLst>
            </p:cNvPr>
            <p:cNvGrpSpPr>
              <a:grpSpLocks/>
            </p:cNvGrpSpPr>
            <p:nvPr/>
          </p:nvGrpSpPr>
          <p:grpSpPr bwMode="auto">
            <a:xfrm>
              <a:off x="3324" y="1178"/>
              <a:ext cx="199" cy="530"/>
              <a:chOff x="3324" y="1178"/>
              <a:chExt cx="199" cy="530"/>
            </a:xfrm>
          </p:grpSpPr>
          <p:sp>
            <p:nvSpPr>
              <p:cNvPr id="144432" name="AutoShape 95">
                <a:extLst>
                  <a:ext uri="{FF2B5EF4-FFF2-40B4-BE49-F238E27FC236}">
                    <a16:creationId xmlns:a16="http://schemas.microsoft.com/office/drawing/2014/main" id="{1F6854E8-9776-A54D-9402-995AD46E9F0B}"/>
                  </a:ext>
                </a:extLst>
              </p:cNvPr>
              <p:cNvSpPr>
                <a:spLocks noChangeArrowheads="1"/>
              </p:cNvSpPr>
              <p:nvPr/>
            </p:nvSpPr>
            <p:spPr bwMode="auto">
              <a:xfrm>
                <a:off x="3324" y="1585"/>
                <a:ext cx="199" cy="123"/>
              </a:xfrm>
              <a:prstGeom prst="parallelogram">
                <a:avLst>
                  <a:gd name="adj" fmla="val 62311"/>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3" name="Rectangle 96">
                <a:extLst>
                  <a:ext uri="{FF2B5EF4-FFF2-40B4-BE49-F238E27FC236}">
                    <a16:creationId xmlns:a16="http://schemas.microsoft.com/office/drawing/2014/main" id="{FD6C4547-494B-9F4A-806B-D07844B3773C}"/>
                  </a:ext>
                </a:extLst>
              </p:cNvPr>
              <p:cNvSpPr>
                <a:spLocks noChangeArrowheads="1"/>
              </p:cNvSpPr>
              <p:nvPr/>
            </p:nvSpPr>
            <p:spPr bwMode="auto">
              <a:xfrm>
                <a:off x="3425" y="1180"/>
                <a:ext cx="91" cy="409"/>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4" name="Rectangle 97">
                <a:extLst>
                  <a:ext uri="{FF2B5EF4-FFF2-40B4-BE49-F238E27FC236}">
                    <a16:creationId xmlns:a16="http://schemas.microsoft.com/office/drawing/2014/main" id="{7DE37CED-25AE-1F45-9480-5C3E4E822EE9}"/>
                  </a:ext>
                </a:extLst>
              </p:cNvPr>
              <p:cNvSpPr>
                <a:spLocks noChangeArrowheads="1"/>
              </p:cNvSpPr>
              <p:nvPr/>
            </p:nvSpPr>
            <p:spPr bwMode="auto">
              <a:xfrm>
                <a:off x="3326" y="1297"/>
                <a:ext cx="124" cy="407"/>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5" name="AutoShape 98">
                <a:extLst>
                  <a:ext uri="{FF2B5EF4-FFF2-40B4-BE49-F238E27FC236}">
                    <a16:creationId xmlns:a16="http://schemas.microsoft.com/office/drawing/2014/main" id="{5A23915D-C2D3-7C41-A1F9-9D15DDDD2717}"/>
                  </a:ext>
                </a:extLst>
              </p:cNvPr>
              <p:cNvSpPr>
                <a:spLocks noChangeArrowheads="1"/>
              </p:cNvSpPr>
              <p:nvPr/>
            </p:nvSpPr>
            <p:spPr bwMode="auto">
              <a:xfrm>
                <a:off x="3325" y="1178"/>
                <a:ext cx="197" cy="121"/>
              </a:xfrm>
              <a:prstGeom prst="parallelogram">
                <a:avLst>
                  <a:gd name="adj" fmla="val 62704"/>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6" name="Line 99">
                <a:extLst>
                  <a:ext uri="{FF2B5EF4-FFF2-40B4-BE49-F238E27FC236}">
                    <a16:creationId xmlns:a16="http://schemas.microsoft.com/office/drawing/2014/main" id="{C3C3B4D5-F054-924F-B834-E856A30E773B}"/>
                  </a:ext>
                </a:extLst>
              </p:cNvPr>
              <p:cNvSpPr>
                <a:spLocks noChangeShapeType="1"/>
              </p:cNvSpPr>
              <p:nvPr/>
            </p:nvSpPr>
            <p:spPr bwMode="auto">
              <a:xfrm>
                <a:off x="3523" y="1186"/>
                <a:ext cx="0" cy="39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7" name="Line 100">
                <a:extLst>
                  <a:ext uri="{FF2B5EF4-FFF2-40B4-BE49-F238E27FC236}">
                    <a16:creationId xmlns:a16="http://schemas.microsoft.com/office/drawing/2014/main" id="{CEED09B4-33F6-BC47-923F-ED0059FB8201}"/>
                  </a:ext>
                </a:extLst>
              </p:cNvPr>
              <p:cNvSpPr>
                <a:spLocks noChangeShapeType="1"/>
              </p:cNvSpPr>
              <p:nvPr/>
            </p:nvSpPr>
            <p:spPr bwMode="auto">
              <a:xfrm flipH="1">
                <a:off x="3451" y="1585"/>
                <a:ext cx="72" cy="12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38" name="Rectangle 101">
                <a:extLst>
                  <a:ext uri="{FF2B5EF4-FFF2-40B4-BE49-F238E27FC236}">
                    <a16:creationId xmlns:a16="http://schemas.microsoft.com/office/drawing/2014/main" id="{F0E556FB-D4A4-5748-8048-E81B02A92B45}"/>
                  </a:ext>
                </a:extLst>
              </p:cNvPr>
              <p:cNvSpPr>
                <a:spLocks noChangeArrowheads="1"/>
              </p:cNvSpPr>
              <p:nvPr/>
            </p:nvSpPr>
            <p:spPr bwMode="auto">
              <a:xfrm>
                <a:off x="3342" y="1351"/>
                <a:ext cx="82" cy="233"/>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9" name="Rectangle 102">
                <a:extLst>
                  <a:ext uri="{FF2B5EF4-FFF2-40B4-BE49-F238E27FC236}">
                    <a16:creationId xmlns:a16="http://schemas.microsoft.com/office/drawing/2014/main" id="{BEC6E671-C7AA-D84F-AC35-2B0CE8B32E87}"/>
                  </a:ext>
                </a:extLst>
              </p:cNvPr>
              <p:cNvSpPr>
                <a:spLocks noChangeArrowheads="1"/>
              </p:cNvSpPr>
              <p:nvPr/>
            </p:nvSpPr>
            <p:spPr bwMode="auto">
              <a:xfrm>
                <a:off x="3353" y="1421"/>
                <a:ext cx="64" cy="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nvGrpSpPr>
            <p:cNvPr id="144416" name="Group 119">
              <a:extLst>
                <a:ext uri="{FF2B5EF4-FFF2-40B4-BE49-F238E27FC236}">
                  <a16:creationId xmlns:a16="http://schemas.microsoft.com/office/drawing/2014/main" id="{24CBCE77-4DD3-B849-AAB0-9D4480AD668E}"/>
                </a:ext>
              </a:extLst>
            </p:cNvPr>
            <p:cNvGrpSpPr>
              <a:grpSpLocks/>
            </p:cNvGrpSpPr>
            <p:nvPr/>
          </p:nvGrpSpPr>
          <p:grpSpPr bwMode="auto">
            <a:xfrm>
              <a:off x="3170" y="1435"/>
              <a:ext cx="496" cy="599"/>
              <a:chOff x="3170" y="1435"/>
              <a:chExt cx="496" cy="599"/>
            </a:xfrm>
          </p:grpSpPr>
          <p:sp>
            <p:nvSpPr>
              <p:cNvPr id="144417" name="Rectangle 104">
                <a:extLst>
                  <a:ext uri="{FF2B5EF4-FFF2-40B4-BE49-F238E27FC236}">
                    <a16:creationId xmlns:a16="http://schemas.microsoft.com/office/drawing/2014/main" id="{2DAF4547-F309-8441-B546-8DF791EA08A4}"/>
                  </a:ext>
                </a:extLst>
              </p:cNvPr>
              <p:cNvSpPr>
                <a:spLocks noChangeArrowheads="1"/>
              </p:cNvSpPr>
              <p:nvPr/>
            </p:nvSpPr>
            <p:spPr bwMode="auto">
              <a:xfrm>
                <a:off x="3198" y="1456"/>
                <a:ext cx="458" cy="57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8" name="Rectangle 105">
                <a:extLst>
                  <a:ext uri="{FF2B5EF4-FFF2-40B4-BE49-F238E27FC236}">
                    <a16:creationId xmlns:a16="http://schemas.microsoft.com/office/drawing/2014/main" id="{DCA07BF9-6246-1E4B-9DA2-B13FADADF137}"/>
                  </a:ext>
                </a:extLst>
              </p:cNvPr>
              <p:cNvSpPr>
                <a:spLocks noChangeArrowheads="1"/>
              </p:cNvSpPr>
              <p:nvPr/>
            </p:nvSpPr>
            <p:spPr bwMode="auto">
              <a:xfrm>
                <a:off x="3170" y="1435"/>
                <a:ext cx="49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4419" name="Rectangle 106">
                <a:extLst>
                  <a:ext uri="{FF2B5EF4-FFF2-40B4-BE49-F238E27FC236}">
                    <a16:creationId xmlns:a16="http://schemas.microsoft.com/office/drawing/2014/main" id="{761EDE94-B038-BE4A-B71D-1501D5851075}"/>
                  </a:ext>
                </a:extLst>
              </p:cNvPr>
              <p:cNvSpPr>
                <a:spLocks noChangeArrowheads="1"/>
              </p:cNvSpPr>
              <p:nvPr/>
            </p:nvSpPr>
            <p:spPr bwMode="auto">
              <a:xfrm>
                <a:off x="3219" y="1775"/>
                <a:ext cx="405" cy="113"/>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0" name="Line 107">
                <a:extLst>
                  <a:ext uri="{FF2B5EF4-FFF2-40B4-BE49-F238E27FC236}">
                    <a16:creationId xmlns:a16="http://schemas.microsoft.com/office/drawing/2014/main" id="{CF6200DD-012A-AF4C-9345-E86F2DE39B9F}"/>
                  </a:ext>
                </a:extLst>
              </p:cNvPr>
              <p:cNvSpPr>
                <a:spLocks noChangeShapeType="1"/>
              </p:cNvSpPr>
              <p:nvPr/>
            </p:nvSpPr>
            <p:spPr bwMode="auto">
              <a:xfrm>
                <a:off x="3265"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1" name="Line 108">
                <a:extLst>
                  <a:ext uri="{FF2B5EF4-FFF2-40B4-BE49-F238E27FC236}">
                    <a16:creationId xmlns:a16="http://schemas.microsoft.com/office/drawing/2014/main" id="{A3B1AFD4-1F50-4442-9EE7-C04B9567EDE8}"/>
                  </a:ext>
                </a:extLst>
              </p:cNvPr>
              <p:cNvSpPr>
                <a:spLocks noChangeShapeType="1"/>
              </p:cNvSpPr>
              <p:nvPr/>
            </p:nvSpPr>
            <p:spPr bwMode="auto">
              <a:xfrm>
                <a:off x="33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2" name="Line 109">
                <a:extLst>
                  <a:ext uri="{FF2B5EF4-FFF2-40B4-BE49-F238E27FC236}">
                    <a16:creationId xmlns:a16="http://schemas.microsoft.com/office/drawing/2014/main" id="{16146C4B-50E8-B742-AF3E-97A8224F7FE3}"/>
                  </a:ext>
                </a:extLst>
              </p:cNvPr>
              <p:cNvSpPr>
                <a:spLocks noChangeShapeType="1"/>
              </p:cNvSpPr>
              <p:nvPr/>
            </p:nvSpPr>
            <p:spPr bwMode="auto">
              <a:xfrm>
                <a:off x="3411" y="1803"/>
                <a:ext cx="0" cy="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3" name="Line 110">
                <a:extLst>
                  <a:ext uri="{FF2B5EF4-FFF2-40B4-BE49-F238E27FC236}">
                    <a16:creationId xmlns:a16="http://schemas.microsoft.com/office/drawing/2014/main" id="{0AAFD301-72FC-404B-9C8E-255D4313C7B5}"/>
                  </a:ext>
                </a:extLst>
              </p:cNvPr>
              <p:cNvSpPr>
                <a:spLocks noChangeShapeType="1"/>
              </p:cNvSpPr>
              <p:nvPr/>
            </p:nvSpPr>
            <p:spPr bwMode="auto">
              <a:xfrm>
                <a:off x="3462"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4" name="Line 111">
                <a:extLst>
                  <a:ext uri="{FF2B5EF4-FFF2-40B4-BE49-F238E27FC236}">
                    <a16:creationId xmlns:a16="http://schemas.microsoft.com/office/drawing/2014/main" id="{F5A63147-3538-B240-BD3D-D73BAF2A7691}"/>
                  </a:ext>
                </a:extLst>
              </p:cNvPr>
              <p:cNvSpPr>
                <a:spLocks noChangeShapeType="1"/>
              </p:cNvSpPr>
              <p:nvPr/>
            </p:nvSpPr>
            <p:spPr bwMode="auto">
              <a:xfrm>
                <a:off x="351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5" name="Line 112">
                <a:extLst>
                  <a:ext uri="{FF2B5EF4-FFF2-40B4-BE49-F238E27FC236}">
                    <a16:creationId xmlns:a16="http://schemas.microsoft.com/office/drawing/2014/main" id="{68FD5F1A-536B-6444-A7D3-8C4CCC44A4F6}"/>
                  </a:ext>
                </a:extLst>
              </p:cNvPr>
              <p:cNvSpPr>
                <a:spLocks noChangeShapeType="1"/>
              </p:cNvSpPr>
              <p:nvPr/>
            </p:nvSpPr>
            <p:spPr bwMode="auto">
              <a:xfrm>
                <a:off x="3566" y="1802"/>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6" name="Line 113">
                <a:extLst>
                  <a:ext uri="{FF2B5EF4-FFF2-40B4-BE49-F238E27FC236}">
                    <a16:creationId xmlns:a16="http://schemas.microsoft.com/office/drawing/2014/main" id="{8F9E9588-5083-434E-9946-D0ED377C0831}"/>
                  </a:ext>
                </a:extLst>
              </p:cNvPr>
              <p:cNvSpPr>
                <a:spLocks noChangeShapeType="1"/>
              </p:cNvSpPr>
              <p:nvPr/>
            </p:nvSpPr>
            <p:spPr bwMode="auto">
              <a:xfrm>
                <a:off x="3312" y="1803"/>
                <a:ext cx="0"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4427" name="Rectangle 114">
                <a:extLst>
                  <a:ext uri="{FF2B5EF4-FFF2-40B4-BE49-F238E27FC236}">
                    <a16:creationId xmlns:a16="http://schemas.microsoft.com/office/drawing/2014/main" id="{CF33B140-E9F8-2149-9B75-826A0EAB5148}"/>
                  </a:ext>
                </a:extLst>
              </p:cNvPr>
              <p:cNvSpPr>
                <a:spLocks noChangeArrowheads="1"/>
              </p:cNvSpPr>
              <p:nvPr/>
            </p:nvSpPr>
            <p:spPr bwMode="auto">
              <a:xfrm>
                <a:off x="3229" y="1929"/>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8" name="Rectangle 115">
                <a:extLst>
                  <a:ext uri="{FF2B5EF4-FFF2-40B4-BE49-F238E27FC236}">
                    <a16:creationId xmlns:a16="http://schemas.microsoft.com/office/drawing/2014/main" id="{50CE0929-B7EA-494F-AD98-C47F1DA5D6FE}"/>
                  </a:ext>
                </a:extLst>
              </p:cNvPr>
              <p:cNvSpPr>
                <a:spLocks noChangeArrowheads="1"/>
              </p:cNvSpPr>
              <p:nvPr/>
            </p:nvSpPr>
            <p:spPr bwMode="auto">
              <a:xfrm>
                <a:off x="3306" y="1929"/>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29" name="Rectangle 116">
                <a:extLst>
                  <a:ext uri="{FF2B5EF4-FFF2-40B4-BE49-F238E27FC236}">
                    <a16:creationId xmlns:a16="http://schemas.microsoft.com/office/drawing/2014/main" id="{6A42F73F-2ABF-2B47-8395-303855CBDF41}"/>
                  </a:ext>
                </a:extLst>
              </p:cNvPr>
              <p:cNvSpPr>
                <a:spLocks noChangeArrowheads="1"/>
              </p:cNvSpPr>
              <p:nvPr/>
            </p:nvSpPr>
            <p:spPr bwMode="auto">
              <a:xfrm>
                <a:off x="3382" y="1928"/>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0" name="Rectangle 117">
                <a:extLst>
                  <a:ext uri="{FF2B5EF4-FFF2-40B4-BE49-F238E27FC236}">
                    <a16:creationId xmlns:a16="http://schemas.microsoft.com/office/drawing/2014/main" id="{99DB31E5-CD39-034A-8124-131258C66835}"/>
                  </a:ext>
                </a:extLst>
              </p:cNvPr>
              <p:cNvSpPr>
                <a:spLocks noChangeArrowheads="1"/>
              </p:cNvSpPr>
              <p:nvPr/>
            </p:nvSpPr>
            <p:spPr bwMode="auto">
              <a:xfrm>
                <a:off x="3469" y="1926"/>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31" name="Rectangle 118">
                <a:extLst>
                  <a:ext uri="{FF2B5EF4-FFF2-40B4-BE49-F238E27FC236}">
                    <a16:creationId xmlns:a16="http://schemas.microsoft.com/office/drawing/2014/main" id="{B6C8ECA7-A9E3-5546-AA5C-476006BD18FB}"/>
                  </a:ext>
                </a:extLst>
              </p:cNvPr>
              <p:cNvSpPr>
                <a:spLocks noChangeArrowheads="1"/>
              </p:cNvSpPr>
              <p:nvPr/>
            </p:nvSpPr>
            <p:spPr bwMode="auto">
              <a:xfrm>
                <a:off x="3554" y="1926"/>
                <a:ext cx="55" cy="82"/>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grpSp>
      </p:grpSp>
      <p:grpSp>
        <p:nvGrpSpPr>
          <p:cNvPr id="144399" name="Group 125">
            <a:extLst>
              <a:ext uri="{FF2B5EF4-FFF2-40B4-BE49-F238E27FC236}">
                <a16:creationId xmlns:a16="http://schemas.microsoft.com/office/drawing/2014/main" id="{B105A25A-BDAA-7949-9302-E6C589511802}"/>
              </a:ext>
            </a:extLst>
          </p:cNvPr>
          <p:cNvGrpSpPr>
            <a:grpSpLocks/>
          </p:cNvGrpSpPr>
          <p:nvPr/>
        </p:nvGrpSpPr>
        <p:grpSpPr bwMode="auto">
          <a:xfrm>
            <a:off x="8440738" y="1962150"/>
            <a:ext cx="752475" cy="696913"/>
            <a:chOff x="3572" y="1030"/>
            <a:chExt cx="474" cy="439"/>
          </a:xfrm>
        </p:grpSpPr>
        <p:graphicFrame>
          <p:nvGraphicFramePr>
            <p:cNvPr id="144411" name="Object 121">
              <a:extLst>
                <a:ext uri="{FF2B5EF4-FFF2-40B4-BE49-F238E27FC236}">
                  <a16:creationId xmlns:a16="http://schemas.microsoft.com/office/drawing/2014/main" id="{28AA6FEC-C333-0B4B-B540-5299C54C43E7}"/>
                </a:ext>
              </a:extLst>
            </p:cNvPr>
            <p:cNvGraphicFramePr>
              <a:graphicFrameLocks/>
            </p:cNvGraphicFramePr>
            <p:nvPr/>
          </p:nvGraphicFramePr>
          <p:xfrm>
            <a:off x="3611" y="1030"/>
            <a:ext cx="358" cy="293"/>
          </p:xfrm>
          <a:graphic>
            <a:graphicData uri="http://schemas.openxmlformats.org/presentationml/2006/ole">
              <mc:AlternateContent xmlns:mc="http://schemas.openxmlformats.org/markup-compatibility/2006">
                <mc:Choice xmlns:v="urn:schemas-microsoft-com:vml" Requires="v">
                  <p:oleObj name="Clip" r:id="rId12" imgW="3276600" imgH="2692400" progId="MS_ClipArt_Gallery.2">
                    <p:embed/>
                  </p:oleObj>
                </mc:Choice>
                <mc:Fallback>
                  <p:oleObj name="Clip" r:id="rId12" imgW="3276600" imgH="2692400" progId="MS_ClipArt_Gallery.2">
                    <p:embed/>
                    <p:pic>
                      <p:nvPicPr>
                        <p:cNvPr id="144411" name="Object 121">
                          <a:extLst>
                            <a:ext uri="{FF2B5EF4-FFF2-40B4-BE49-F238E27FC236}">
                              <a16:creationId xmlns:a16="http://schemas.microsoft.com/office/drawing/2014/main" id="{28AA6FEC-C333-0B4B-B540-5299C54C43E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1" y="1030"/>
                          <a:ext cx="358"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4412" name="Group 124">
              <a:extLst>
                <a:ext uri="{FF2B5EF4-FFF2-40B4-BE49-F238E27FC236}">
                  <a16:creationId xmlns:a16="http://schemas.microsoft.com/office/drawing/2014/main" id="{E2A938B8-77FB-2E44-93D0-CFB2976FDA79}"/>
                </a:ext>
              </a:extLst>
            </p:cNvPr>
            <p:cNvGrpSpPr>
              <a:grpSpLocks/>
            </p:cNvGrpSpPr>
            <p:nvPr/>
          </p:nvGrpSpPr>
          <p:grpSpPr bwMode="auto">
            <a:xfrm>
              <a:off x="3572" y="1100"/>
              <a:ext cx="474" cy="369"/>
              <a:chOff x="3572" y="1100"/>
              <a:chExt cx="474" cy="369"/>
            </a:xfrm>
          </p:grpSpPr>
          <p:sp>
            <p:nvSpPr>
              <p:cNvPr id="144413" name="Rectangle 122">
                <a:extLst>
                  <a:ext uri="{FF2B5EF4-FFF2-40B4-BE49-F238E27FC236}">
                    <a16:creationId xmlns:a16="http://schemas.microsoft.com/office/drawing/2014/main" id="{FE30D067-D0E9-6241-9A60-B03E1E88F7EF}"/>
                  </a:ext>
                </a:extLst>
              </p:cNvPr>
              <p:cNvSpPr>
                <a:spLocks noChangeArrowheads="1"/>
              </p:cNvSpPr>
              <p:nvPr/>
            </p:nvSpPr>
            <p:spPr bwMode="auto">
              <a:xfrm>
                <a:off x="3635" y="1124"/>
                <a:ext cx="344" cy="302"/>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4" name="Rectangle 123">
                <a:extLst>
                  <a:ext uri="{FF2B5EF4-FFF2-40B4-BE49-F238E27FC236}">
                    <a16:creationId xmlns:a16="http://schemas.microsoft.com/office/drawing/2014/main" id="{05C471F5-EEEE-564D-8B84-C3C0765DDCDF}"/>
                  </a:ext>
                </a:extLst>
              </p:cNvPr>
              <p:cNvSpPr>
                <a:spLocks noChangeArrowheads="1"/>
              </p:cNvSpPr>
              <p:nvPr/>
            </p:nvSpPr>
            <p:spPr bwMode="auto">
              <a:xfrm>
                <a:off x="3572" y="1100"/>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sp>
        <p:nvSpPr>
          <p:cNvPr id="144400" name="Line 126">
            <a:extLst>
              <a:ext uri="{FF2B5EF4-FFF2-40B4-BE49-F238E27FC236}">
                <a16:creationId xmlns:a16="http://schemas.microsoft.com/office/drawing/2014/main" id="{0A459863-56DB-9942-A707-B7E36FD06F41}"/>
              </a:ext>
            </a:extLst>
          </p:cNvPr>
          <p:cNvSpPr>
            <a:spLocks noChangeShapeType="1"/>
          </p:cNvSpPr>
          <p:nvPr/>
        </p:nvSpPr>
        <p:spPr bwMode="auto">
          <a:xfrm flipV="1">
            <a:off x="8594725" y="4043363"/>
            <a:ext cx="1001713" cy="98107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4401" name="Line 127">
            <a:extLst>
              <a:ext uri="{FF2B5EF4-FFF2-40B4-BE49-F238E27FC236}">
                <a16:creationId xmlns:a16="http://schemas.microsoft.com/office/drawing/2014/main" id="{EE1E7B17-7109-5D4C-85F5-BAB06F5F6D2C}"/>
              </a:ext>
            </a:extLst>
          </p:cNvPr>
          <p:cNvSpPr>
            <a:spLocks noChangeShapeType="1"/>
          </p:cNvSpPr>
          <p:nvPr/>
        </p:nvSpPr>
        <p:spPr bwMode="auto">
          <a:xfrm flipV="1">
            <a:off x="7934325" y="3570288"/>
            <a:ext cx="0" cy="112712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4402" name="Group 130">
            <a:extLst>
              <a:ext uri="{FF2B5EF4-FFF2-40B4-BE49-F238E27FC236}">
                <a16:creationId xmlns:a16="http://schemas.microsoft.com/office/drawing/2014/main" id="{8035A743-E41B-4640-A7F0-6D7243D7977E}"/>
              </a:ext>
            </a:extLst>
          </p:cNvPr>
          <p:cNvGrpSpPr>
            <a:grpSpLocks/>
          </p:cNvGrpSpPr>
          <p:nvPr/>
        </p:nvGrpSpPr>
        <p:grpSpPr bwMode="auto">
          <a:xfrm>
            <a:off x="8701088" y="4308475"/>
            <a:ext cx="887412" cy="400050"/>
            <a:chOff x="3736" y="2508"/>
            <a:chExt cx="559" cy="252"/>
          </a:xfrm>
        </p:grpSpPr>
        <p:sp>
          <p:nvSpPr>
            <p:cNvPr id="144409" name="Rectangle 128">
              <a:extLst>
                <a:ext uri="{FF2B5EF4-FFF2-40B4-BE49-F238E27FC236}">
                  <a16:creationId xmlns:a16="http://schemas.microsoft.com/office/drawing/2014/main" id="{0CF1BA83-1749-F64A-A4DE-12859EAF0A8A}"/>
                </a:ext>
              </a:extLst>
            </p:cNvPr>
            <p:cNvSpPr>
              <a:spLocks noChangeArrowheads="1"/>
            </p:cNvSpPr>
            <p:nvPr/>
          </p:nvSpPr>
          <p:spPr bwMode="auto">
            <a:xfrm>
              <a:off x="3772" y="2547"/>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10" name="Rectangle 129">
              <a:extLst>
                <a:ext uri="{FF2B5EF4-FFF2-40B4-BE49-F238E27FC236}">
                  <a16:creationId xmlns:a16="http://schemas.microsoft.com/office/drawing/2014/main" id="{0C48AFA2-6ACB-5941-A5D4-9F130C983FBF}"/>
                </a:ext>
              </a:extLst>
            </p:cNvPr>
            <p:cNvSpPr>
              <a:spLocks noChangeArrowheads="1"/>
            </p:cNvSpPr>
            <p:nvPr/>
          </p:nvSpPr>
          <p:spPr bwMode="auto">
            <a:xfrm>
              <a:off x="3736" y="2508"/>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grpSp>
        <p:nvGrpSpPr>
          <p:cNvPr id="144403" name="Group 133">
            <a:extLst>
              <a:ext uri="{FF2B5EF4-FFF2-40B4-BE49-F238E27FC236}">
                <a16:creationId xmlns:a16="http://schemas.microsoft.com/office/drawing/2014/main" id="{581F0EA4-AB2D-AD48-8107-38B58F45D6E4}"/>
              </a:ext>
            </a:extLst>
          </p:cNvPr>
          <p:cNvGrpSpPr>
            <a:grpSpLocks/>
          </p:cNvGrpSpPr>
          <p:nvPr/>
        </p:nvGrpSpPr>
        <p:grpSpPr bwMode="auto">
          <a:xfrm>
            <a:off x="8666163" y="3171825"/>
            <a:ext cx="887412" cy="400050"/>
            <a:chOff x="3714" y="1792"/>
            <a:chExt cx="559" cy="252"/>
          </a:xfrm>
        </p:grpSpPr>
        <p:sp>
          <p:nvSpPr>
            <p:cNvPr id="144407" name="Rectangle 131">
              <a:extLst>
                <a:ext uri="{FF2B5EF4-FFF2-40B4-BE49-F238E27FC236}">
                  <a16:creationId xmlns:a16="http://schemas.microsoft.com/office/drawing/2014/main" id="{1253097A-8FC1-954B-9751-CDA5B89857BC}"/>
                </a:ext>
              </a:extLst>
            </p:cNvPr>
            <p:cNvSpPr>
              <a:spLocks noChangeArrowheads="1"/>
            </p:cNvSpPr>
            <p:nvPr/>
          </p:nvSpPr>
          <p:spPr bwMode="auto">
            <a:xfrm>
              <a:off x="3750" y="1831"/>
              <a:ext cx="482"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08" name="Rectangle 132">
              <a:extLst>
                <a:ext uri="{FF2B5EF4-FFF2-40B4-BE49-F238E27FC236}">
                  <a16:creationId xmlns:a16="http://schemas.microsoft.com/office/drawing/2014/main" id="{AFC79DCF-AD69-D84D-B376-D37FF387851A}"/>
                </a:ext>
              </a:extLst>
            </p:cNvPr>
            <p:cNvSpPr>
              <a:spLocks noChangeArrowheads="1"/>
            </p:cNvSpPr>
            <p:nvPr/>
          </p:nvSpPr>
          <p:spPr bwMode="auto">
            <a:xfrm>
              <a:off x="3714" y="1792"/>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grpSp>
        <p:nvGrpSpPr>
          <p:cNvPr id="144404" name="Group 136">
            <a:extLst>
              <a:ext uri="{FF2B5EF4-FFF2-40B4-BE49-F238E27FC236}">
                <a16:creationId xmlns:a16="http://schemas.microsoft.com/office/drawing/2014/main" id="{3EB9266D-9027-4D4D-8EB7-C52826CEF10B}"/>
              </a:ext>
            </a:extLst>
          </p:cNvPr>
          <p:cNvGrpSpPr>
            <a:grpSpLocks/>
          </p:cNvGrpSpPr>
          <p:nvPr/>
        </p:nvGrpSpPr>
        <p:grpSpPr bwMode="auto">
          <a:xfrm>
            <a:off x="7486650" y="3817938"/>
            <a:ext cx="887413" cy="400050"/>
            <a:chOff x="2971" y="2199"/>
            <a:chExt cx="559" cy="252"/>
          </a:xfrm>
        </p:grpSpPr>
        <p:sp>
          <p:nvSpPr>
            <p:cNvPr id="144405" name="Rectangle 134">
              <a:extLst>
                <a:ext uri="{FF2B5EF4-FFF2-40B4-BE49-F238E27FC236}">
                  <a16:creationId xmlns:a16="http://schemas.microsoft.com/office/drawing/2014/main" id="{9F5FD27C-B88E-5F4A-94D7-C490769B51A7}"/>
                </a:ext>
              </a:extLst>
            </p:cNvPr>
            <p:cNvSpPr>
              <a:spLocks noChangeArrowheads="1"/>
            </p:cNvSpPr>
            <p:nvPr/>
          </p:nvSpPr>
          <p:spPr bwMode="auto">
            <a:xfrm>
              <a:off x="3007" y="2238"/>
              <a:ext cx="482" cy="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1600"/>
            </a:p>
          </p:txBody>
        </p:sp>
        <p:sp>
          <p:nvSpPr>
            <p:cNvPr id="144406" name="Rectangle 135">
              <a:extLst>
                <a:ext uri="{FF2B5EF4-FFF2-40B4-BE49-F238E27FC236}">
                  <a16:creationId xmlns:a16="http://schemas.microsoft.com/office/drawing/2014/main" id="{1B0DC286-DE02-7246-81BD-3CE318E2D72F}"/>
                </a:ext>
              </a:extLst>
            </p:cNvPr>
            <p:cNvSpPr>
              <a:spLocks noChangeArrowheads="1"/>
            </p:cNvSpPr>
            <p:nvPr/>
          </p:nvSpPr>
          <p:spPr bwMode="auto">
            <a:xfrm>
              <a:off x="2971" y="2199"/>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rgbClr val="FF0000"/>
                  </a:solidFill>
                </a:rPr>
                <a:t>SMTP</a:t>
              </a:r>
            </a:p>
          </p:txBody>
        </p:sp>
      </p:grpSp>
      <p:sp>
        <p:nvSpPr>
          <p:cNvPr id="137" name="Title 1">
            <a:extLst>
              <a:ext uri="{FF2B5EF4-FFF2-40B4-BE49-F238E27FC236}">
                <a16:creationId xmlns:a16="http://schemas.microsoft.com/office/drawing/2014/main" id="{11FA1C96-263B-104D-A5C3-3D453E773FE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19625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0-#ppt_w/2"/>
                                          </p:val>
                                        </p:tav>
                                        <p:tav tm="100000">
                                          <p:val>
                                            <p:strVal val="#ppt_x"/>
                                          </p:val>
                                        </p:tav>
                                      </p:tavLst>
                                    </p:anim>
                                    <p:anim calcmode="lin" valueType="num">
                                      <p:cBhvr additive="base">
                                        <p:cTn id="8"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2D2D7134-4955-7E42-9782-10925A3E0C28}"/>
              </a:ext>
            </a:extLst>
          </p:cNvPr>
          <p:cNvSpPr>
            <a:spLocks noGrp="1" noChangeArrowheads="1"/>
          </p:cNvSpPr>
          <p:nvPr>
            <p:ph type="title"/>
          </p:nvPr>
        </p:nvSpPr>
        <p:spPr>
          <a:xfrm>
            <a:off x="3660775" y="807244"/>
            <a:ext cx="7772400" cy="898525"/>
          </a:xfrm>
        </p:spPr>
        <p:txBody>
          <a:bodyPr/>
          <a:lstStyle/>
          <a:p>
            <a:pPr eaLnBrk="1" hangingPunct="1">
              <a:defRPr/>
            </a:pPr>
            <a:r>
              <a:rPr lang="zh-CN" altLang="en-US" sz="3600" b="1" dirty="0">
                <a:solidFill>
                  <a:schemeClr val="accent1"/>
                </a:solidFill>
                <a:latin typeface="+mn-lt"/>
                <a:ea typeface="+mn-ea"/>
                <a:cs typeface="+mn-ea"/>
              </a:rPr>
              <a:t>电子邮件</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邮件服务器</a:t>
            </a:r>
          </a:p>
        </p:txBody>
      </p:sp>
      <p:sp>
        <p:nvSpPr>
          <p:cNvPr id="146434" name="Rectangle 3">
            <a:extLst>
              <a:ext uri="{FF2B5EF4-FFF2-40B4-BE49-F238E27FC236}">
                <a16:creationId xmlns:a16="http://schemas.microsoft.com/office/drawing/2014/main" id="{A0A01CF4-B88E-AB4A-8B39-CDFBE480ADED}"/>
              </a:ext>
            </a:extLst>
          </p:cNvPr>
          <p:cNvSpPr>
            <a:spLocks noGrp="1" noChangeArrowheads="1"/>
          </p:cNvSpPr>
          <p:nvPr>
            <p:ph type="body" sz="half" idx="1"/>
          </p:nvPr>
        </p:nvSpPr>
        <p:spPr>
          <a:xfrm>
            <a:off x="1458913" y="2362200"/>
            <a:ext cx="5338762" cy="3048000"/>
          </a:xfrm>
          <a:noFill/>
        </p:spPr>
        <p:txBody>
          <a:bodyPr/>
          <a:lstStyle/>
          <a:p>
            <a:pPr eaLnBrk="1" hangingPunct="1">
              <a:buFont typeface="Wingdings" pitchFamily="2" charset="2"/>
              <a:buNone/>
            </a:pPr>
            <a:r>
              <a:rPr lang="zh-CN" altLang="en-US" sz="2800"/>
              <a:t>邮件服务器 </a:t>
            </a:r>
          </a:p>
          <a:p>
            <a:pPr eaLnBrk="1" hangingPunct="1"/>
            <a:r>
              <a:rPr lang="zh-CN" altLang="en-US" sz="2800"/>
              <a:t>邮箱</a:t>
            </a:r>
            <a:r>
              <a:rPr lang="en-US" altLang="zh-CN" sz="2800"/>
              <a:t>mailbox </a:t>
            </a:r>
            <a:r>
              <a:rPr lang="zh-CN" altLang="en-US" sz="2800"/>
              <a:t>存放用户接收的邮件消息</a:t>
            </a:r>
          </a:p>
          <a:p>
            <a:pPr eaLnBrk="1" hangingPunct="1"/>
            <a:r>
              <a:rPr lang="zh-CN" altLang="en-US" sz="2800"/>
              <a:t>外出报文队列</a:t>
            </a:r>
            <a:r>
              <a:rPr lang="en-US" altLang="zh-CN" sz="2800"/>
              <a:t>outgoing message queue</a:t>
            </a:r>
          </a:p>
          <a:p>
            <a:pPr eaLnBrk="1" hangingPunct="1"/>
            <a:r>
              <a:rPr lang="zh-CN" altLang="en-US" sz="2800"/>
              <a:t>运行邮件协议</a:t>
            </a:r>
          </a:p>
        </p:txBody>
      </p:sp>
      <p:grpSp>
        <p:nvGrpSpPr>
          <p:cNvPr id="146435" name="Group 8">
            <a:extLst>
              <a:ext uri="{FF2B5EF4-FFF2-40B4-BE49-F238E27FC236}">
                <a16:creationId xmlns:a16="http://schemas.microsoft.com/office/drawing/2014/main" id="{A9B37E1F-9A55-0844-8FDD-4C6ADFA6B5DC}"/>
              </a:ext>
            </a:extLst>
          </p:cNvPr>
          <p:cNvGrpSpPr>
            <a:grpSpLocks/>
          </p:cNvGrpSpPr>
          <p:nvPr/>
        </p:nvGrpSpPr>
        <p:grpSpPr bwMode="auto">
          <a:xfrm>
            <a:off x="10399717" y="3244852"/>
            <a:ext cx="752476" cy="708026"/>
            <a:chOff x="4681" y="1979"/>
            <a:chExt cx="474" cy="446"/>
          </a:xfrm>
        </p:grpSpPr>
        <p:graphicFrame>
          <p:nvGraphicFramePr>
            <p:cNvPr id="146551" name="Object 4">
              <a:extLst>
                <a:ext uri="{FF2B5EF4-FFF2-40B4-BE49-F238E27FC236}">
                  <a16:creationId xmlns:a16="http://schemas.microsoft.com/office/drawing/2014/main" id="{DF71D14D-6A7B-0047-9B4D-8043ADFDC289}"/>
                </a:ext>
              </a:extLst>
            </p:cNvPr>
            <p:cNvGraphicFramePr>
              <a:graphicFrameLocks/>
            </p:cNvGraphicFramePr>
            <p:nvPr/>
          </p:nvGraphicFramePr>
          <p:xfrm>
            <a:off x="4695" y="1979"/>
            <a:ext cx="400" cy="323"/>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46551" name="Object 4">
                          <a:extLst>
                            <a:ext uri="{FF2B5EF4-FFF2-40B4-BE49-F238E27FC236}">
                              <a16:creationId xmlns:a16="http://schemas.microsoft.com/office/drawing/2014/main" id="{DF71D14D-6A7B-0047-9B4D-8043ADFDC28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 y="197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52" name="Group 7">
              <a:extLst>
                <a:ext uri="{FF2B5EF4-FFF2-40B4-BE49-F238E27FC236}">
                  <a16:creationId xmlns:a16="http://schemas.microsoft.com/office/drawing/2014/main" id="{65CFB737-2CCE-1249-98AF-06A0E841B530}"/>
                </a:ext>
              </a:extLst>
            </p:cNvPr>
            <p:cNvGrpSpPr>
              <a:grpSpLocks/>
            </p:cNvGrpSpPr>
            <p:nvPr/>
          </p:nvGrpSpPr>
          <p:grpSpPr bwMode="auto">
            <a:xfrm>
              <a:off x="4681" y="2056"/>
              <a:ext cx="474" cy="369"/>
              <a:chOff x="4681" y="2056"/>
              <a:chExt cx="474" cy="369"/>
            </a:xfrm>
          </p:grpSpPr>
          <p:sp>
            <p:nvSpPr>
              <p:cNvPr id="146553" name="Rectangle 5">
                <a:extLst>
                  <a:ext uri="{FF2B5EF4-FFF2-40B4-BE49-F238E27FC236}">
                    <a16:creationId xmlns:a16="http://schemas.microsoft.com/office/drawing/2014/main" id="{2A44DF00-B7C6-9B49-8F51-44D800237D4F}"/>
                  </a:ext>
                </a:extLst>
              </p:cNvPr>
              <p:cNvSpPr>
                <a:spLocks noChangeArrowheads="1"/>
              </p:cNvSpPr>
              <p:nvPr/>
            </p:nvSpPr>
            <p:spPr bwMode="auto">
              <a:xfrm>
                <a:off x="4722" y="2083"/>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sp>
            <p:nvSpPr>
              <p:cNvPr id="146554" name="Rectangle 6">
                <a:extLst>
                  <a:ext uri="{FF2B5EF4-FFF2-40B4-BE49-F238E27FC236}">
                    <a16:creationId xmlns:a16="http://schemas.microsoft.com/office/drawing/2014/main" id="{C541F9CD-6A65-0F4A-A201-10B2E6771D4D}"/>
                  </a:ext>
                </a:extLst>
              </p:cNvPr>
              <p:cNvSpPr>
                <a:spLocks noChangeArrowheads="1"/>
              </p:cNvSpPr>
              <p:nvPr/>
            </p:nvSpPr>
            <p:spPr bwMode="auto">
              <a:xfrm>
                <a:off x="4681" y="2056"/>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6436" name="Group 123">
            <a:extLst>
              <a:ext uri="{FF2B5EF4-FFF2-40B4-BE49-F238E27FC236}">
                <a16:creationId xmlns:a16="http://schemas.microsoft.com/office/drawing/2014/main" id="{334E72C8-2244-B049-84AA-B39F8F370FCF}"/>
              </a:ext>
            </a:extLst>
          </p:cNvPr>
          <p:cNvGrpSpPr>
            <a:grpSpLocks/>
          </p:cNvGrpSpPr>
          <p:nvPr/>
        </p:nvGrpSpPr>
        <p:grpSpPr bwMode="auto">
          <a:xfrm>
            <a:off x="7391400" y="1660525"/>
            <a:ext cx="3416300" cy="4543425"/>
            <a:chOff x="2786" y="981"/>
            <a:chExt cx="2152" cy="2862"/>
          </a:xfrm>
        </p:grpSpPr>
        <p:sp>
          <p:nvSpPr>
            <p:cNvPr id="146437" name="Line 9">
              <a:extLst>
                <a:ext uri="{FF2B5EF4-FFF2-40B4-BE49-F238E27FC236}">
                  <a16:creationId xmlns:a16="http://schemas.microsoft.com/office/drawing/2014/main" id="{DCDB2C33-E5EC-EA43-A00F-43A72803C045}"/>
                </a:ext>
              </a:extLst>
            </p:cNvPr>
            <p:cNvSpPr>
              <a:spLocks noChangeShapeType="1"/>
            </p:cNvSpPr>
            <p:nvPr/>
          </p:nvSpPr>
          <p:spPr bwMode="auto">
            <a:xfrm>
              <a:off x="3513" y="1672"/>
              <a:ext cx="598" cy="465"/>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6438" name="Group 18">
              <a:extLst>
                <a:ext uri="{FF2B5EF4-FFF2-40B4-BE49-F238E27FC236}">
                  <a16:creationId xmlns:a16="http://schemas.microsoft.com/office/drawing/2014/main" id="{F84ABA65-53D2-8F49-A9F7-DACA024093D8}"/>
                </a:ext>
              </a:extLst>
            </p:cNvPr>
            <p:cNvGrpSpPr>
              <a:grpSpLocks/>
            </p:cNvGrpSpPr>
            <p:nvPr/>
          </p:nvGrpSpPr>
          <p:grpSpPr bwMode="auto">
            <a:xfrm>
              <a:off x="4254" y="1631"/>
              <a:ext cx="190" cy="547"/>
              <a:chOff x="4254" y="1631"/>
              <a:chExt cx="190" cy="547"/>
            </a:xfrm>
          </p:grpSpPr>
          <p:sp>
            <p:nvSpPr>
              <p:cNvPr id="146543" name="AutoShape 10">
                <a:extLst>
                  <a:ext uri="{FF2B5EF4-FFF2-40B4-BE49-F238E27FC236}">
                    <a16:creationId xmlns:a16="http://schemas.microsoft.com/office/drawing/2014/main" id="{5476AC07-A2B1-C64C-9078-ABBD239804A5}"/>
                  </a:ext>
                </a:extLst>
              </p:cNvPr>
              <p:cNvSpPr>
                <a:spLocks noChangeArrowheads="1"/>
              </p:cNvSpPr>
              <p:nvPr/>
            </p:nvSpPr>
            <p:spPr bwMode="auto">
              <a:xfrm>
                <a:off x="4254" y="2051"/>
                <a:ext cx="190" cy="127"/>
              </a:xfrm>
              <a:prstGeom prst="parallelogram">
                <a:avLst>
                  <a:gd name="adj" fmla="val 5761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4" name="Rectangle 11">
                <a:extLst>
                  <a:ext uri="{FF2B5EF4-FFF2-40B4-BE49-F238E27FC236}">
                    <a16:creationId xmlns:a16="http://schemas.microsoft.com/office/drawing/2014/main" id="{6E05860F-30DA-5043-A904-6A613EDB5712}"/>
                  </a:ext>
                </a:extLst>
              </p:cNvPr>
              <p:cNvSpPr>
                <a:spLocks noChangeArrowheads="1"/>
              </p:cNvSpPr>
              <p:nvPr/>
            </p:nvSpPr>
            <p:spPr bwMode="auto">
              <a:xfrm>
                <a:off x="4350" y="1634"/>
                <a:ext cx="88"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5" name="Rectangle 12">
                <a:extLst>
                  <a:ext uri="{FF2B5EF4-FFF2-40B4-BE49-F238E27FC236}">
                    <a16:creationId xmlns:a16="http://schemas.microsoft.com/office/drawing/2014/main" id="{B8421F83-2636-744E-AC0E-3D06AA16F660}"/>
                  </a:ext>
                </a:extLst>
              </p:cNvPr>
              <p:cNvSpPr>
                <a:spLocks noChangeArrowheads="1"/>
              </p:cNvSpPr>
              <p:nvPr/>
            </p:nvSpPr>
            <p:spPr bwMode="auto">
              <a:xfrm>
                <a:off x="4256" y="1754"/>
                <a:ext cx="119" cy="419"/>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6" name="AutoShape 13">
                <a:extLst>
                  <a:ext uri="{FF2B5EF4-FFF2-40B4-BE49-F238E27FC236}">
                    <a16:creationId xmlns:a16="http://schemas.microsoft.com/office/drawing/2014/main" id="{E81A1854-8FA3-A446-BFBB-5DB569130D09}"/>
                  </a:ext>
                </a:extLst>
              </p:cNvPr>
              <p:cNvSpPr>
                <a:spLocks noChangeArrowheads="1"/>
              </p:cNvSpPr>
              <p:nvPr/>
            </p:nvSpPr>
            <p:spPr bwMode="auto">
              <a:xfrm>
                <a:off x="4255" y="1631"/>
                <a:ext cx="188" cy="125"/>
              </a:xfrm>
              <a:prstGeom prst="parallelogram">
                <a:avLst>
                  <a:gd name="adj" fmla="val 57925"/>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7" name="Line 14">
                <a:extLst>
                  <a:ext uri="{FF2B5EF4-FFF2-40B4-BE49-F238E27FC236}">
                    <a16:creationId xmlns:a16="http://schemas.microsoft.com/office/drawing/2014/main" id="{859E09EC-A6DC-DD49-A1C7-B169909B0463}"/>
                  </a:ext>
                </a:extLst>
              </p:cNvPr>
              <p:cNvSpPr>
                <a:spLocks noChangeShapeType="1"/>
              </p:cNvSpPr>
              <p:nvPr/>
            </p:nvSpPr>
            <p:spPr bwMode="auto">
              <a:xfrm>
                <a:off x="4444" y="1639"/>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48" name="Line 15">
                <a:extLst>
                  <a:ext uri="{FF2B5EF4-FFF2-40B4-BE49-F238E27FC236}">
                    <a16:creationId xmlns:a16="http://schemas.microsoft.com/office/drawing/2014/main" id="{197290B0-EAFE-2A4D-B4F9-CE0135103D28}"/>
                  </a:ext>
                </a:extLst>
              </p:cNvPr>
              <p:cNvSpPr>
                <a:spLocks noChangeShapeType="1"/>
              </p:cNvSpPr>
              <p:nvPr/>
            </p:nvSpPr>
            <p:spPr bwMode="auto">
              <a:xfrm flipH="1">
                <a:off x="4376" y="2051"/>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49" name="Rectangle 16">
                <a:extLst>
                  <a:ext uri="{FF2B5EF4-FFF2-40B4-BE49-F238E27FC236}">
                    <a16:creationId xmlns:a16="http://schemas.microsoft.com/office/drawing/2014/main" id="{6AF1E2D2-2D79-3641-B833-B8E9CF567A07}"/>
                  </a:ext>
                </a:extLst>
              </p:cNvPr>
              <p:cNvSpPr>
                <a:spLocks noChangeArrowheads="1"/>
              </p:cNvSpPr>
              <p:nvPr/>
            </p:nvSpPr>
            <p:spPr bwMode="auto">
              <a:xfrm>
                <a:off x="4271" y="1810"/>
                <a:ext cx="78" cy="24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50" name="Rectangle 17">
                <a:extLst>
                  <a:ext uri="{FF2B5EF4-FFF2-40B4-BE49-F238E27FC236}">
                    <a16:creationId xmlns:a16="http://schemas.microsoft.com/office/drawing/2014/main" id="{2C3797A7-3161-0349-8EED-EE4701BC4039}"/>
                  </a:ext>
                </a:extLst>
              </p:cNvPr>
              <p:cNvSpPr>
                <a:spLocks noChangeArrowheads="1"/>
              </p:cNvSpPr>
              <p:nvPr/>
            </p:nvSpPr>
            <p:spPr bwMode="auto">
              <a:xfrm>
                <a:off x="4282" y="1882"/>
                <a:ext cx="61"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46439" name="Group 34">
              <a:extLst>
                <a:ext uri="{FF2B5EF4-FFF2-40B4-BE49-F238E27FC236}">
                  <a16:creationId xmlns:a16="http://schemas.microsoft.com/office/drawing/2014/main" id="{3F4888BA-71EA-A943-9A73-5E4B9A27D29D}"/>
                </a:ext>
              </a:extLst>
            </p:cNvPr>
            <p:cNvGrpSpPr>
              <a:grpSpLocks/>
            </p:cNvGrpSpPr>
            <p:nvPr/>
          </p:nvGrpSpPr>
          <p:grpSpPr bwMode="auto">
            <a:xfrm>
              <a:off x="4086" y="1895"/>
              <a:ext cx="504" cy="618"/>
              <a:chOff x="4086" y="1895"/>
              <a:chExt cx="504" cy="618"/>
            </a:xfrm>
          </p:grpSpPr>
          <p:sp>
            <p:nvSpPr>
              <p:cNvPr id="146528" name="Rectangle 19">
                <a:extLst>
                  <a:ext uri="{FF2B5EF4-FFF2-40B4-BE49-F238E27FC236}">
                    <a16:creationId xmlns:a16="http://schemas.microsoft.com/office/drawing/2014/main" id="{3483DFB1-1D2E-D14E-900C-DA56760D1344}"/>
                  </a:ext>
                </a:extLst>
              </p:cNvPr>
              <p:cNvSpPr>
                <a:spLocks noChangeArrowheads="1"/>
              </p:cNvSpPr>
              <p:nvPr/>
            </p:nvSpPr>
            <p:spPr bwMode="auto">
              <a:xfrm>
                <a:off x="4130" y="1916"/>
                <a:ext cx="435" cy="597"/>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29" name="Rectangle 20">
                <a:extLst>
                  <a:ext uri="{FF2B5EF4-FFF2-40B4-BE49-F238E27FC236}">
                    <a16:creationId xmlns:a16="http://schemas.microsoft.com/office/drawing/2014/main" id="{31D8A14B-9DD3-6F44-B55E-EDC7B5DA5E0F}"/>
                  </a:ext>
                </a:extLst>
              </p:cNvPr>
              <p:cNvSpPr>
                <a:spLocks noChangeArrowheads="1"/>
              </p:cNvSpPr>
              <p:nvPr/>
            </p:nvSpPr>
            <p:spPr bwMode="auto">
              <a:xfrm>
                <a:off x="4086" y="1895"/>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6530" name="Rectangle 21">
                <a:extLst>
                  <a:ext uri="{FF2B5EF4-FFF2-40B4-BE49-F238E27FC236}">
                    <a16:creationId xmlns:a16="http://schemas.microsoft.com/office/drawing/2014/main" id="{CD3C3B83-39BA-3F4E-B1C2-9EF8C331B4EA}"/>
                  </a:ext>
                </a:extLst>
              </p:cNvPr>
              <p:cNvSpPr>
                <a:spLocks noChangeArrowheads="1"/>
              </p:cNvSpPr>
              <p:nvPr/>
            </p:nvSpPr>
            <p:spPr bwMode="auto">
              <a:xfrm>
                <a:off x="4150" y="2246"/>
                <a:ext cx="384" cy="116"/>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31" name="Line 22">
                <a:extLst>
                  <a:ext uri="{FF2B5EF4-FFF2-40B4-BE49-F238E27FC236}">
                    <a16:creationId xmlns:a16="http://schemas.microsoft.com/office/drawing/2014/main" id="{CB9B3892-74DA-BF40-9E24-F0415CCF356A}"/>
                  </a:ext>
                </a:extLst>
              </p:cNvPr>
              <p:cNvSpPr>
                <a:spLocks noChangeShapeType="1"/>
              </p:cNvSpPr>
              <p:nvPr/>
            </p:nvSpPr>
            <p:spPr bwMode="auto">
              <a:xfrm>
                <a:off x="4193" y="2274"/>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2" name="Line 23">
                <a:extLst>
                  <a:ext uri="{FF2B5EF4-FFF2-40B4-BE49-F238E27FC236}">
                    <a16:creationId xmlns:a16="http://schemas.microsoft.com/office/drawing/2014/main" id="{3DC932A7-03E4-2944-B5A0-02B37B7A490F}"/>
                  </a:ext>
                </a:extLst>
              </p:cNvPr>
              <p:cNvSpPr>
                <a:spLocks noChangeShapeType="1"/>
              </p:cNvSpPr>
              <p:nvPr/>
            </p:nvSpPr>
            <p:spPr bwMode="auto">
              <a:xfrm>
                <a:off x="4286"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3" name="Line 24">
                <a:extLst>
                  <a:ext uri="{FF2B5EF4-FFF2-40B4-BE49-F238E27FC236}">
                    <a16:creationId xmlns:a16="http://schemas.microsoft.com/office/drawing/2014/main" id="{0AB30D26-120C-784F-AFF3-D90027423205}"/>
                  </a:ext>
                </a:extLst>
              </p:cNvPr>
              <p:cNvSpPr>
                <a:spLocks noChangeShapeType="1"/>
              </p:cNvSpPr>
              <p:nvPr/>
            </p:nvSpPr>
            <p:spPr bwMode="auto">
              <a:xfrm>
                <a:off x="4332" y="2275"/>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4" name="Line 25">
                <a:extLst>
                  <a:ext uri="{FF2B5EF4-FFF2-40B4-BE49-F238E27FC236}">
                    <a16:creationId xmlns:a16="http://schemas.microsoft.com/office/drawing/2014/main" id="{626EA177-99AB-8E48-875C-56D6F094682B}"/>
                  </a:ext>
                </a:extLst>
              </p:cNvPr>
              <p:cNvSpPr>
                <a:spLocks noChangeShapeType="1"/>
              </p:cNvSpPr>
              <p:nvPr/>
            </p:nvSpPr>
            <p:spPr bwMode="auto">
              <a:xfrm>
                <a:off x="4380"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5" name="Line 26">
                <a:extLst>
                  <a:ext uri="{FF2B5EF4-FFF2-40B4-BE49-F238E27FC236}">
                    <a16:creationId xmlns:a16="http://schemas.microsoft.com/office/drawing/2014/main" id="{AFF9C968-5A4F-4241-8B8E-0A06E55E5253}"/>
                  </a:ext>
                </a:extLst>
              </p:cNvPr>
              <p:cNvSpPr>
                <a:spLocks noChangeShapeType="1"/>
              </p:cNvSpPr>
              <p:nvPr/>
            </p:nvSpPr>
            <p:spPr bwMode="auto">
              <a:xfrm>
                <a:off x="4432"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6" name="Line 27">
                <a:extLst>
                  <a:ext uri="{FF2B5EF4-FFF2-40B4-BE49-F238E27FC236}">
                    <a16:creationId xmlns:a16="http://schemas.microsoft.com/office/drawing/2014/main" id="{BCDD1E8B-AB0C-5847-A6BC-B8E30301EE98}"/>
                  </a:ext>
                </a:extLst>
              </p:cNvPr>
              <p:cNvSpPr>
                <a:spLocks noChangeShapeType="1"/>
              </p:cNvSpPr>
              <p:nvPr/>
            </p:nvSpPr>
            <p:spPr bwMode="auto">
              <a:xfrm>
                <a:off x="4479" y="227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7" name="Line 28">
                <a:extLst>
                  <a:ext uri="{FF2B5EF4-FFF2-40B4-BE49-F238E27FC236}">
                    <a16:creationId xmlns:a16="http://schemas.microsoft.com/office/drawing/2014/main" id="{AB3AB6A8-71E7-3F42-BD20-2560AEFCAFFD}"/>
                  </a:ext>
                </a:extLst>
              </p:cNvPr>
              <p:cNvSpPr>
                <a:spLocks noChangeShapeType="1"/>
              </p:cNvSpPr>
              <p:nvPr/>
            </p:nvSpPr>
            <p:spPr bwMode="auto">
              <a:xfrm>
                <a:off x="4238" y="2274"/>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38" name="Rectangle 29">
                <a:extLst>
                  <a:ext uri="{FF2B5EF4-FFF2-40B4-BE49-F238E27FC236}">
                    <a16:creationId xmlns:a16="http://schemas.microsoft.com/office/drawing/2014/main" id="{8FD0EA82-6C02-4B49-8597-B8B3BBA7EF44}"/>
                  </a:ext>
                </a:extLst>
              </p:cNvPr>
              <p:cNvSpPr>
                <a:spLocks noChangeArrowheads="1"/>
              </p:cNvSpPr>
              <p:nvPr/>
            </p:nvSpPr>
            <p:spPr bwMode="auto">
              <a:xfrm>
                <a:off x="4160" y="2405"/>
                <a:ext cx="52"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39" name="Rectangle 30">
                <a:extLst>
                  <a:ext uri="{FF2B5EF4-FFF2-40B4-BE49-F238E27FC236}">
                    <a16:creationId xmlns:a16="http://schemas.microsoft.com/office/drawing/2014/main" id="{EADBE977-4B89-6D4C-B13A-E3CD37352531}"/>
                  </a:ext>
                </a:extLst>
              </p:cNvPr>
              <p:cNvSpPr>
                <a:spLocks noChangeArrowheads="1"/>
              </p:cNvSpPr>
              <p:nvPr/>
            </p:nvSpPr>
            <p:spPr bwMode="auto">
              <a:xfrm>
                <a:off x="4232" y="2405"/>
                <a:ext cx="53"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0" name="Rectangle 31">
                <a:extLst>
                  <a:ext uri="{FF2B5EF4-FFF2-40B4-BE49-F238E27FC236}">
                    <a16:creationId xmlns:a16="http://schemas.microsoft.com/office/drawing/2014/main" id="{B64FAE53-7BFC-474E-ABF8-27E2A5909404}"/>
                  </a:ext>
                </a:extLst>
              </p:cNvPr>
              <p:cNvSpPr>
                <a:spLocks noChangeArrowheads="1"/>
              </p:cNvSpPr>
              <p:nvPr/>
            </p:nvSpPr>
            <p:spPr bwMode="auto">
              <a:xfrm>
                <a:off x="4305" y="2404"/>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1" name="Rectangle 32">
                <a:extLst>
                  <a:ext uri="{FF2B5EF4-FFF2-40B4-BE49-F238E27FC236}">
                    <a16:creationId xmlns:a16="http://schemas.microsoft.com/office/drawing/2014/main" id="{B786E2CC-8605-C342-AF6D-FDEFA9203A0E}"/>
                  </a:ext>
                </a:extLst>
              </p:cNvPr>
              <p:cNvSpPr>
                <a:spLocks noChangeArrowheads="1"/>
              </p:cNvSpPr>
              <p:nvPr/>
            </p:nvSpPr>
            <p:spPr bwMode="auto">
              <a:xfrm>
                <a:off x="4387" y="2402"/>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42" name="Rectangle 33">
                <a:extLst>
                  <a:ext uri="{FF2B5EF4-FFF2-40B4-BE49-F238E27FC236}">
                    <a16:creationId xmlns:a16="http://schemas.microsoft.com/office/drawing/2014/main" id="{A8CEF629-1F68-DE47-B36A-8821673A69D2}"/>
                  </a:ext>
                </a:extLst>
              </p:cNvPr>
              <p:cNvSpPr>
                <a:spLocks noChangeArrowheads="1"/>
              </p:cNvSpPr>
              <p:nvPr/>
            </p:nvSpPr>
            <p:spPr bwMode="auto">
              <a:xfrm>
                <a:off x="4468" y="2402"/>
                <a:ext cx="53"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46440" name="Group 39">
              <a:extLst>
                <a:ext uri="{FF2B5EF4-FFF2-40B4-BE49-F238E27FC236}">
                  <a16:creationId xmlns:a16="http://schemas.microsoft.com/office/drawing/2014/main" id="{F7014B31-3B38-8C44-A557-88B12B3657EB}"/>
                </a:ext>
              </a:extLst>
            </p:cNvPr>
            <p:cNvGrpSpPr>
              <a:grpSpLocks/>
            </p:cNvGrpSpPr>
            <p:nvPr/>
          </p:nvGrpSpPr>
          <p:grpSpPr bwMode="auto">
            <a:xfrm>
              <a:off x="4464" y="1389"/>
              <a:ext cx="474" cy="441"/>
              <a:chOff x="4464" y="1389"/>
              <a:chExt cx="474" cy="441"/>
            </a:xfrm>
          </p:grpSpPr>
          <p:graphicFrame>
            <p:nvGraphicFramePr>
              <p:cNvPr id="146524" name="Object 35">
                <a:extLst>
                  <a:ext uri="{FF2B5EF4-FFF2-40B4-BE49-F238E27FC236}">
                    <a16:creationId xmlns:a16="http://schemas.microsoft.com/office/drawing/2014/main" id="{9618D038-B393-C745-B434-9311864F4298}"/>
                  </a:ext>
                </a:extLst>
              </p:cNvPr>
              <p:cNvGraphicFramePr>
                <a:graphicFrameLocks/>
              </p:cNvGraphicFramePr>
              <p:nvPr/>
            </p:nvGraphicFramePr>
            <p:xfrm>
              <a:off x="4513" y="1389"/>
              <a:ext cx="339" cy="302"/>
            </p:xfrm>
            <a:graphic>
              <a:graphicData uri="http://schemas.openxmlformats.org/presentationml/2006/ole">
                <mc:AlternateContent xmlns:mc="http://schemas.openxmlformats.org/markup-compatibility/2006">
                  <mc:Choice xmlns:v="urn:schemas-microsoft-com:vml" Requires="v">
                    <p:oleObj name="Clip" r:id="rId5" imgW="3111500" imgH="2768600" progId="MS_ClipArt_Gallery.2">
                      <p:embed/>
                    </p:oleObj>
                  </mc:Choice>
                  <mc:Fallback>
                    <p:oleObj name="Clip" r:id="rId5" imgW="3111500" imgH="2768600" progId="MS_ClipArt_Gallery.2">
                      <p:embed/>
                      <p:pic>
                        <p:nvPicPr>
                          <p:cNvPr id="146524" name="Object 35">
                            <a:extLst>
                              <a:ext uri="{FF2B5EF4-FFF2-40B4-BE49-F238E27FC236}">
                                <a16:creationId xmlns:a16="http://schemas.microsoft.com/office/drawing/2014/main" id="{9618D038-B393-C745-B434-9311864F429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1389"/>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25" name="Group 38">
                <a:extLst>
                  <a:ext uri="{FF2B5EF4-FFF2-40B4-BE49-F238E27FC236}">
                    <a16:creationId xmlns:a16="http://schemas.microsoft.com/office/drawing/2014/main" id="{ABB9F9FF-7EC0-DE4F-BD6F-A4354F3832DA}"/>
                  </a:ext>
                </a:extLst>
              </p:cNvPr>
              <p:cNvGrpSpPr>
                <a:grpSpLocks/>
              </p:cNvGrpSpPr>
              <p:nvPr/>
            </p:nvGrpSpPr>
            <p:grpSpPr bwMode="auto">
              <a:xfrm>
                <a:off x="4464" y="1461"/>
                <a:ext cx="474" cy="369"/>
                <a:chOff x="4464" y="1461"/>
                <a:chExt cx="474" cy="369"/>
              </a:xfrm>
            </p:grpSpPr>
            <p:sp>
              <p:nvSpPr>
                <p:cNvPr id="146526" name="Rectangle 36">
                  <a:extLst>
                    <a:ext uri="{FF2B5EF4-FFF2-40B4-BE49-F238E27FC236}">
                      <a16:creationId xmlns:a16="http://schemas.microsoft.com/office/drawing/2014/main" id="{3844DB31-2827-264B-8B97-E54E1C157258}"/>
                    </a:ext>
                  </a:extLst>
                </p:cNvPr>
                <p:cNvSpPr>
                  <a:spLocks noChangeArrowheads="1"/>
                </p:cNvSpPr>
                <p:nvPr/>
              </p:nvSpPr>
              <p:spPr bwMode="auto">
                <a:xfrm>
                  <a:off x="4535" y="1486"/>
                  <a:ext cx="326" cy="311"/>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27" name="Rectangle 37">
                  <a:extLst>
                    <a:ext uri="{FF2B5EF4-FFF2-40B4-BE49-F238E27FC236}">
                      <a16:creationId xmlns:a16="http://schemas.microsoft.com/office/drawing/2014/main" id="{3DDEF8A1-3CD3-AB46-9C2C-E7928B52D792}"/>
                    </a:ext>
                  </a:extLst>
                </p:cNvPr>
                <p:cNvSpPr>
                  <a:spLocks noChangeArrowheads="1"/>
                </p:cNvSpPr>
                <p:nvPr/>
              </p:nvSpPr>
              <p:spPr bwMode="auto">
                <a:xfrm>
                  <a:off x="4464" y="1461"/>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6441" name="Group 44">
              <a:extLst>
                <a:ext uri="{FF2B5EF4-FFF2-40B4-BE49-F238E27FC236}">
                  <a16:creationId xmlns:a16="http://schemas.microsoft.com/office/drawing/2014/main" id="{3E705BF2-A06F-6C41-9325-8FDE1C5CFEA8}"/>
                </a:ext>
              </a:extLst>
            </p:cNvPr>
            <p:cNvGrpSpPr>
              <a:grpSpLocks/>
            </p:cNvGrpSpPr>
            <p:nvPr/>
          </p:nvGrpSpPr>
          <p:grpSpPr bwMode="auto">
            <a:xfrm>
              <a:off x="4464" y="2597"/>
              <a:ext cx="474" cy="441"/>
              <a:chOff x="4464" y="2597"/>
              <a:chExt cx="474" cy="441"/>
            </a:xfrm>
          </p:grpSpPr>
          <p:graphicFrame>
            <p:nvGraphicFramePr>
              <p:cNvPr id="146520" name="Object 40">
                <a:extLst>
                  <a:ext uri="{FF2B5EF4-FFF2-40B4-BE49-F238E27FC236}">
                    <a16:creationId xmlns:a16="http://schemas.microsoft.com/office/drawing/2014/main" id="{2C9A077B-F92E-464D-9934-640DE1724EE0}"/>
                  </a:ext>
                </a:extLst>
              </p:cNvPr>
              <p:cNvGraphicFramePr>
                <a:graphicFrameLocks/>
              </p:cNvGraphicFramePr>
              <p:nvPr/>
            </p:nvGraphicFramePr>
            <p:xfrm>
              <a:off x="4513" y="2597"/>
              <a:ext cx="339" cy="302"/>
            </p:xfrm>
            <a:graphic>
              <a:graphicData uri="http://schemas.openxmlformats.org/presentationml/2006/ole">
                <mc:AlternateContent xmlns:mc="http://schemas.openxmlformats.org/markup-compatibility/2006">
                  <mc:Choice xmlns:v="urn:schemas-microsoft-com:vml" Requires="v">
                    <p:oleObj name="Clip" r:id="rId7" imgW="3111500" imgH="2768600" progId="MS_ClipArt_Gallery.2">
                      <p:embed/>
                    </p:oleObj>
                  </mc:Choice>
                  <mc:Fallback>
                    <p:oleObj name="Clip" r:id="rId7" imgW="3111500" imgH="2768600" progId="MS_ClipArt_Gallery.2">
                      <p:embed/>
                      <p:pic>
                        <p:nvPicPr>
                          <p:cNvPr id="146520" name="Object 40">
                            <a:extLst>
                              <a:ext uri="{FF2B5EF4-FFF2-40B4-BE49-F238E27FC236}">
                                <a16:creationId xmlns:a16="http://schemas.microsoft.com/office/drawing/2014/main" id="{2C9A077B-F92E-464D-9934-640DE1724EE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3" y="2597"/>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521" name="Group 43">
                <a:extLst>
                  <a:ext uri="{FF2B5EF4-FFF2-40B4-BE49-F238E27FC236}">
                    <a16:creationId xmlns:a16="http://schemas.microsoft.com/office/drawing/2014/main" id="{7C5AFE5E-D107-1A42-B351-331997EE75BB}"/>
                  </a:ext>
                </a:extLst>
              </p:cNvPr>
              <p:cNvGrpSpPr>
                <a:grpSpLocks/>
              </p:cNvGrpSpPr>
              <p:nvPr/>
            </p:nvGrpSpPr>
            <p:grpSpPr bwMode="auto">
              <a:xfrm>
                <a:off x="4464" y="2669"/>
                <a:ext cx="474" cy="369"/>
                <a:chOff x="4464" y="2669"/>
                <a:chExt cx="474" cy="369"/>
              </a:xfrm>
            </p:grpSpPr>
            <p:sp>
              <p:nvSpPr>
                <p:cNvPr id="146522" name="Rectangle 41">
                  <a:extLst>
                    <a:ext uri="{FF2B5EF4-FFF2-40B4-BE49-F238E27FC236}">
                      <a16:creationId xmlns:a16="http://schemas.microsoft.com/office/drawing/2014/main" id="{303D81EB-0412-A24A-9E96-8E41E1913F24}"/>
                    </a:ext>
                  </a:extLst>
                </p:cNvPr>
                <p:cNvSpPr>
                  <a:spLocks noChangeArrowheads="1"/>
                </p:cNvSpPr>
                <p:nvPr/>
              </p:nvSpPr>
              <p:spPr bwMode="auto">
                <a:xfrm>
                  <a:off x="4535" y="2694"/>
                  <a:ext cx="326" cy="311"/>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23" name="Rectangle 42">
                  <a:extLst>
                    <a:ext uri="{FF2B5EF4-FFF2-40B4-BE49-F238E27FC236}">
                      <a16:creationId xmlns:a16="http://schemas.microsoft.com/office/drawing/2014/main" id="{2105BE9C-68C3-6345-B23F-2A49BD2845B6}"/>
                    </a:ext>
                  </a:extLst>
                </p:cNvPr>
                <p:cNvSpPr>
                  <a:spLocks noChangeArrowheads="1"/>
                </p:cNvSpPr>
                <p:nvPr/>
              </p:nvSpPr>
              <p:spPr bwMode="auto">
                <a:xfrm>
                  <a:off x="4464" y="2669"/>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6442" name="Group 70">
              <a:extLst>
                <a:ext uri="{FF2B5EF4-FFF2-40B4-BE49-F238E27FC236}">
                  <a16:creationId xmlns:a16="http://schemas.microsoft.com/office/drawing/2014/main" id="{66EFB8B1-EBA4-7F4F-B1B5-D6C9DC35EBF1}"/>
                </a:ext>
              </a:extLst>
            </p:cNvPr>
            <p:cNvGrpSpPr>
              <a:grpSpLocks/>
            </p:cNvGrpSpPr>
            <p:nvPr/>
          </p:nvGrpSpPr>
          <p:grpSpPr bwMode="auto">
            <a:xfrm>
              <a:off x="3021" y="2458"/>
              <a:ext cx="504" cy="883"/>
              <a:chOff x="3021" y="2458"/>
              <a:chExt cx="504" cy="883"/>
            </a:xfrm>
          </p:grpSpPr>
          <p:grpSp>
            <p:nvGrpSpPr>
              <p:cNvPr id="146495" name="Group 53">
                <a:extLst>
                  <a:ext uri="{FF2B5EF4-FFF2-40B4-BE49-F238E27FC236}">
                    <a16:creationId xmlns:a16="http://schemas.microsoft.com/office/drawing/2014/main" id="{6E20BCA2-EBF3-0342-8C4B-E0D82F8B7B6D}"/>
                  </a:ext>
                </a:extLst>
              </p:cNvPr>
              <p:cNvGrpSpPr>
                <a:grpSpLocks/>
              </p:cNvGrpSpPr>
              <p:nvPr/>
            </p:nvGrpSpPr>
            <p:grpSpPr bwMode="auto">
              <a:xfrm>
                <a:off x="3184" y="2458"/>
                <a:ext cx="189" cy="547"/>
                <a:chOff x="3184" y="2458"/>
                <a:chExt cx="189" cy="547"/>
              </a:xfrm>
            </p:grpSpPr>
            <p:sp>
              <p:nvSpPr>
                <p:cNvPr id="146512" name="AutoShape 45">
                  <a:extLst>
                    <a:ext uri="{FF2B5EF4-FFF2-40B4-BE49-F238E27FC236}">
                      <a16:creationId xmlns:a16="http://schemas.microsoft.com/office/drawing/2014/main" id="{7FE79776-426F-E642-AE98-46AE4E88EE71}"/>
                    </a:ext>
                  </a:extLst>
                </p:cNvPr>
                <p:cNvSpPr>
                  <a:spLocks noChangeArrowheads="1"/>
                </p:cNvSpPr>
                <p:nvPr/>
              </p:nvSpPr>
              <p:spPr bwMode="auto">
                <a:xfrm>
                  <a:off x="3184" y="2878"/>
                  <a:ext cx="189" cy="127"/>
                </a:xfrm>
                <a:prstGeom prst="parallelogram">
                  <a:avLst>
                    <a:gd name="adj" fmla="val 5731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3" name="Rectangle 46">
                  <a:extLst>
                    <a:ext uri="{FF2B5EF4-FFF2-40B4-BE49-F238E27FC236}">
                      <a16:creationId xmlns:a16="http://schemas.microsoft.com/office/drawing/2014/main" id="{591A2F8B-8344-514D-8799-09276E9A9740}"/>
                    </a:ext>
                  </a:extLst>
                </p:cNvPr>
                <p:cNvSpPr>
                  <a:spLocks noChangeArrowheads="1"/>
                </p:cNvSpPr>
                <p:nvPr/>
              </p:nvSpPr>
              <p:spPr bwMode="auto">
                <a:xfrm>
                  <a:off x="3280" y="2461"/>
                  <a:ext cx="87"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4" name="Rectangle 47">
                  <a:extLst>
                    <a:ext uri="{FF2B5EF4-FFF2-40B4-BE49-F238E27FC236}">
                      <a16:creationId xmlns:a16="http://schemas.microsoft.com/office/drawing/2014/main" id="{3D8C2DE5-5BE2-514E-B2A9-266CE1831F08}"/>
                    </a:ext>
                  </a:extLst>
                </p:cNvPr>
                <p:cNvSpPr>
                  <a:spLocks noChangeArrowheads="1"/>
                </p:cNvSpPr>
                <p:nvPr/>
              </p:nvSpPr>
              <p:spPr bwMode="auto">
                <a:xfrm>
                  <a:off x="3186" y="2581"/>
                  <a:ext cx="118" cy="419"/>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5" name="AutoShape 48">
                  <a:extLst>
                    <a:ext uri="{FF2B5EF4-FFF2-40B4-BE49-F238E27FC236}">
                      <a16:creationId xmlns:a16="http://schemas.microsoft.com/office/drawing/2014/main" id="{70BE38A3-F038-4343-BBAD-270413F2A2E6}"/>
                    </a:ext>
                  </a:extLst>
                </p:cNvPr>
                <p:cNvSpPr>
                  <a:spLocks noChangeArrowheads="1"/>
                </p:cNvSpPr>
                <p:nvPr/>
              </p:nvSpPr>
              <p:spPr bwMode="auto">
                <a:xfrm>
                  <a:off x="3185" y="2458"/>
                  <a:ext cx="187" cy="125"/>
                </a:xfrm>
                <a:prstGeom prst="parallelogram">
                  <a:avLst>
                    <a:gd name="adj" fmla="val 5761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6" name="Line 49">
                  <a:extLst>
                    <a:ext uri="{FF2B5EF4-FFF2-40B4-BE49-F238E27FC236}">
                      <a16:creationId xmlns:a16="http://schemas.microsoft.com/office/drawing/2014/main" id="{EE427DD2-FBF2-EF4C-8A0A-43B6A8F493F3}"/>
                    </a:ext>
                  </a:extLst>
                </p:cNvPr>
                <p:cNvSpPr>
                  <a:spLocks noChangeShapeType="1"/>
                </p:cNvSpPr>
                <p:nvPr/>
              </p:nvSpPr>
              <p:spPr bwMode="auto">
                <a:xfrm>
                  <a:off x="3373" y="2466"/>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17" name="Line 50">
                  <a:extLst>
                    <a:ext uri="{FF2B5EF4-FFF2-40B4-BE49-F238E27FC236}">
                      <a16:creationId xmlns:a16="http://schemas.microsoft.com/office/drawing/2014/main" id="{04E2C10D-C217-3746-A9C1-38DD4526AD27}"/>
                    </a:ext>
                  </a:extLst>
                </p:cNvPr>
                <p:cNvSpPr>
                  <a:spLocks noChangeShapeType="1"/>
                </p:cNvSpPr>
                <p:nvPr/>
              </p:nvSpPr>
              <p:spPr bwMode="auto">
                <a:xfrm flipH="1">
                  <a:off x="3305" y="2878"/>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18" name="Rectangle 51">
                  <a:extLst>
                    <a:ext uri="{FF2B5EF4-FFF2-40B4-BE49-F238E27FC236}">
                      <a16:creationId xmlns:a16="http://schemas.microsoft.com/office/drawing/2014/main" id="{4B3DFB9C-1799-F545-80F1-BAB516F13825}"/>
                    </a:ext>
                  </a:extLst>
                </p:cNvPr>
                <p:cNvSpPr>
                  <a:spLocks noChangeArrowheads="1"/>
                </p:cNvSpPr>
                <p:nvPr/>
              </p:nvSpPr>
              <p:spPr bwMode="auto">
                <a:xfrm>
                  <a:off x="3201" y="2637"/>
                  <a:ext cx="78" cy="24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9" name="Rectangle 52">
                  <a:extLst>
                    <a:ext uri="{FF2B5EF4-FFF2-40B4-BE49-F238E27FC236}">
                      <a16:creationId xmlns:a16="http://schemas.microsoft.com/office/drawing/2014/main" id="{2D77E069-00AA-FA45-A490-17A3B5766EEC}"/>
                    </a:ext>
                  </a:extLst>
                </p:cNvPr>
                <p:cNvSpPr>
                  <a:spLocks noChangeArrowheads="1"/>
                </p:cNvSpPr>
                <p:nvPr/>
              </p:nvSpPr>
              <p:spPr bwMode="auto">
                <a:xfrm>
                  <a:off x="3212" y="2709"/>
                  <a:ext cx="60"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46496" name="Group 69">
                <a:extLst>
                  <a:ext uri="{FF2B5EF4-FFF2-40B4-BE49-F238E27FC236}">
                    <a16:creationId xmlns:a16="http://schemas.microsoft.com/office/drawing/2014/main" id="{12AE6FF1-5AE7-8E44-8BE8-34A050A77492}"/>
                  </a:ext>
                </a:extLst>
              </p:cNvPr>
              <p:cNvGrpSpPr>
                <a:grpSpLocks/>
              </p:cNvGrpSpPr>
              <p:nvPr/>
            </p:nvGrpSpPr>
            <p:grpSpPr bwMode="auto">
              <a:xfrm>
                <a:off x="3021" y="2723"/>
                <a:ext cx="504" cy="618"/>
                <a:chOff x="3021" y="2723"/>
                <a:chExt cx="504" cy="618"/>
              </a:xfrm>
            </p:grpSpPr>
            <p:sp>
              <p:nvSpPr>
                <p:cNvPr id="146497" name="Rectangle 54">
                  <a:extLst>
                    <a:ext uri="{FF2B5EF4-FFF2-40B4-BE49-F238E27FC236}">
                      <a16:creationId xmlns:a16="http://schemas.microsoft.com/office/drawing/2014/main" id="{D2EF7544-161F-A94A-8253-22F064BE1144}"/>
                    </a:ext>
                  </a:extLst>
                </p:cNvPr>
                <p:cNvSpPr>
                  <a:spLocks noChangeArrowheads="1"/>
                </p:cNvSpPr>
                <p:nvPr/>
              </p:nvSpPr>
              <p:spPr bwMode="auto">
                <a:xfrm>
                  <a:off x="3065" y="2744"/>
                  <a:ext cx="434" cy="597"/>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98" name="Rectangle 55">
                  <a:extLst>
                    <a:ext uri="{FF2B5EF4-FFF2-40B4-BE49-F238E27FC236}">
                      <a16:creationId xmlns:a16="http://schemas.microsoft.com/office/drawing/2014/main" id="{71AD3CB9-C6F8-FA44-B81F-F65BCD8436B1}"/>
                    </a:ext>
                  </a:extLst>
                </p:cNvPr>
                <p:cNvSpPr>
                  <a:spLocks noChangeArrowheads="1"/>
                </p:cNvSpPr>
                <p:nvPr/>
              </p:nvSpPr>
              <p:spPr bwMode="auto">
                <a:xfrm>
                  <a:off x="3021" y="2723"/>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6499" name="Rectangle 56">
                  <a:extLst>
                    <a:ext uri="{FF2B5EF4-FFF2-40B4-BE49-F238E27FC236}">
                      <a16:creationId xmlns:a16="http://schemas.microsoft.com/office/drawing/2014/main" id="{239FA67A-23A8-824F-9CB8-8A89B2600F70}"/>
                    </a:ext>
                  </a:extLst>
                </p:cNvPr>
                <p:cNvSpPr>
                  <a:spLocks noChangeArrowheads="1"/>
                </p:cNvSpPr>
                <p:nvPr/>
              </p:nvSpPr>
              <p:spPr bwMode="auto">
                <a:xfrm>
                  <a:off x="3085" y="3074"/>
                  <a:ext cx="384" cy="116"/>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00" name="Line 57">
                  <a:extLst>
                    <a:ext uri="{FF2B5EF4-FFF2-40B4-BE49-F238E27FC236}">
                      <a16:creationId xmlns:a16="http://schemas.microsoft.com/office/drawing/2014/main" id="{416CFE37-D4C1-394C-9962-581AE07CEE15}"/>
                    </a:ext>
                  </a:extLst>
                </p:cNvPr>
                <p:cNvSpPr>
                  <a:spLocks noChangeShapeType="1"/>
                </p:cNvSpPr>
                <p:nvPr/>
              </p:nvSpPr>
              <p:spPr bwMode="auto">
                <a:xfrm>
                  <a:off x="3128" y="3102"/>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1" name="Line 58">
                  <a:extLst>
                    <a:ext uri="{FF2B5EF4-FFF2-40B4-BE49-F238E27FC236}">
                      <a16:creationId xmlns:a16="http://schemas.microsoft.com/office/drawing/2014/main" id="{93127028-E867-4348-A240-95971B1375AA}"/>
                    </a:ext>
                  </a:extLst>
                </p:cNvPr>
                <p:cNvSpPr>
                  <a:spLocks noChangeShapeType="1"/>
                </p:cNvSpPr>
                <p:nvPr/>
              </p:nvSpPr>
              <p:spPr bwMode="auto">
                <a:xfrm>
                  <a:off x="3220"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2" name="Line 59">
                  <a:extLst>
                    <a:ext uri="{FF2B5EF4-FFF2-40B4-BE49-F238E27FC236}">
                      <a16:creationId xmlns:a16="http://schemas.microsoft.com/office/drawing/2014/main" id="{FF93852B-86E6-C642-8D94-348F9DDAF0FB}"/>
                    </a:ext>
                  </a:extLst>
                </p:cNvPr>
                <p:cNvSpPr>
                  <a:spLocks noChangeShapeType="1"/>
                </p:cNvSpPr>
                <p:nvPr/>
              </p:nvSpPr>
              <p:spPr bwMode="auto">
                <a:xfrm>
                  <a:off x="3267" y="3103"/>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3" name="Line 60">
                  <a:extLst>
                    <a:ext uri="{FF2B5EF4-FFF2-40B4-BE49-F238E27FC236}">
                      <a16:creationId xmlns:a16="http://schemas.microsoft.com/office/drawing/2014/main" id="{B77F5891-0EC6-4343-89DF-C53BEA156675}"/>
                    </a:ext>
                  </a:extLst>
                </p:cNvPr>
                <p:cNvSpPr>
                  <a:spLocks noChangeShapeType="1"/>
                </p:cNvSpPr>
                <p:nvPr/>
              </p:nvSpPr>
              <p:spPr bwMode="auto">
                <a:xfrm>
                  <a:off x="3315"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4" name="Line 61">
                  <a:extLst>
                    <a:ext uri="{FF2B5EF4-FFF2-40B4-BE49-F238E27FC236}">
                      <a16:creationId xmlns:a16="http://schemas.microsoft.com/office/drawing/2014/main" id="{A0A58197-62CB-2147-A61C-34322262BD0E}"/>
                    </a:ext>
                  </a:extLst>
                </p:cNvPr>
                <p:cNvSpPr>
                  <a:spLocks noChangeShapeType="1"/>
                </p:cNvSpPr>
                <p:nvPr/>
              </p:nvSpPr>
              <p:spPr bwMode="auto">
                <a:xfrm>
                  <a:off x="3366"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5" name="Line 62">
                  <a:extLst>
                    <a:ext uri="{FF2B5EF4-FFF2-40B4-BE49-F238E27FC236}">
                      <a16:creationId xmlns:a16="http://schemas.microsoft.com/office/drawing/2014/main" id="{83729145-8A58-F445-B85D-9C3266EB692F}"/>
                    </a:ext>
                  </a:extLst>
                </p:cNvPr>
                <p:cNvSpPr>
                  <a:spLocks noChangeShapeType="1"/>
                </p:cNvSpPr>
                <p:nvPr/>
              </p:nvSpPr>
              <p:spPr bwMode="auto">
                <a:xfrm>
                  <a:off x="3414" y="3101"/>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6" name="Line 63">
                  <a:extLst>
                    <a:ext uri="{FF2B5EF4-FFF2-40B4-BE49-F238E27FC236}">
                      <a16:creationId xmlns:a16="http://schemas.microsoft.com/office/drawing/2014/main" id="{7E72BA84-CFF0-DC4B-AE01-C9B0A103FFE5}"/>
                    </a:ext>
                  </a:extLst>
                </p:cNvPr>
                <p:cNvSpPr>
                  <a:spLocks noChangeShapeType="1"/>
                </p:cNvSpPr>
                <p:nvPr/>
              </p:nvSpPr>
              <p:spPr bwMode="auto">
                <a:xfrm>
                  <a:off x="3173" y="3102"/>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507" name="Rectangle 64">
                  <a:extLst>
                    <a:ext uri="{FF2B5EF4-FFF2-40B4-BE49-F238E27FC236}">
                      <a16:creationId xmlns:a16="http://schemas.microsoft.com/office/drawing/2014/main" id="{02B3A262-BC9E-BF48-AD20-CEAC7B7C76B4}"/>
                    </a:ext>
                  </a:extLst>
                </p:cNvPr>
                <p:cNvSpPr>
                  <a:spLocks noChangeArrowheads="1"/>
                </p:cNvSpPr>
                <p:nvPr/>
              </p:nvSpPr>
              <p:spPr bwMode="auto">
                <a:xfrm>
                  <a:off x="3095" y="3233"/>
                  <a:ext cx="52"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08" name="Rectangle 65">
                  <a:extLst>
                    <a:ext uri="{FF2B5EF4-FFF2-40B4-BE49-F238E27FC236}">
                      <a16:creationId xmlns:a16="http://schemas.microsoft.com/office/drawing/2014/main" id="{7DDDFDEE-4F55-A04C-A3A5-2F4F9F191D25}"/>
                    </a:ext>
                  </a:extLst>
                </p:cNvPr>
                <p:cNvSpPr>
                  <a:spLocks noChangeArrowheads="1"/>
                </p:cNvSpPr>
                <p:nvPr/>
              </p:nvSpPr>
              <p:spPr bwMode="auto">
                <a:xfrm>
                  <a:off x="3167" y="3233"/>
                  <a:ext cx="52"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09" name="Rectangle 66">
                  <a:extLst>
                    <a:ext uri="{FF2B5EF4-FFF2-40B4-BE49-F238E27FC236}">
                      <a16:creationId xmlns:a16="http://schemas.microsoft.com/office/drawing/2014/main" id="{5755438A-755D-5942-8A28-847BB11C7883}"/>
                    </a:ext>
                  </a:extLst>
                </p:cNvPr>
                <p:cNvSpPr>
                  <a:spLocks noChangeArrowheads="1"/>
                </p:cNvSpPr>
                <p:nvPr/>
              </p:nvSpPr>
              <p:spPr bwMode="auto">
                <a:xfrm>
                  <a:off x="3240" y="3232"/>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0" name="Rectangle 67">
                  <a:extLst>
                    <a:ext uri="{FF2B5EF4-FFF2-40B4-BE49-F238E27FC236}">
                      <a16:creationId xmlns:a16="http://schemas.microsoft.com/office/drawing/2014/main" id="{709B376A-375A-1042-9C5E-9DC0C6378050}"/>
                    </a:ext>
                  </a:extLst>
                </p:cNvPr>
                <p:cNvSpPr>
                  <a:spLocks noChangeArrowheads="1"/>
                </p:cNvSpPr>
                <p:nvPr/>
              </p:nvSpPr>
              <p:spPr bwMode="auto">
                <a:xfrm>
                  <a:off x="3322" y="3230"/>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511" name="Rectangle 68">
                  <a:extLst>
                    <a:ext uri="{FF2B5EF4-FFF2-40B4-BE49-F238E27FC236}">
                      <a16:creationId xmlns:a16="http://schemas.microsoft.com/office/drawing/2014/main" id="{F57B1B21-BDEF-A24B-98B6-838DB38D7B21}"/>
                    </a:ext>
                  </a:extLst>
                </p:cNvPr>
                <p:cNvSpPr>
                  <a:spLocks noChangeArrowheads="1"/>
                </p:cNvSpPr>
                <p:nvPr/>
              </p:nvSpPr>
              <p:spPr bwMode="auto">
                <a:xfrm>
                  <a:off x="3403" y="3230"/>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grpSp>
          <p:nvGrpSpPr>
            <p:cNvPr id="146443" name="Group 75">
              <a:extLst>
                <a:ext uri="{FF2B5EF4-FFF2-40B4-BE49-F238E27FC236}">
                  <a16:creationId xmlns:a16="http://schemas.microsoft.com/office/drawing/2014/main" id="{DD641C38-D890-4F4A-B0F7-196B4B26286F}"/>
                </a:ext>
              </a:extLst>
            </p:cNvPr>
            <p:cNvGrpSpPr>
              <a:grpSpLocks/>
            </p:cNvGrpSpPr>
            <p:nvPr/>
          </p:nvGrpSpPr>
          <p:grpSpPr bwMode="auto">
            <a:xfrm>
              <a:off x="3520" y="3106"/>
              <a:ext cx="474" cy="441"/>
              <a:chOff x="3520" y="3106"/>
              <a:chExt cx="474" cy="441"/>
            </a:xfrm>
          </p:grpSpPr>
          <p:graphicFrame>
            <p:nvGraphicFramePr>
              <p:cNvPr id="146491" name="Object 71">
                <a:extLst>
                  <a:ext uri="{FF2B5EF4-FFF2-40B4-BE49-F238E27FC236}">
                    <a16:creationId xmlns:a16="http://schemas.microsoft.com/office/drawing/2014/main" id="{4AC1E823-DDA9-0D46-9B5E-E737B2D93ED0}"/>
                  </a:ext>
                </a:extLst>
              </p:cNvPr>
              <p:cNvGraphicFramePr>
                <a:graphicFrameLocks/>
              </p:cNvGraphicFramePr>
              <p:nvPr/>
            </p:nvGraphicFramePr>
            <p:xfrm>
              <a:off x="3569" y="3106"/>
              <a:ext cx="339" cy="302"/>
            </p:xfrm>
            <a:graphic>
              <a:graphicData uri="http://schemas.openxmlformats.org/presentationml/2006/ole">
                <mc:AlternateContent xmlns:mc="http://schemas.openxmlformats.org/markup-compatibility/2006">
                  <mc:Choice xmlns:v="urn:schemas-microsoft-com:vml" Requires="v">
                    <p:oleObj name="Clip" r:id="rId7" imgW="3111500" imgH="2768600" progId="MS_ClipArt_Gallery.2">
                      <p:embed/>
                    </p:oleObj>
                  </mc:Choice>
                  <mc:Fallback>
                    <p:oleObj name="Clip" r:id="rId7" imgW="3111500" imgH="2768600" progId="MS_ClipArt_Gallery.2">
                      <p:embed/>
                      <p:pic>
                        <p:nvPicPr>
                          <p:cNvPr id="146491" name="Object 71">
                            <a:extLst>
                              <a:ext uri="{FF2B5EF4-FFF2-40B4-BE49-F238E27FC236}">
                                <a16:creationId xmlns:a16="http://schemas.microsoft.com/office/drawing/2014/main" id="{4AC1E823-DDA9-0D46-9B5E-E737B2D93ED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9" y="3106"/>
                            <a:ext cx="339"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92" name="Group 74">
                <a:extLst>
                  <a:ext uri="{FF2B5EF4-FFF2-40B4-BE49-F238E27FC236}">
                    <a16:creationId xmlns:a16="http://schemas.microsoft.com/office/drawing/2014/main" id="{92B11874-46F9-D549-955B-0BF6E729BE5E}"/>
                  </a:ext>
                </a:extLst>
              </p:cNvPr>
              <p:cNvGrpSpPr>
                <a:grpSpLocks/>
              </p:cNvGrpSpPr>
              <p:nvPr/>
            </p:nvGrpSpPr>
            <p:grpSpPr bwMode="auto">
              <a:xfrm>
                <a:off x="3520" y="3178"/>
                <a:ext cx="474" cy="369"/>
                <a:chOff x="3520" y="3178"/>
                <a:chExt cx="474" cy="369"/>
              </a:xfrm>
            </p:grpSpPr>
            <p:sp>
              <p:nvSpPr>
                <p:cNvPr id="146493" name="Rectangle 72">
                  <a:extLst>
                    <a:ext uri="{FF2B5EF4-FFF2-40B4-BE49-F238E27FC236}">
                      <a16:creationId xmlns:a16="http://schemas.microsoft.com/office/drawing/2014/main" id="{FBDC87E1-B221-BF42-84F6-22A91277255F}"/>
                    </a:ext>
                  </a:extLst>
                </p:cNvPr>
                <p:cNvSpPr>
                  <a:spLocks noChangeArrowheads="1"/>
                </p:cNvSpPr>
                <p:nvPr/>
              </p:nvSpPr>
              <p:spPr bwMode="auto">
                <a:xfrm>
                  <a:off x="3591" y="3203"/>
                  <a:ext cx="326" cy="311"/>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94" name="Rectangle 73">
                  <a:extLst>
                    <a:ext uri="{FF2B5EF4-FFF2-40B4-BE49-F238E27FC236}">
                      <a16:creationId xmlns:a16="http://schemas.microsoft.com/office/drawing/2014/main" id="{43A6F289-31B5-C040-9724-B01215DFCD8F}"/>
                    </a:ext>
                  </a:extLst>
                </p:cNvPr>
                <p:cNvSpPr>
                  <a:spLocks noChangeArrowheads="1"/>
                </p:cNvSpPr>
                <p:nvPr/>
              </p:nvSpPr>
              <p:spPr bwMode="auto">
                <a:xfrm>
                  <a:off x="3520" y="3178"/>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6444" name="Group 80">
              <a:extLst>
                <a:ext uri="{FF2B5EF4-FFF2-40B4-BE49-F238E27FC236}">
                  <a16:creationId xmlns:a16="http://schemas.microsoft.com/office/drawing/2014/main" id="{D212C801-39BC-B14A-8163-DFCD73FDA872}"/>
                </a:ext>
              </a:extLst>
            </p:cNvPr>
            <p:cNvGrpSpPr>
              <a:grpSpLocks/>
            </p:cNvGrpSpPr>
            <p:nvPr/>
          </p:nvGrpSpPr>
          <p:grpSpPr bwMode="auto">
            <a:xfrm>
              <a:off x="3074" y="3402"/>
              <a:ext cx="474" cy="441"/>
              <a:chOff x="3074" y="3402"/>
              <a:chExt cx="474" cy="441"/>
            </a:xfrm>
          </p:grpSpPr>
          <p:graphicFrame>
            <p:nvGraphicFramePr>
              <p:cNvPr id="146487" name="Object 76">
                <a:extLst>
                  <a:ext uri="{FF2B5EF4-FFF2-40B4-BE49-F238E27FC236}">
                    <a16:creationId xmlns:a16="http://schemas.microsoft.com/office/drawing/2014/main" id="{E89E5059-C29B-5C4A-B849-276CE6FC6FEF}"/>
                  </a:ext>
                </a:extLst>
              </p:cNvPr>
              <p:cNvGraphicFramePr>
                <a:graphicFrameLocks/>
              </p:cNvGraphicFramePr>
              <p:nvPr/>
            </p:nvGraphicFramePr>
            <p:xfrm>
              <a:off x="3122" y="3402"/>
              <a:ext cx="340" cy="302"/>
            </p:xfrm>
            <a:graphic>
              <a:graphicData uri="http://schemas.openxmlformats.org/presentationml/2006/ole">
                <mc:AlternateContent xmlns:mc="http://schemas.openxmlformats.org/markup-compatibility/2006">
                  <mc:Choice xmlns:v="urn:schemas-microsoft-com:vml" Requires="v">
                    <p:oleObj name="Clip" r:id="rId10" imgW="3111500" imgH="2768600" progId="MS_ClipArt_Gallery.2">
                      <p:embed/>
                    </p:oleObj>
                  </mc:Choice>
                  <mc:Fallback>
                    <p:oleObj name="Clip" r:id="rId10" imgW="3111500" imgH="2768600" progId="MS_ClipArt_Gallery.2">
                      <p:embed/>
                      <p:pic>
                        <p:nvPicPr>
                          <p:cNvPr id="146487" name="Object 76">
                            <a:extLst>
                              <a:ext uri="{FF2B5EF4-FFF2-40B4-BE49-F238E27FC236}">
                                <a16:creationId xmlns:a16="http://schemas.microsoft.com/office/drawing/2014/main" id="{E89E5059-C29B-5C4A-B849-276CE6FC6FE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2" y="3402"/>
                            <a:ext cx="3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88" name="Group 79">
                <a:extLst>
                  <a:ext uri="{FF2B5EF4-FFF2-40B4-BE49-F238E27FC236}">
                    <a16:creationId xmlns:a16="http://schemas.microsoft.com/office/drawing/2014/main" id="{C32A4664-DA24-3446-9C19-CE6CAAB12206}"/>
                  </a:ext>
                </a:extLst>
              </p:cNvPr>
              <p:cNvGrpSpPr>
                <a:grpSpLocks/>
              </p:cNvGrpSpPr>
              <p:nvPr/>
            </p:nvGrpSpPr>
            <p:grpSpPr bwMode="auto">
              <a:xfrm>
                <a:off x="3074" y="3474"/>
                <a:ext cx="474" cy="369"/>
                <a:chOff x="3074" y="3474"/>
                <a:chExt cx="474" cy="369"/>
              </a:xfrm>
            </p:grpSpPr>
            <p:sp>
              <p:nvSpPr>
                <p:cNvPr id="146489" name="Rectangle 77">
                  <a:extLst>
                    <a:ext uri="{FF2B5EF4-FFF2-40B4-BE49-F238E27FC236}">
                      <a16:creationId xmlns:a16="http://schemas.microsoft.com/office/drawing/2014/main" id="{0EAF6E89-6F72-3D4E-9807-B1BFE9243982}"/>
                    </a:ext>
                  </a:extLst>
                </p:cNvPr>
                <p:cNvSpPr>
                  <a:spLocks noChangeArrowheads="1"/>
                </p:cNvSpPr>
                <p:nvPr/>
              </p:nvSpPr>
              <p:spPr bwMode="auto">
                <a:xfrm>
                  <a:off x="3145" y="3499"/>
                  <a:ext cx="326" cy="311"/>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90" name="Rectangle 78">
                  <a:extLst>
                    <a:ext uri="{FF2B5EF4-FFF2-40B4-BE49-F238E27FC236}">
                      <a16:creationId xmlns:a16="http://schemas.microsoft.com/office/drawing/2014/main" id="{9CEA3151-140F-F444-BA1E-1191D279F25D}"/>
                    </a:ext>
                  </a:extLst>
                </p:cNvPr>
                <p:cNvSpPr>
                  <a:spLocks noChangeArrowheads="1"/>
                </p:cNvSpPr>
                <p:nvPr/>
              </p:nvSpPr>
              <p:spPr bwMode="auto">
                <a:xfrm>
                  <a:off x="3074" y="3474"/>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grpSp>
          <p:nvGrpSpPr>
            <p:cNvPr id="146445" name="Group 106">
              <a:extLst>
                <a:ext uri="{FF2B5EF4-FFF2-40B4-BE49-F238E27FC236}">
                  <a16:creationId xmlns:a16="http://schemas.microsoft.com/office/drawing/2014/main" id="{53982037-B0CA-3847-B687-7FB2C730D192}"/>
                </a:ext>
              </a:extLst>
            </p:cNvPr>
            <p:cNvGrpSpPr>
              <a:grpSpLocks/>
            </p:cNvGrpSpPr>
            <p:nvPr/>
          </p:nvGrpSpPr>
          <p:grpSpPr bwMode="auto">
            <a:xfrm>
              <a:off x="3021" y="1133"/>
              <a:ext cx="504" cy="883"/>
              <a:chOff x="3021" y="1133"/>
              <a:chExt cx="504" cy="883"/>
            </a:xfrm>
          </p:grpSpPr>
          <p:grpSp>
            <p:nvGrpSpPr>
              <p:cNvPr id="146462" name="Group 89">
                <a:extLst>
                  <a:ext uri="{FF2B5EF4-FFF2-40B4-BE49-F238E27FC236}">
                    <a16:creationId xmlns:a16="http://schemas.microsoft.com/office/drawing/2014/main" id="{313D1987-FFB2-AB47-B239-F2352104C616}"/>
                  </a:ext>
                </a:extLst>
              </p:cNvPr>
              <p:cNvGrpSpPr>
                <a:grpSpLocks/>
              </p:cNvGrpSpPr>
              <p:nvPr/>
            </p:nvGrpSpPr>
            <p:grpSpPr bwMode="auto">
              <a:xfrm>
                <a:off x="3184" y="1133"/>
                <a:ext cx="189" cy="547"/>
                <a:chOff x="3184" y="1133"/>
                <a:chExt cx="189" cy="547"/>
              </a:xfrm>
            </p:grpSpPr>
            <p:sp>
              <p:nvSpPr>
                <p:cNvPr id="146479" name="AutoShape 81">
                  <a:extLst>
                    <a:ext uri="{FF2B5EF4-FFF2-40B4-BE49-F238E27FC236}">
                      <a16:creationId xmlns:a16="http://schemas.microsoft.com/office/drawing/2014/main" id="{248839E6-0DF6-3D4D-B311-046560B10B4C}"/>
                    </a:ext>
                  </a:extLst>
                </p:cNvPr>
                <p:cNvSpPr>
                  <a:spLocks noChangeArrowheads="1"/>
                </p:cNvSpPr>
                <p:nvPr/>
              </p:nvSpPr>
              <p:spPr bwMode="auto">
                <a:xfrm>
                  <a:off x="3184" y="1553"/>
                  <a:ext cx="189" cy="127"/>
                </a:xfrm>
                <a:prstGeom prst="parallelogram">
                  <a:avLst>
                    <a:gd name="adj" fmla="val 5731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80" name="Rectangle 82">
                  <a:extLst>
                    <a:ext uri="{FF2B5EF4-FFF2-40B4-BE49-F238E27FC236}">
                      <a16:creationId xmlns:a16="http://schemas.microsoft.com/office/drawing/2014/main" id="{3187ED6E-AB04-A84E-A592-E4DA17CA2BEE}"/>
                    </a:ext>
                  </a:extLst>
                </p:cNvPr>
                <p:cNvSpPr>
                  <a:spLocks noChangeArrowheads="1"/>
                </p:cNvSpPr>
                <p:nvPr/>
              </p:nvSpPr>
              <p:spPr bwMode="auto">
                <a:xfrm>
                  <a:off x="3280" y="1136"/>
                  <a:ext cx="87" cy="42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81" name="Rectangle 83">
                  <a:extLst>
                    <a:ext uri="{FF2B5EF4-FFF2-40B4-BE49-F238E27FC236}">
                      <a16:creationId xmlns:a16="http://schemas.microsoft.com/office/drawing/2014/main" id="{14C177F4-D240-904A-81D5-CB52228481B4}"/>
                    </a:ext>
                  </a:extLst>
                </p:cNvPr>
                <p:cNvSpPr>
                  <a:spLocks noChangeArrowheads="1"/>
                </p:cNvSpPr>
                <p:nvPr/>
              </p:nvSpPr>
              <p:spPr bwMode="auto">
                <a:xfrm>
                  <a:off x="3186" y="1256"/>
                  <a:ext cx="118" cy="419"/>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82" name="AutoShape 84">
                  <a:extLst>
                    <a:ext uri="{FF2B5EF4-FFF2-40B4-BE49-F238E27FC236}">
                      <a16:creationId xmlns:a16="http://schemas.microsoft.com/office/drawing/2014/main" id="{165489B1-01FE-6040-A1FA-7E6D2581B29C}"/>
                    </a:ext>
                  </a:extLst>
                </p:cNvPr>
                <p:cNvSpPr>
                  <a:spLocks noChangeArrowheads="1"/>
                </p:cNvSpPr>
                <p:nvPr/>
              </p:nvSpPr>
              <p:spPr bwMode="auto">
                <a:xfrm>
                  <a:off x="3185" y="1133"/>
                  <a:ext cx="187" cy="125"/>
                </a:xfrm>
                <a:prstGeom prst="parallelogram">
                  <a:avLst>
                    <a:gd name="adj" fmla="val 5761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83" name="Line 85">
                  <a:extLst>
                    <a:ext uri="{FF2B5EF4-FFF2-40B4-BE49-F238E27FC236}">
                      <a16:creationId xmlns:a16="http://schemas.microsoft.com/office/drawing/2014/main" id="{F3A8FE07-77B6-EC44-965C-DAF4ABCAB33D}"/>
                    </a:ext>
                  </a:extLst>
                </p:cNvPr>
                <p:cNvSpPr>
                  <a:spLocks noChangeShapeType="1"/>
                </p:cNvSpPr>
                <p:nvPr/>
              </p:nvSpPr>
              <p:spPr bwMode="auto">
                <a:xfrm>
                  <a:off x="3373" y="1141"/>
                  <a:ext cx="0" cy="4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84" name="Line 86">
                  <a:extLst>
                    <a:ext uri="{FF2B5EF4-FFF2-40B4-BE49-F238E27FC236}">
                      <a16:creationId xmlns:a16="http://schemas.microsoft.com/office/drawing/2014/main" id="{82E8CB00-7DD2-8544-9144-2FCF7BE28469}"/>
                    </a:ext>
                  </a:extLst>
                </p:cNvPr>
                <p:cNvSpPr>
                  <a:spLocks noChangeShapeType="1"/>
                </p:cNvSpPr>
                <p:nvPr/>
              </p:nvSpPr>
              <p:spPr bwMode="auto">
                <a:xfrm flipH="1">
                  <a:off x="3305" y="1553"/>
                  <a:ext cx="68" cy="1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85" name="Rectangle 87">
                  <a:extLst>
                    <a:ext uri="{FF2B5EF4-FFF2-40B4-BE49-F238E27FC236}">
                      <a16:creationId xmlns:a16="http://schemas.microsoft.com/office/drawing/2014/main" id="{80FED406-E66E-BC48-B035-1D2B9643C3DA}"/>
                    </a:ext>
                  </a:extLst>
                </p:cNvPr>
                <p:cNvSpPr>
                  <a:spLocks noChangeArrowheads="1"/>
                </p:cNvSpPr>
                <p:nvPr/>
              </p:nvSpPr>
              <p:spPr bwMode="auto">
                <a:xfrm>
                  <a:off x="3201" y="1312"/>
                  <a:ext cx="78" cy="240"/>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86" name="Rectangle 88">
                  <a:extLst>
                    <a:ext uri="{FF2B5EF4-FFF2-40B4-BE49-F238E27FC236}">
                      <a16:creationId xmlns:a16="http://schemas.microsoft.com/office/drawing/2014/main" id="{86FA258E-661F-1144-8529-287F48C44FBB}"/>
                    </a:ext>
                  </a:extLst>
                </p:cNvPr>
                <p:cNvSpPr>
                  <a:spLocks noChangeArrowheads="1"/>
                </p:cNvSpPr>
                <p:nvPr/>
              </p:nvSpPr>
              <p:spPr bwMode="auto">
                <a:xfrm>
                  <a:off x="3212" y="1384"/>
                  <a:ext cx="60" cy="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nvGrpSpPr>
              <p:cNvPr id="146463" name="Group 105">
                <a:extLst>
                  <a:ext uri="{FF2B5EF4-FFF2-40B4-BE49-F238E27FC236}">
                    <a16:creationId xmlns:a16="http://schemas.microsoft.com/office/drawing/2014/main" id="{DD33C62A-D69F-D746-9134-34210DE7A65B}"/>
                  </a:ext>
                </a:extLst>
              </p:cNvPr>
              <p:cNvGrpSpPr>
                <a:grpSpLocks/>
              </p:cNvGrpSpPr>
              <p:nvPr/>
            </p:nvGrpSpPr>
            <p:grpSpPr bwMode="auto">
              <a:xfrm>
                <a:off x="3021" y="1398"/>
                <a:ext cx="504" cy="618"/>
                <a:chOff x="3021" y="1398"/>
                <a:chExt cx="504" cy="618"/>
              </a:xfrm>
            </p:grpSpPr>
            <p:sp>
              <p:nvSpPr>
                <p:cNvPr id="146464" name="Rectangle 90">
                  <a:extLst>
                    <a:ext uri="{FF2B5EF4-FFF2-40B4-BE49-F238E27FC236}">
                      <a16:creationId xmlns:a16="http://schemas.microsoft.com/office/drawing/2014/main" id="{CD193786-01DC-AE49-B597-72731BC8F025}"/>
                    </a:ext>
                  </a:extLst>
                </p:cNvPr>
                <p:cNvSpPr>
                  <a:spLocks noChangeArrowheads="1"/>
                </p:cNvSpPr>
                <p:nvPr/>
              </p:nvSpPr>
              <p:spPr bwMode="auto">
                <a:xfrm>
                  <a:off x="3065" y="1419"/>
                  <a:ext cx="434" cy="597"/>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65" name="Rectangle 91">
                  <a:extLst>
                    <a:ext uri="{FF2B5EF4-FFF2-40B4-BE49-F238E27FC236}">
                      <a16:creationId xmlns:a16="http://schemas.microsoft.com/office/drawing/2014/main" id="{B69DFD3B-50F8-1A45-A629-5939C7355908}"/>
                    </a:ext>
                  </a:extLst>
                </p:cNvPr>
                <p:cNvSpPr>
                  <a:spLocks noChangeArrowheads="1"/>
                </p:cNvSpPr>
                <p:nvPr/>
              </p:nvSpPr>
              <p:spPr bwMode="auto">
                <a:xfrm>
                  <a:off x="3021" y="1398"/>
                  <a:ext cx="50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mail</a:t>
                  </a:r>
                </a:p>
                <a:p>
                  <a:pPr algn="ctr">
                    <a:spcBef>
                      <a:spcPct val="0"/>
                    </a:spcBef>
                    <a:buFontTx/>
                    <a:buNone/>
                  </a:pPr>
                  <a:r>
                    <a:rPr lang="en-US" altLang="zh-CN" sz="1600" dirty="0">
                      <a:solidFill>
                        <a:schemeClr val="bg1"/>
                      </a:solidFill>
                    </a:rPr>
                    <a:t>server</a:t>
                  </a:r>
                </a:p>
              </p:txBody>
            </p:sp>
            <p:sp>
              <p:nvSpPr>
                <p:cNvPr id="146466" name="Rectangle 92">
                  <a:extLst>
                    <a:ext uri="{FF2B5EF4-FFF2-40B4-BE49-F238E27FC236}">
                      <a16:creationId xmlns:a16="http://schemas.microsoft.com/office/drawing/2014/main" id="{1AA30FBB-1A7C-B943-B6A1-F6EC58501F8F}"/>
                    </a:ext>
                  </a:extLst>
                </p:cNvPr>
                <p:cNvSpPr>
                  <a:spLocks noChangeArrowheads="1"/>
                </p:cNvSpPr>
                <p:nvPr/>
              </p:nvSpPr>
              <p:spPr bwMode="auto">
                <a:xfrm>
                  <a:off x="3085" y="1749"/>
                  <a:ext cx="384" cy="116"/>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67" name="Line 93">
                  <a:extLst>
                    <a:ext uri="{FF2B5EF4-FFF2-40B4-BE49-F238E27FC236}">
                      <a16:creationId xmlns:a16="http://schemas.microsoft.com/office/drawing/2014/main" id="{04A2C9AF-9679-8441-B409-2759C045E475}"/>
                    </a:ext>
                  </a:extLst>
                </p:cNvPr>
                <p:cNvSpPr>
                  <a:spLocks noChangeShapeType="1"/>
                </p:cNvSpPr>
                <p:nvPr/>
              </p:nvSpPr>
              <p:spPr bwMode="auto">
                <a:xfrm>
                  <a:off x="3128" y="1777"/>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68" name="Line 94">
                  <a:extLst>
                    <a:ext uri="{FF2B5EF4-FFF2-40B4-BE49-F238E27FC236}">
                      <a16:creationId xmlns:a16="http://schemas.microsoft.com/office/drawing/2014/main" id="{497B4FC4-88B9-584B-93D1-806AE386EE72}"/>
                    </a:ext>
                  </a:extLst>
                </p:cNvPr>
                <p:cNvSpPr>
                  <a:spLocks noChangeShapeType="1"/>
                </p:cNvSpPr>
                <p:nvPr/>
              </p:nvSpPr>
              <p:spPr bwMode="auto">
                <a:xfrm>
                  <a:off x="3220"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69" name="Line 95">
                  <a:extLst>
                    <a:ext uri="{FF2B5EF4-FFF2-40B4-BE49-F238E27FC236}">
                      <a16:creationId xmlns:a16="http://schemas.microsoft.com/office/drawing/2014/main" id="{1EF4F135-973A-BC46-82FB-15484C511480}"/>
                    </a:ext>
                  </a:extLst>
                </p:cNvPr>
                <p:cNvSpPr>
                  <a:spLocks noChangeShapeType="1"/>
                </p:cNvSpPr>
                <p:nvPr/>
              </p:nvSpPr>
              <p:spPr bwMode="auto">
                <a:xfrm>
                  <a:off x="3267" y="1778"/>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0" name="Line 96">
                  <a:extLst>
                    <a:ext uri="{FF2B5EF4-FFF2-40B4-BE49-F238E27FC236}">
                      <a16:creationId xmlns:a16="http://schemas.microsoft.com/office/drawing/2014/main" id="{5D196A73-4C06-EE48-AC94-0CF97C6DA05B}"/>
                    </a:ext>
                  </a:extLst>
                </p:cNvPr>
                <p:cNvSpPr>
                  <a:spLocks noChangeShapeType="1"/>
                </p:cNvSpPr>
                <p:nvPr/>
              </p:nvSpPr>
              <p:spPr bwMode="auto">
                <a:xfrm>
                  <a:off x="3315"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1" name="Line 97">
                  <a:extLst>
                    <a:ext uri="{FF2B5EF4-FFF2-40B4-BE49-F238E27FC236}">
                      <a16:creationId xmlns:a16="http://schemas.microsoft.com/office/drawing/2014/main" id="{0BD91F29-CDAA-D849-9002-A52DD4E02098}"/>
                    </a:ext>
                  </a:extLst>
                </p:cNvPr>
                <p:cNvSpPr>
                  <a:spLocks noChangeShapeType="1"/>
                </p:cNvSpPr>
                <p:nvPr/>
              </p:nvSpPr>
              <p:spPr bwMode="auto">
                <a:xfrm>
                  <a:off x="3366"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2" name="Line 98">
                  <a:extLst>
                    <a:ext uri="{FF2B5EF4-FFF2-40B4-BE49-F238E27FC236}">
                      <a16:creationId xmlns:a16="http://schemas.microsoft.com/office/drawing/2014/main" id="{13182A32-AFC7-9741-A388-2BA4CF29D014}"/>
                    </a:ext>
                  </a:extLst>
                </p:cNvPr>
                <p:cNvSpPr>
                  <a:spLocks noChangeShapeType="1"/>
                </p:cNvSpPr>
                <p:nvPr/>
              </p:nvSpPr>
              <p:spPr bwMode="auto">
                <a:xfrm>
                  <a:off x="3414" y="1776"/>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3" name="Line 99">
                  <a:extLst>
                    <a:ext uri="{FF2B5EF4-FFF2-40B4-BE49-F238E27FC236}">
                      <a16:creationId xmlns:a16="http://schemas.microsoft.com/office/drawing/2014/main" id="{8E6167DC-2CAC-AD49-B0C2-0268B488C3E5}"/>
                    </a:ext>
                  </a:extLst>
                </p:cNvPr>
                <p:cNvSpPr>
                  <a:spLocks noChangeShapeType="1"/>
                </p:cNvSpPr>
                <p:nvPr/>
              </p:nvSpPr>
              <p:spPr bwMode="auto">
                <a:xfrm>
                  <a:off x="3173" y="1777"/>
                  <a:ext cx="0" cy="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46474" name="Rectangle 100">
                  <a:extLst>
                    <a:ext uri="{FF2B5EF4-FFF2-40B4-BE49-F238E27FC236}">
                      <a16:creationId xmlns:a16="http://schemas.microsoft.com/office/drawing/2014/main" id="{A1397AE2-FE5F-5140-AD5F-87591BDB61D4}"/>
                    </a:ext>
                  </a:extLst>
                </p:cNvPr>
                <p:cNvSpPr>
                  <a:spLocks noChangeArrowheads="1"/>
                </p:cNvSpPr>
                <p:nvPr/>
              </p:nvSpPr>
              <p:spPr bwMode="auto">
                <a:xfrm>
                  <a:off x="3095" y="1908"/>
                  <a:ext cx="52"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75" name="Rectangle 101">
                  <a:extLst>
                    <a:ext uri="{FF2B5EF4-FFF2-40B4-BE49-F238E27FC236}">
                      <a16:creationId xmlns:a16="http://schemas.microsoft.com/office/drawing/2014/main" id="{A500E6F0-3BA2-7141-8D0A-674BF04BE5D2}"/>
                    </a:ext>
                  </a:extLst>
                </p:cNvPr>
                <p:cNvSpPr>
                  <a:spLocks noChangeArrowheads="1"/>
                </p:cNvSpPr>
                <p:nvPr/>
              </p:nvSpPr>
              <p:spPr bwMode="auto">
                <a:xfrm>
                  <a:off x="3167" y="1908"/>
                  <a:ext cx="52" cy="84"/>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76" name="Rectangle 102">
                  <a:extLst>
                    <a:ext uri="{FF2B5EF4-FFF2-40B4-BE49-F238E27FC236}">
                      <a16:creationId xmlns:a16="http://schemas.microsoft.com/office/drawing/2014/main" id="{BD072E08-4250-1444-B858-098BAC92ABB1}"/>
                    </a:ext>
                  </a:extLst>
                </p:cNvPr>
                <p:cNvSpPr>
                  <a:spLocks noChangeArrowheads="1"/>
                </p:cNvSpPr>
                <p:nvPr/>
              </p:nvSpPr>
              <p:spPr bwMode="auto">
                <a:xfrm>
                  <a:off x="3240" y="1907"/>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77" name="Rectangle 103">
                  <a:extLst>
                    <a:ext uri="{FF2B5EF4-FFF2-40B4-BE49-F238E27FC236}">
                      <a16:creationId xmlns:a16="http://schemas.microsoft.com/office/drawing/2014/main" id="{686E3F24-BDFA-E44D-830B-98EFE6A634CF}"/>
                    </a:ext>
                  </a:extLst>
                </p:cNvPr>
                <p:cNvSpPr>
                  <a:spLocks noChangeArrowheads="1"/>
                </p:cNvSpPr>
                <p:nvPr/>
              </p:nvSpPr>
              <p:spPr bwMode="auto">
                <a:xfrm>
                  <a:off x="3322" y="1905"/>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78" name="Rectangle 104">
                  <a:extLst>
                    <a:ext uri="{FF2B5EF4-FFF2-40B4-BE49-F238E27FC236}">
                      <a16:creationId xmlns:a16="http://schemas.microsoft.com/office/drawing/2014/main" id="{D5AE7DCC-E14E-114D-A403-7D26B544099E}"/>
                    </a:ext>
                  </a:extLst>
                </p:cNvPr>
                <p:cNvSpPr>
                  <a:spLocks noChangeArrowheads="1"/>
                </p:cNvSpPr>
                <p:nvPr/>
              </p:nvSpPr>
              <p:spPr bwMode="auto">
                <a:xfrm>
                  <a:off x="3403" y="1905"/>
                  <a:ext cx="52" cy="85"/>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grpSp>
        </p:grpSp>
        <p:grpSp>
          <p:nvGrpSpPr>
            <p:cNvPr id="146446" name="Group 111">
              <a:extLst>
                <a:ext uri="{FF2B5EF4-FFF2-40B4-BE49-F238E27FC236}">
                  <a16:creationId xmlns:a16="http://schemas.microsoft.com/office/drawing/2014/main" id="{B47B3A0C-0E35-1B46-AA43-D490236724BF}"/>
                </a:ext>
              </a:extLst>
            </p:cNvPr>
            <p:cNvGrpSpPr>
              <a:grpSpLocks/>
            </p:cNvGrpSpPr>
            <p:nvPr/>
          </p:nvGrpSpPr>
          <p:grpSpPr bwMode="auto">
            <a:xfrm>
              <a:off x="3409" y="981"/>
              <a:ext cx="474" cy="441"/>
              <a:chOff x="3409" y="981"/>
              <a:chExt cx="474" cy="441"/>
            </a:xfrm>
          </p:grpSpPr>
          <p:graphicFrame>
            <p:nvGraphicFramePr>
              <p:cNvPr id="146458" name="Object 107">
                <a:extLst>
                  <a:ext uri="{FF2B5EF4-FFF2-40B4-BE49-F238E27FC236}">
                    <a16:creationId xmlns:a16="http://schemas.microsoft.com/office/drawing/2014/main" id="{76A9FA14-B351-7B42-885F-C60B561538F7}"/>
                  </a:ext>
                </a:extLst>
              </p:cNvPr>
              <p:cNvGraphicFramePr>
                <a:graphicFrameLocks/>
              </p:cNvGraphicFramePr>
              <p:nvPr/>
            </p:nvGraphicFramePr>
            <p:xfrm>
              <a:off x="3457" y="981"/>
              <a:ext cx="340" cy="302"/>
            </p:xfrm>
            <a:graphic>
              <a:graphicData uri="http://schemas.openxmlformats.org/presentationml/2006/ole">
                <mc:AlternateContent xmlns:mc="http://schemas.openxmlformats.org/markup-compatibility/2006">
                  <mc:Choice xmlns:v="urn:schemas-microsoft-com:vml" Requires="v">
                    <p:oleObj name="Clip" r:id="rId12" imgW="3111500" imgH="2768600" progId="MS_ClipArt_Gallery.2">
                      <p:embed/>
                    </p:oleObj>
                  </mc:Choice>
                  <mc:Fallback>
                    <p:oleObj name="Clip" r:id="rId12" imgW="3111500" imgH="2768600" progId="MS_ClipArt_Gallery.2">
                      <p:embed/>
                      <p:pic>
                        <p:nvPicPr>
                          <p:cNvPr id="146458" name="Object 107">
                            <a:extLst>
                              <a:ext uri="{FF2B5EF4-FFF2-40B4-BE49-F238E27FC236}">
                                <a16:creationId xmlns:a16="http://schemas.microsoft.com/office/drawing/2014/main" id="{76A9FA14-B351-7B42-885F-C60B561538F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7" y="981"/>
                            <a:ext cx="340"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6459" name="Group 110">
                <a:extLst>
                  <a:ext uri="{FF2B5EF4-FFF2-40B4-BE49-F238E27FC236}">
                    <a16:creationId xmlns:a16="http://schemas.microsoft.com/office/drawing/2014/main" id="{22235D36-69A9-7645-91C3-655E6DB063BA}"/>
                  </a:ext>
                </a:extLst>
              </p:cNvPr>
              <p:cNvGrpSpPr>
                <a:grpSpLocks/>
              </p:cNvGrpSpPr>
              <p:nvPr/>
            </p:nvGrpSpPr>
            <p:grpSpPr bwMode="auto">
              <a:xfrm>
                <a:off x="3409" y="1053"/>
                <a:ext cx="474" cy="369"/>
                <a:chOff x="3409" y="1053"/>
                <a:chExt cx="474" cy="369"/>
              </a:xfrm>
            </p:grpSpPr>
            <p:sp>
              <p:nvSpPr>
                <p:cNvPr id="146460" name="Rectangle 108">
                  <a:extLst>
                    <a:ext uri="{FF2B5EF4-FFF2-40B4-BE49-F238E27FC236}">
                      <a16:creationId xmlns:a16="http://schemas.microsoft.com/office/drawing/2014/main" id="{43BB2131-668A-1549-87CC-A9A1C7B8822D}"/>
                    </a:ext>
                  </a:extLst>
                </p:cNvPr>
                <p:cNvSpPr>
                  <a:spLocks noChangeArrowheads="1"/>
                </p:cNvSpPr>
                <p:nvPr/>
              </p:nvSpPr>
              <p:spPr bwMode="auto">
                <a:xfrm>
                  <a:off x="3480" y="1078"/>
                  <a:ext cx="326" cy="311"/>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61" name="Rectangle 109">
                  <a:extLst>
                    <a:ext uri="{FF2B5EF4-FFF2-40B4-BE49-F238E27FC236}">
                      <a16:creationId xmlns:a16="http://schemas.microsoft.com/office/drawing/2014/main" id="{2F92D8E7-339D-D349-B18F-6A049700D48F}"/>
                    </a:ext>
                  </a:extLst>
                </p:cNvPr>
                <p:cNvSpPr>
                  <a:spLocks noChangeArrowheads="1"/>
                </p:cNvSpPr>
                <p:nvPr/>
              </p:nvSpPr>
              <p:spPr bwMode="auto">
                <a:xfrm>
                  <a:off x="3409" y="1053"/>
                  <a:ext cx="47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600" dirty="0">
                      <a:solidFill>
                        <a:schemeClr val="bg1"/>
                      </a:solidFill>
                    </a:rPr>
                    <a:t>user</a:t>
                  </a:r>
                </a:p>
                <a:p>
                  <a:pPr algn="ctr">
                    <a:spcBef>
                      <a:spcPct val="0"/>
                    </a:spcBef>
                    <a:buFontTx/>
                    <a:buNone/>
                  </a:pPr>
                  <a:r>
                    <a:rPr lang="en-US" altLang="zh-CN" sz="1600" dirty="0">
                      <a:solidFill>
                        <a:schemeClr val="bg1"/>
                      </a:solidFill>
                    </a:rPr>
                    <a:t>agent</a:t>
                  </a:r>
                </a:p>
              </p:txBody>
            </p:sp>
          </p:grpSp>
        </p:grpSp>
        <p:sp>
          <p:nvSpPr>
            <p:cNvPr id="146447" name="Line 112">
              <a:extLst>
                <a:ext uri="{FF2B5EF4-FFF2-40B4-BE49-F238E27FC236}">
                  <a16:creationId xmlns:a16="http://schemas.microsoft.com/office/drawing/2014/main" id="{88311BE1-8A52-F146-ABFB-ADCF86B37079}"/>
                </a:ext>
              </a:extLst>
            </p:cNvPr>
            <p:cNvSpPr>
              <a:spLocks noChangeShapeType="1"/>
            </p:cNvSpPr>
            <p:nvPr/>
          </p:nvSpPr>
          <p:spPr bwMode="auto">
            <a:xfrm flipV="1">
              <a:off x="3513" y="2332"/>
              <a:ext cx="598" cy="638"/>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46448" name="Line 113">
              <a:extLst>
                <a:ext uri="{FF2B5EF4-FFF2-40B4-BE49-F238E27FC236}">
                  <a16:creationId xmlns:a16="http://schemas.microsoft.com/office/drawing/2014/main" id="{0E3BAA08-2153-6D4F-8752-5F451FF754A2}"/>
                </a:ext>
              </a:extLst>
            </p:cNvPr>
            <p:cNvSpPr>
              <a:spLocks noChangeShapeType="1"/>
            </p:cNvSpPr>
            <p:nvPr/>
          </p:nvSpPr>
          <p:spPr bwMode="auto">
            <a:xfrm flipV="1">
              <a:off x="3117" y="2025"/>
              <a:ext cx="0" cy="732"/>
            </a:xfrm>
            <a:prstGeom prst="line">
              <a:avLst/>
            </a:prstGeom>
            <a:noFill/>
            <a:ln w="25400">
              <a:solidFill>
                <a:srgbClr val="FF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46449" name="Group 116">
              <a:extLst>
                <a:ext uri="{FF2B5EF4-FFF2-40B4-BE49-F238E27FC236}">
                  <a16:creationId xmlns:a16="http://schemas.microsoft.com/office/drawing/2014/main" id="{E15F88E2-4F56-8E49-ADB2-15DFD6E816A2}"/>
                </a:ext>
              </a:extLst>
            </p:cNvPr>
            <p:cNvGrpSpPr>
              <a:grpSpLocks/>
            </p:cNvGrpSpPr>
            <p:nvPr/>
          </p:nvGrpSpPr>
          <p:grpSpPr bwMode="auto">
            <a:xfrm>
              <a:off x="3511" y="2505"/>
              <a:ext cx="656" cy="291"/>
              <a:chOff x="3511" y="2505"/>
              <a:chExt cx="656" cy="291"/>
            </a:xfrm>
          </p:grpSpPr>
          <p:sp>
            <p:nvSpPr>
              <p:cNvPr id="146456" name="Rectangle 114">
                <a:extLst>
                  <a:ext uri="{FF2B5EF4-FFF2-40B4-BE49-F238E27FC236}">
                    <a16:creationId xmlns:a16="http://schemas.microsoft.com/office/drawing/2014/main" id="{3AD79058-9500-C740-BC42-96F6763F18DD}"/>
                  </a:ext>
                </a:extLst>
              </p:cNvPr>
              <p:cNvSpPr>
                <a:spLocks noChangeArrowheads="1"/>
              </p:cNvSpPr>
              <p:nvPr/>
            </p:nvSpPr>
            <p:spPr bwMode="auto">
              <a:xfrm>
                <a:off x="3609" y="2545"/>
                <a:ext cx="457"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57" name="Rectangle 115">
                <a:extLst>
                  <a:ext uri="{FF2B5EF4-FFF2-40B4-BE49-F238E27FC236}">
                    <a16:creationId xmlns:a16="http://schemas.microsoft.com/office/drawing/2014/main" id="{C1F473DE-003D-884D-A394-5203893F4314}"/>
                  </a:ext>
                </a:extLst>
              </p:cNvPr>
              <p:cNvSpPr>
                <a:spLocks noChangeArrowheads="1"/>
              </p:cNvSpPr>
              <p:nvPr/>
            </p:nvSpPr>
            <p:spPr bwMode="auto">
              <a:xfrm>
                <a:off x="3511" y="2505"/>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p>
            </p:txBody>
          </p:sp>
        </p:grpSp>
        <p:grpSp>
          <p:nvGrpSpPr>
            <p:cNvPr id="146450" name="Group 119">
              <a:extLst>
                <a:ext uri="{FF2B5EF4-FFF2-40B4-BE49-F238E27FC236}">
                  <a16:creationId xmlns:a16="http://schemas.microsoft.com/office/drawing/2014/main" id="{7A701717-469D-7C47-9053-E4C32791F32C}"/>
                </a:ext>
              </a:extLst>
            </p:cNvPr>
            <p:cNvGrpSpPr>
              <a:grpSpLocks/>
            </p:cNvGrpSpPr>
            <p:nvPr/>
          </p:nvGrpSpPr>
          <p:grpSpPr bwMode="auto">
            <a:xfrm>
              <a:off x="3491" y="1767"/>
              <a:ext cx="656" cy="291"/>
              <a:chOff x="3491" y="1767"/>
              <a:chExt cx="656" cy="291"/>
            </a:xfrm>
          </p:grpSpPr>
          <p:sp>
            <p:nvSpPr>
              <p:cNvPr id="146454" name="Rectangle 117">
                <a:extLst>
                  <a:ext uri="{FF2B5EF4-FFF2-40B4-BE49-F238E27FC236}">
                    <a16:creationId xmlns:a16="http://schemas.microsoft.com/office/drawing/2014/main" id="{FEE61049-7D6B-CC4A-A1ED-70033E13B7AB}"/>
                  </a:ext>
                </a:extLst>
              </p:cNvPr>
              <p:cNvSpPr>
                <a:spLocks noChangeArrowheads="1"/>
              </p:cNvSpPr>
              <p:nvPr/>
            </p:nvSpPr>
            <p:spPr bwMode="auto">
              <a:xfrm>
                <a:off x="3589" y="1807"/>
                <a:ext cx="456"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55" name="Rectangle 118">
                <a:extLst>
                  <a:ext uri="{FF2B5EF4-FFF2-40B4-BE49-F238E27FC236}">
                    <a16:creationId xmlns:a16="http://schemas.microsoft.com/office/drawing/2014/main" id="{BCF78078-B37B-2745-BCCC-F69D62FEEDA2}"/>
                  </a:ext>
                </a:extLst>
              </p:cNvPr>
              <p:cNvSpPr>
                <a:spLocks noChangeArrowheads="1"/>
              </p:cNvSpPr>
              <p:nvPr/>
            </p:nvSpPr>
            <p:spPr bwMode="auto">
              <a:xfrm>
                <a:off x="3491" y="1767"/>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p>
            </p:txBody>
          </p:sp>
        </p:grpSp>
        <p:grpSp>
          <p:nvGrpSpPr>
            <p:cNvPr id="146451" name="Group 122">
              <a:extLst>
                <a:ext uri="{FF2B5EF4-FFF2-40B4-BE49-F238E27FC236}">
                  <a16:creationId xmlns:a16="http://schemas.microsoft.com/office/drawing/2014/main" id="{E65DFDD5-CED7-2A46-9FD5-A63993B0E45E}"/>
                </a:ext>
              </a:extLst>
            </p:cNvPr>
            <p:cNvGrpSpPr>
              <a:grpSpLocks/>
            </p:cNvGrpSpPr>
            <p:nvPr/>
          </p:nvGrpSpPr>
          <p:grpSpPr bwMode="auto">
            <a:xfrm>
              <a:off x="2786" y="2188"/>
              <a:ext cx="656" cy="291"/>
              <a:chOff x="2786" y="2188"/>
              <a:chExt cx="656" cy="291"/>
            </a:xfrm>
          </p:grpSpPr>
          <p:sp>
            <p:nvSpPr>
              <p:cNvPr id="146452" name="Rectangle 120">
                <a:extLst>
                  <a:ext uri="{FF2B5EF4-FFF2-40B4-BE49-F238E27FC236}">
                    <a16:creationId xmlns:a16="http://schemas.microsoft.com/office/drawing/2014/main" id="{4A6EE788-C456-964E-BFEE-B5969477E93A}"/>
                  </a:ext>
                </a:extLst>
              </p:cNvPr>
              <p:cNvSpPr>
                <a:spLocks noChangeArrowheads="1"/>
              </p:cNvSpPr>
              <p:nvPr/>
            </p:nvSpPr>
            <p:spPr bwMode="auto">
              <a:xfrm>
                <a:off x="2884" y="2226"/>
                <a:ext cx="456" cy="1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46453" name="Rectangle 121">
                <a:extLst>
                  <a:ext uri="{FF2B5EF4-FFF2-40B4-BE49-F238E27FC236}">
                    <a16:creationId xmlns:a16="http://schemas.microsoft.com/office/drawing/2014/main" id="{8D8C752B-9113-D044-9502-C0BD99989CBB}"/>
                  </a:ext>
                </a:extLst>
              </p:cNvPr>
              <p:cNvSpPr>
                <a:spLocks noChangeArrowheads="1"/>
              </p:cNvSpPr>
              <p:nvPr/>
            </p:nvSpPr>
            <p:spPr bwMode="auto">
              <a:xfrm>
                <a:off x="2786" y="2188"/>
                <a:ext cx="6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rgbClr val="FF0000"/>
                    </a:solidFill>
                  </a:rPr>
                  <a:t>SMTP</a:t>
                </a:r>
              </a:p>
            </p:txBody>
          </p:sp>
        </p:grpSp>
      </p:grpSp>
      <p:sp>
        <p:nvSpPr>
          <p:cNvPr id="125" name="Title 1">
            <a:extLst>
              <a:ext uri="{FF2B5EF4-FFF2-40B4-BE49-F238E27FC236}">
                <a16:creationId xmlns:a16="http://schemas.microsoft.com/office/drawing/2014/main" id="{1E032063-0C6C-7947-8513-582756C2D43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887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fill="hold"/>
                                        <p:tgtEl>
                                          <p:spTgt spid="125"/>
                                        </p:tgtEl>
                                        <p:attrNameLst>
                                          <p:attrName>ppt_x</p:attrName>
                                        </p:attrNameLst>
                                      </p:cBhvr>
                                      <p:tavLst>
                                        <p:tav tm="0">
                                          <p:val>
                                            <p:strVal val="0-#ppt_w/2"/>
                                          </p:val>
                                        </p:tav>
                                        <p:tav tm="100000">
                                          <p:val>
                                            <p:strVal val="#ppt_x"/>
                                          </p:val>
                                        </p:tav>
                                      </p:tavLst>
                                    </p:anim>
                                    <p:anim calcmode="lin" valueType="num">
                                      <p:cBhvr additive="base">
                                        <p:cTn id="8" dur="500" fill="hold"/>
                                        <p:tgtEl>
                                          <p:spTgt spid="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a:extLst>
              <a:ext uri="{FF2B5EF4-FFF2-40B4-BE49-F238E27FC236}">
                <a16:creationId xmlns:a16="http://schemas.microsoft.com/office/drawing/2014/main" id="{9BB13EAD-A435-9144-BE90-EEB23E27DC27}"/>
              </a:ext>
            </a:extLst>
          </p:cNvPr>
          <p:cNvSpPr>
            <a:spLocks noGrp="1" noChangeArrowheads="1"/>
          </p:cNvSpPr>
          <p:nvPr>
            <p:ph type="title"/>
          </p:nvPr>
        </p:nvSpPr>
        <p:spPr>
          <a:xfrm>
            <a:off x="3109356" y="920749"/>
            <a:ext cx="8229600" cy="993775"/>
          </a:xfrm>
        </p:spPr>
        <p:txBody>
          <a:bodyPr/>
          <a:lstStyle/>
          <a:p>
            <a:pPr eaLnBrk="1" hangingPunct="1">
              <a:defRPr/>
            </a:pPr>
            <a:r>
              <a:rPr lang="zh-CN" altLang="en-US" sz="3600" b="1" dirty="0">
                <a:solidFill>
                  <a:schemeClr val="accent1"/>
                </a:solidFill>
                <a:latin typeface="+mn-lt"/>
                <a:ea typeface="+mn-ea"/>
                <a:cs typeface="+mn-ea"/>
              </a:rPr>
              <a:t>电子邮件</a:t>
            </a:r>
            <a:r>
              <a:rPr lang="en-US" altLang="zh-CN" sz="3600" b="1" dirty="0">
                <a:solidFill>
                  <a:schemeClr val="accent1"/>
                </a:solidFill>
                <a:latin typeface="+mn-lt"/>
                <a:ea typeface="+mn-ea"/>
                <a:cs typeface="+mn-ea"/>
              </a:rPr>
              <a:t>: SMTP [RFC 5321]</a:t>
            </a:r>
            <a:br>
              <a:rPr lang="en-US" altLang="zh-CN" sz="3600" b="1" dirty="0">
                <a:solidFill>
                  <a:schemeClr val="accent1"/>
                </a:solidFill>
                <a:latin typeface="+mn-lt"/>
                <a:ea typeface="+mn-ea"/>
                <a:cs typeface="+mn-ea"/>
              </a:rPr>
            </a:br>
            <a:r>
              <a:rPr lang="en-US" altLang="zh-CN" sz="3600" b="1" dirty="0">
                <a:solidFill>
                  <a:schemeClr val="accent1"/>
                </a:solidFill>
                <a:latin typeface="+mn-lt"/>
                <a:ea typeface="+mn-ea"/>
                <a:cs typeface="+mn-ea"/>
              </a:rPr>
              <a:t>Simple Mail Transfer Protocol</a:t>
            </a:r>
          </a:p>
        </p:txBody>
      </p:sp>
      <p:sp>
        <p:nvSpPr>
          <p:cNvPr id="148482" name="Rectangle 3">
            <a:extLst>
              <a:ext uri="{FF2B5EF4-FFF2-40B4-BE49-F238E27FC236}">
                <a16:creationId xmlns:a16="http://schemas.microsoft.com/office/drawing/2014/main" id="{5DFE4634-981F-5843-9ACD-6FE78C49A376}"/>
              </a:ext>
            </a:extLst>
          </p:cNvPr>
          <p:cNvSpPr>
            <a:spLocks noGrp="1" noChangeArrowheads="1"/>
          </p:cNvSpPr>
          <p:nvPr>
            <p:ph type="body" sz="half" idx="1"/>
          </p:nvPr>
        </p:nvSpPr>
        <p:spPr>
          <a:xfrm>
            <a:off x="457200" y="2590800"/>
            <a:ext cx="10744200" cy="4525963"/>
          </a:xfrm>
          <a:noFill/>
        </p:spPr>
        <p:txBody>
          <a:bodyPr/>
          <a:lstStyle/>
          <a:p>
            <a:pPr eaLnBrk="1" hangingPunct="1"/>
            <a:r>
              <a:rPr lang="zh-CN" altLang="en-US" sz="2800"/>
              <a:t>客户使用</a:t>
            </a:r>
            <a:r>
              <a:rPr lang="en-US" altLang="zh-CN" sz="2800"/>
              <a:t>TCP</a:t>
            </a:r>
            <a:r>
              <a:rPr lang="zh-CN" altLang="en-US" sz="2800"/>
              <a:t>来可靠传输邮件消息到服务器端口号</a:t>
            </a:r>
            <a:r>
              <a:rPr lang="en-US" altLang="zh-CN" sz="2800"/>
              <a:t>25</a:t>
            </a:r>
          </a:p>
          <a:p>
            <a:pPr eaLnBrk="1" hangingPunct="1"/>
            <a:r>
              <a:rPr lang="zh-CN" altLang="en-US" sz="2800"/>
              <a:t>直接传送</a:t>
            </a:r>
            <a:r>
              <a:rPr lang="en-US" altLang="zh-CN" sz="2800"/>
              <a:t>: </a:t>
            </a:r>
            <a:r>
              <a:rPr lang="zh-CN" altLang="en-US" sz="2800"/>
              <a:t>发送服务器到接收服务器</a:t>
            </a:r>
          </a:p>
          <a:p>
            <a:pPr eaLnBrk="1" hangingPunct="1"/>
            <a:r>
              <a:rPr lang="zh-CN" altLang="en-US" sz="2800"/>
              <a:t>传输的</a:t>
            </a:r>
            <a:r>
              <a:rPr lang="en-US" altLang="zh-CN" sz="2800"/>
              <a:t>3</a:t>
            </a:r>
            <a:r>
              <a:rPr lang="zh-CN" altLang="en-US" sz="2800"/>
              <a:t>个阶段</a:t>
            </a:r>
          </a:p>
          <a:p>
            <a:pPr lvl="1" eaLnBrk="1" hangingPunct="1"/>
            <a:r>
              <a:rPr lang="zh-CN" altLang="en-US" sz="2400"/>
              <a:t>握手 </a:t>
            </a:r>
            <a:r>
              <a:rPr lang="en-US" altLang="zh-CN" sz="2400"/>
              <a:t>(</a:t>
            </a:r>
            <a:r>
              <a:rPr lang="zh-CN" altLang="en-US" sz="2400"/>
              <a:t>问候</a:t>
            </a:r>
            <a:r>
              <a:rPr lang="en-US" altLang="zh-CN" sz="2400"/>
              <a:t>)</a:t>
            </a:r>
          </a:p>
          <a:p>
            <a:pPr lvl="1" eaLnBrk="1" hangingPunct="1"/>
            <a:r>
              <a:rPr lang="zh-CN" altLang="en-US" sz="2400"/>
              <a:t>邮件消息的传输</a:t>
            </a:r>
          </a:p>
          <a:p>
            <a:pPr lvl="1" eaLnBrk="1" hangingPunct="1"/>
            <a:r>
              <a:rPr lang="zh-CN" altLang="en-US" sz="2400"/>
              <a:t>结束</a:t>
            </a:r>
          </a:p>
        </p:txBody>
      </p:sp>
      <p:sp>
        <p:nvSpPr>
          <p:cNvPr id="6" name="Rectangle 3">
            <a:extLst>
              <a:ext uri="{FF2B5EF4-FFF2-40B4-BE49-F238E27FC236}">
                <a16:creationId xmlns:a16="http://schemas.microsoft.com/office/drawing/2014/main" id="{F7741238-FA3B-FD42-8723-FB44FECF9B6E}"/>
              </a:ext>
            </a:extLst>
          </p:cNvPr>
          <p:cNvSpPr txBox="1">
            <a:spLocks noChangeArrowheads="1"/>
          </p:cNvSpPr>
          <p:nvPr/>
        </p:nvSpPr>
        <p:spPr bwMode="auto">
          <a:xfrm>
            <a:off x="6705600" y="3124200"/>
            <a:ext cx="5943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2pPr>
            <a:lvl3pPr marL="10858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3pPr>
            <a:lvl4pPr marL="14287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4pPr>
            <a:lvl5pPr marL="1771650" indent="-228600" algn="l" rtl="0" eaLnBrk="0" fontAlgn="base" hangingPunct="0">
              <a:spcBef>
                <a:spcPct val="20000"/>
              </a:spcBef>
              <a:spcAft>
                <a:spcPct val="0"/>
              </a:spcAft>
              <a:buChar char="•"/>
              <a:defRPr sz="3600">
                <a:solidFill>
                  <a:schemeClr val="tx1"/>
                </a:solidFill>
                <a:latin typeface="微软雅黑" panose="020B0503020204020204" pitchFamily="34" charset="-122"/>
                <a:ea typeface="微软雅黑" panose="020B0503020204020204" pitchFamily="34" charset="-122"/>
              </a:defRPr>
            </a:lvl5pPr>
            <a:lvl6pPr marL="2228850" indent="-228600" algn="l" rtl="0" eaLnBrk="0" fontAlgn="base" hangingPunct="0">
              <a:spcBef>
                <a:spcPct val="20000"/>
              </a:spcBef>
              <a:spcAft>
                <a:spcPct val="0"/>
              </a:spcAft>
              <a:buChar char="•"/>
              <a:defRPr sz="1800">
                <a:solidFill>
                  <a:schemeClr val="tx1"/>
                </a:solidFill>
                <a:latin typeface="+mn-lt"/>
              </a:defRPr>
            </a:lvl6pPr>
            <a:lvl7pPr marL="2686050" indent="-228600" algn="l" rtl="0" eaLnBrk="0" fontAlgn="base" hangingPunct="0">
              <a:spcBef>
                <a:spcPct val="20000"/>
              </a:spcBef>
              <a:spcAft>
                <a:spcPct val="0"/>
              </a:spcAft>
              <a:buChar char="•"/>
              <a:defRPr sz="1800">
                <a:solidFill>
                  <a:schemeClr val="tx1"/>
                </a:solidFill>
                <a:latin typeface="+mn-lt"/>
              </a:defRPr>
            </a:lvl7pPr>
            <a:lvl8pPr marL="3143250" indent="-228600" algn="l" rtl="0" eaLnBrk="0" fontAlgn="base" hangingPunct="0">
              <a:spcBef>
                <a:spcPct val="20000"/>
              </a:spcBef>
              <a:spcAft>
                <a:spcPct val="0"/>
              </a:spcAft>
              <a:buChar char="•"/>
              <a:defRPr sz="1800">
                <a:solidFill>
                  <a:schemeClr val="tx1"/>
                </a:solidFill>
                <a:latin typeface="+mn-lt"/>
              </a:defRPr>
            </a:lvl8pPr>
            <a:lvl9pPr marL="3600450" indent="-228600" algn="l" rtl="0" eaLnBrk="0" fontAlgn="base" hangingPunct="0">
              <a:spcBef>
                <a:spcPct val="20000"/>
              </a:spcBef>
              <a:spcAft>
                <a:spcPct val="0"/>
              </a:spcAft>
              <a:buChar char="•"/>
              <a:defRPr sz="1800">
                <a:solidFill>
                  <a:schemeClr val="tx1"/>
                </a:solidFill>
                <a:latin typeface="+mn-lt"/>
              </a:defRPr>
            </a:lvl9pPr>
          </a:lstStyle>
          <a:p>
            <a:pPr eaLnBrk="1" hangingPunct="1">
              <a:defRPr/>
            </a:pPr>
            <a:r>
              <a:rPr lang="zh-CN" altLang="en-US" sz="2800" kern="0" dirty="0"/>
              <a:t>命令</a:t>
            </a:r>
            <a:r>
              <a:rPr lang="en-US" altLang="zh-CN" sz="2800" kern="0" dirty="0"/>
              <a:t>/</a:t>
            </a:r>
            <a:r>
              <a:rPr lang="zh-CN" altLang="en-US" sz="2800" kern="0" dirty="0"/>
              <a:t>应答的交互</a:t>
            </a:r>
            <a:endParaRPr lang="zh-CN" altLang="en-US" sz="2800" kern="0" dirty="0">
              <a:solidFill>
                <a:schemeClr val="accent2"/>
              </a:solidFill>
            </a:endParaRPr>
          </a:p>
          <a:p>
            <a:pPr lvl="1" eaLnBrk="1" hangingPunct="1">
              <a:buClr>
                <a:schemeClr val="accent2"/>
              </a:buClr>
              <a:defRPr/>
            </a:pPr>
            <a:r>
              <a:rPr lang="zh-CN" altLang="en-US" sz="2400" kern="0" dirty="0">
                <a:solidFill>
                  <a:schemeClr val="accent2"/>
                </a:solidFill>
              </a:rPr>
              <a:t>命令</a:t>
            </a:r>
            <a:r>
              <a:rPr lang="en-US" altLang="zh-CN" sz="2400" kern="0" dirty="0">
                <a:solidFill>
                  <a:schemeClr val="accent2"/>
                </a:solidFill>
              </a:rPr>
              <a:t>:</a:t>
            </a:r>
            <a:r>
              <a:rPr lang="en-US" altLang="zh-CN" sz="2400" kern="0" dirty="0"/>
              <a:t> ASCII</a:t>
            </a:r>
            <a:r>
              <a:rPr lang="zh-CN" altLang="en-US" sz="2400" kern="0" dirty="0"/>
              <a:t>文本格式</a:t>
            </a:r>
          </a:p>
          <a:p>
            <a:pPr lvl="1" eaLnBrk="1" hangingPunct="1">
              <a:buClr>
                <a:schemeClr val="accent2"/>
              </a:buClr>
              <a:defRPr/>
            </a:pPr>
            <a:r>
              <a:rPr lang="zh-CN" altLang="en-US" sz="2400" kern="0" dirty="0">
                <a:solidFill>
                  <a:schemeClr val="accent2"/>
                </a:solidFill>
              </a:rPr>
              <a:t>应答</a:t>
            </a:r>
            <a:r>
              <a:rPr lang="en-US" altLang="zh-CN" sz="2400" kern="0" dirty="0">
                <a:solidFill>
                  <a:schemeClr val="accent2"/>
                </a:solidFill>
              </a:rPr>
              <a:t>: </a:t>
            </a:r>
            <a:r>
              <a:rPr lang="zh-CN" altLang="en-US" sz="2400" kern="0" dirty="0"/>
              <a:t>状态码及其短语</a:t>
            </a:r>
          </a:p>
          <a:p>
            <a:pPr eaLnBrk="1" hangingPunct="1">
              <a:defRPr/>
            </a:pPr>
            <a:r>
              <a:rPr lang="zh-CN" altLang="en-US" sz="2800" kern="0" dirty="0"/>
              <a:t>邮件消息必须是</a:t>
            </a:r>
            <a:r>
              <a:rPr lang="en-US" altLang="zh-CN" sz="2800" kern="0" dirty="0"/>
              <a:t>7-bit ASCII</a:t>
            </a:r>
          </a:p>
        </p:txBody>
      </p:sp>
      <p:sp>
        <p:nvSpPr>
          <p:cNvPr id="7" name="Title 1">
            <a:extLst>
              <a:ext uri="{FF2B5EF4-FFF2-40B4-BE49-F238E27FC236}">
                <a16:creationId xmlns:a16="http://schemas.microsoft.com/office/drawing/2014/main" id="{5FBA27F7-9973-B84C-A21A-D89367424A7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58057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2320925" y="4937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28675" name="Group 228"/>
          <p:cNvGrpSpPr>
            <a:grpSpLocks/>
          </p:cNvGrpSpPr>
          <p:nvPr/>
        </p:nvGrpSpPr>
        <p:grpSpPr bwMode="auto">
          <a:xfrm>
            <a:off x="611560" y="1636713"/>
            <a:ext cx="4838700" cy="4891087"/>
            <a:chOff x="170" y="929"/>
            <a:chExt cx="2502" cy="3152"/>
          </a:xfrm>
        </p:grpSpPr>
        <p:graphicFrame>
          <p:nvGraphicFramePr>
            <p:cNvPr id="28677" name="Object 3"/>
            <p:cNvGraphicFramePr>
              <a:graphicFrameLocks/>
            </p:cNvGraphicFramePr>
            <p:nvPr/>
          </p:nvGraphicFramePr>
          <p:xfrm>
            <a:off x="852" y="2473"/>
            <a:ext cx="911" cy="959"/>
          </p:xfrm>
          <a:graphic>
            <a:graphicData uri="http://schemas.openxmlformats.org/presentationml/2006/ole">
              <mc:AlternateContent xmlns:mc="http://schemas.openxmlformats.org/markup-compatibility/2006">
                <mc:Choice xmlns:v="urn:schemas-microsoft-com:vml" Requires="v">
                  <p:oleObj name="Clip" r:id="rId3" imgW="6257925" imgH="6581775" progId="MS_ClipArt_Gallery.2">
                    <p:embed/>
                  </p:oleObj>
                </mc:Choice>
                <mc:Fallback>
                  <p:oleObj name="Clip" r:id="rId3" imgW="6257925" imgH="6581775" progId="MS_ClipArt_Gallery.2">
                    <p:embed/>
                    <p:pic>
                      <p:nvPicPr>
                        <p:cNvPr id="2867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 y="2473"/>
                          <a:ext cx="911"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678" name="Group 7"/>
            <p:cNvGrpSpPr>
              <a:grpSpLocks/>
            </p:cNvGrpSpPr>
            <p:nvPr/>
          </p:nvGrpSpPr>
          <p:grpSpPr bwMode="auto">
            <a:xfrm>
              <a:off x="170" y="929"/>
              <a:ext cx="2502" cy="3152"/>
              <a:chOff x="170" y="929"/>
              <a:chExt cx="2502" cy="3152"/>
            </a:xfrm>
          </p:grpSpPr>
          <p:sp>
            <p:nvSpPr>
              <p:cNvPr id="28899" name="Freeform 4"/>
              <p:cNvSpPr>
                <a:spLocks/>
              </p:cNvSpPr>
              <p:nvPr/>
            </p:nvSpPr>
            <p:spPr bwMode="auto">
              <a:xfrm>
                <a:off x="1460" y="1045"/>
                <a:ext cx="1212" cy="1444"/>
              </a:xfrm>
              <a:custGeom>
                <a:avLst/>
                <a:gdLst>
                  <a:gd name="T0" fmla="*/ 174 w 1212"/>
                  <a:gd name="T1" fmla="*/ 6 h 1444"/>
                  <a:gd name="T2" fmla="*/ 111 w 1212"/>
                  <a:gd name="T3" fmla="*/ 33 h 1444"/>
                  <a:gd name="T4" fmla="*/ 64 w 1212"/>
                  <a:gd name="T5" fmla="*/ 78 h 1444"/>
                  <a:gd name="T6" fmla="*/ 31 w 1212"/>
                  <a:gd name="T7" fmla="*/ 140 h 1444"/>
                  <a:gd name="T8" fmla="*/ 8 w 1212"/>
                  <a:gd name="T9" fmla="*/ 218 h 1444"/>
                  <a:gd name="T10" fmla="*/ 0 w 1212"/>
                  <a:gd name="T11" fmla="*/ 321 h 1444"/>
                  <a:gd name="T12" fmla="*/ 7 w 1212"/>
                  <a:gd name="T13" fmla="*/ 496 h 1444"/>
                  <a:gd name="T14" fmla="*/ 12 w 1212"/>
                  <a:gd name="T15" fmla="*/ 604 h 1444"/>
                  <a:gd name="T16" fmla="*/ 12 w 1212"/>
                  <a:gd name="T17" fmla="*/ 806 h 1444"/>
                  <a:gd name="T18" fmla="*/ 17 w 1212"/>
                  <a:gd name="T19" fmla="*/ 896 h 1444"/>
                  <a:gd name="T20" fmla="*/ 36 w 1212"/>
                  <a:gd name="T21" fmla="*/ 962 h 1444"/>
                  <a:gd name="T22" fmla="*/ 66 w 1212"/>
                  <a:gd name="T23" fmla="*/ 990 h 1444"/>
                  <a:gd name="T24" fmla="*/ 105 w 1212"/>
                  <a:gd name="T25" fmla="*/ 990 h 1444"/>
                  <a:gd name="T26" fmla="*/ 156 w 1212"/>
                  <a:gd name="T27" fmla="*/ 988 h 1444"/>
                  <a:gd name="T28" fmla="*/ 220 w 1212"/>
                  <a:gd name="T29" fmla="*/ 1011 h 1444"/>
                  <a:gd name="T30" fmla="*/ 304 w 1212"/>
                  <a:gd name="T31" fmla="*/ 1073 h 1444"/>
                  <a:gd name="T32" fmla="*/ 404 w 1212"/>
                  <a:gd name="T33" fmla="*/ 1157 h 1444"/>
                  <a:gd name="T34" fmla="*/ 509 w 1212"/>
                  <a:gd name="T35" fmla="*/ 1244 h 1444"/>
                  <a:gd name="T36" fmla="*/ 608 w 1212"/>
                  <a:gd name="T37" fmla="*/ 1313 h 1444"/>
                  <a:gd name="T38" fmla="*/ 743 w 1212"/>
                  <a:gd name="T39" fmla="*/ 1390 h 1444"/>
                  <a:gd name="T40" fmla="*/ 829 w 1212"/>
                  <a:gd name="T41" fmla="*/ 1427 h 1444"/>
                  <a:gd name="T42" fmla="*/ 908 w 1212"/>
                  <a:gd name="T43" fmla="*/ 1443 h 1444"/>
                  <a:gd name="T44" fmla="*/ 975 w 1212"/>
                  <a:gd name="T45" fmla="*/ 1429 h 1444"/>
                  <a:gd name="T46" fmla="*/ 1031 w 1212"/>
                  <a:gd name="T47" fmla="*/ 1391 h 1444"/>
                  <a:gd name="T48" fmla="*/ 1080 w 1212"/>
                  <a:gd name="T49" fmla="*/ 1328 h 1444"/>
                  <a:gd name="T50" fmla="*/ 1121 w 1212"/>
                  <a:gd name="T51" fmla="*/ 1241 h 1444"/>
                  <a:gd name="T52" fmla="*/ 1147 w 1212"/>
                  <a:gd name="T53" fmla="*/ 1155 h 1444"/>
                  <a:gd name="T54" fmla="*/ 1162 w 1212"/>
                  <a:gd name="T55" fmla="*/ 1081 h 1444"/>
                  <a:gd name="T56" fmla="*/ 1180 w 1212"/>
                  <a:gd name="T57" fmla="*/ 947 h 1444"/>
                  <a:gd name="T58" fmla="*/ 1198 w 1212"/>
                  <a:gd name="T59" fmla="*/ 755 h 1444"/>
                  <a:gd name="T60" fmla="*/ 1205 w 1212"/>
                  <a:gd name="T61" fmla="*/ 620 h 1444"/>
                  <a:gd name="T62" fmla="*/ 1208 w 1212"/>
                  <a:gd name="T63" fmla="*/ 545 h 1444"/>
                  <a:gd name="T64" fmla="*/ 1209 w 1212"/>
                  <a:gd name="T65" fmla="*/ 458 h 1444"/>
                  <a:gd name="T66" fmla="*/ 1211 w 1212"/>
                  <a:gd name="T67" fmla="*/ 374 h 1444"/>
                  <a:gd name="T68" fmla="*/ 1202 w 1212"/>
                  <a:gd name="T69" fmla="*/ 312 h 1444"/>
                  <a:gd name="T70" fmla="*/ 1171 w 1212"/>
                  <a:gd name="T71" fmla="*/ 263 h 1444"/>
                  <a:gd name="T72" fmla="*/ 1108 w 1212"/>
                  <a:gd name="T73" fmla="*/ 217 h 1444"/>
                  <a:gd name="T74" fmla="*/ 1009 w 1212"/>
                  <a:gd name="T75" fmla="*/ 186 h 1444"/>
                  <a:gd name="T76" fmla="*/ 827 w 1212"/>
                  <a:gd name="T77" fmla="*/ 152 h 1444"/>
                  <a:gd name="T78" fmla="*/ 706 w 1212"/>
                  <a:gd name="T79" fmla="*/ 127 h 1444"/>
                  <a:gd name="T80" fmla="*/ 581 w 1212"/>
                  <a:gd name="T81" fmla="*/ 89 h 1444"/>
                  <a:gd name="T82" fmla="*/ 380 w 1212"/>
                  <a:gd name="T83" fmla="*/ 26 h 1444"/>
                  <a:gd name="T84" fmla="*/ 262 w 1212"/>
                  <a:gd name="T85" fmla="*/ 1 h 1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12"/>
                  <a:gd name="T130" fmla="*/ 0 h 1444"/>
                  <a:gd name="T131" fmla="*/ 1212 w 1212"/>
                  <a:gd name="T132" fmla="*/ 1444 h 14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12" h="1444">
                    <a:moveTo>
                      <a:pt x="214" y="0"/>
                    </a:moveTo>
                    <a:lnTo>
                      <a:pt x="174" y="6"/>
                    </a:lnTo>
                    <a:lnTo>
                      <a:pt x="140" y="17"/>
                    </a:lnTo>
                    <a:lnTo>
                      <a:pt x="111" y="33"/>
                    </a:lnTo>
                    <a:lnTo>
                      <a:pt x="86" y="54"/>
                    </a:lnTo>
                    <a:lnTo>
                      <a:pt x="64" y="78"/>
                    </a:lnTo>
                    <a:lnTo>
                      <a:pt x="47" y="107"/>
                    </a:lnTo>
                    <a:lnTo>
                      <a:pt x="31" y="140"/>
                    </a:lnTo>
                    <a:lnTo>
                      <a:pt x="18" y="176"/>
                    </a:lnTo>
                    <a:lnTo>
                      <a:pt x="8" y="218"/>
                    </a:lnTo>
                    <a:lnTo>
                      <a:pt x="3" y="267"/>
                    </a:lnTo>
                    <a:lnTo>
                      <a:pt x="0" y="321"/>
                    </a:lnTo>
                    <a:lnTo>
                      <a:pt x="2" y="378"/>
                    </a:lnTo>
                    <a:lnTo>
                      <a:pt x="7" y="496"/>
                    </a:lnTo>
                    <a:lnTo>
                      <a:pt x="10" y="552"/>
                    </a:lnTo>
                    <a:lnTo>
                      <a:pt x="12" y="604"/>
                    </a:lnTo>
                    <a:lnTo>
                      <a:pt x="12" y="705"/>
                    </a:lnTo>
                    <a:lnTo>
                      <a:pt x="12" y="806"/>
                    </a:lnTo>
                    <a:lnTo>
                      <a:pt x="13" y="853"/>
                    </a:lnTo>
                    <a:lnTo>
                      <a:pt x="17" y="896"/>
                    </a:lnTo>
                    <a:lnTo>
                      <a:pt x="24" y="933"/>
                    </a:lnTo>
                    <a:lnTo>
                      <a:pt x="36" y="962"/>
                    </a:lnTo>
                    <a:lnTo>
                      <a:pt x="50" y="981"/>
                    </a:lnTo>
                    <a:lnTo>
                      <a:pt x="66" y="990"/>
                    </a:lnTo>
                    <a:lnTo>
                      <a:pt x="84" y="992"/>
                    </a:lnTo>
                    <a:lnTo>
                      <a:pt x="105" y="990"/>
                    </a:lnTo>
                    <a:lnTo>
                      <a:pt x="129" y="988"/>
                    </a:lnTo>
                    <a:lnTo>
                      <a:pt x="156" y="988"/>
                    </a:lnTo>
                    <a:lnTo>
                      <a:pt x="186" y="995"/>
                    </a:lnTo>
                    <a:lnTo>
                      <a:pt x="220" y="1011"/>
                    </a:lnTo>
                    <a:lnTo>
                      <a:pt x="259" y="1038"/>
                    </a:lnTo>
                    <a:lnTo>
                      <a:pt x="304" y="1073"/>
                    </a:lnTo>
                    <a:lnTo>
                      <a:pt x="353" y="1114"/>
                    </a:lnTo>
                    <a:lnTo>
                      <a:pt x="404" y="1157"/>
                    </a:lnTo>
                    <a:lnTo>
                      <a:pt x="457" y="1202"/>
                    </a:lnTo>
                    <a:lnTo>
                      <a:pt x="509" y="1244"/>
                    </a:lnTo>
                    <a:lnTo>
                      <a:pt x="560" y="1281"/>
                    </a:lnTo>
                    <a:lnTo>
                      <a:pt x="608" y="1313"/>
                    </a:lnTo>
                    <a:lnTo>
                      <a:pt x="698" y="1365"/>
                    </a:lnTo>
                    <a:lnTo>
                      <a:pt x="743" y="1390"/>
                    </a:lnTo>
                    <a:lnTo>
                      <a:pt x="787" y="1411"/>
                    </a:lnTo>
                    <a:lnTo>
                      <a:pt x="829" y="1427"/>
                    </a:lnTo>
                    <a:lnTo>
                      <a:pt x="869" y="1438"/>
                    </a:lnTo>
                    <a:lnTo>
                      <a:pt x="908" y="1443"/>
                    </a:lnTo>
                    <a:lnTo>
                      <a:pt x="942" y="1439"/>
                    </a:lnTo>
                    <a:lnTo>
                      <a:pt x="975" y="1429"/>
                    </a:lnTo>
                    <a:lnTo>
                      <a:pt x="1004" y="1412"/>
                    </a:lnTo>
                    <a:lnTo>
                      <a:pt x="1031" y="1391"/>
                    </a:lnTo>
                    <a:lnTo>
                      <a:pt x="1057" y="1363"/>
                    </a:lnTo>
                    <a:lnTo>
                      <a:pt x="1080" y="1328"/>
                    </a:lnTo>
                    <a:lnTo>
                      <a:pt x="1102" y="1288"/>
                    </a:lnTo>
                    <a:lnTo>
                      <a:pt x="1121" y="1241"/>
                    </a:lnTo>
                    <a:lnTo>
                      <a:pt x="1139" y="1186"/>
                    </a:lnTo>
                    <a:lnTo>
                      <a:pt x="1147" y="1155"/>
                    </a:lnTo>
                    <a:lnTo>
                      <a:pt x="1155" y="1119"/>
                    </a:lnTo>
                    <a:lnTo>
                      <a:pt x="1162" y="1081"/>
                    </a:lnTo>
                    <a:lnTo>
                      <a:pt x="1168" y="1038"/>
                    </a:lnTo>
                    <a:lnTo>
                      <a:pt x="1180" y="947"/>
                    </a:lnTo>
                    <a:lnTo>
                      <a:pt x="1189" y="851"/>
                    </a:lnTo>
                    <a:lnTo>
                      <a:pt x="1198" y="755"/>
                    </a:lnTo>
                    <a:lnTo>
                      <a:pt x="1203" y="663"/>
                    </a:lnTo>
                    <a:lnTo>
                      <a:pt x="1205" y="620"/>
                    </a:lnTo>
                    <a:lnTo>
                      <a:pt x="1206" y="581"/>
                    </a:lnTo>
                    <a:lnTo>
                      <a:pt x="1208" y="545"/>
                    </a:lnTo>
                    <a:lnTo>
                      <a:pt x="1208" y="513"/>
                    </a:lnTo>
                    <a:lnTo>
                      <a:pt x="1209" y="458"/>
                    </a:lnTo>
                    <a:lnTo>
                      <a:pt x="1211" y="412"/>
                    </a:lnTo>
                    <a:lnTo>
                      <a:pt x="1211" y="374"/>
                    </a:lnTo>
                    <a:lnTo>
                      <a:pt x="1208" y="341"/>
                    </a:lnTo>
                    <a:lnTo>
                      <a:pt x="1202" y="312"/>
                    </a:lnTo>
                    <a:lnTo>
                      <a:pt x="1190" y="287"/>
                    </a:lnTo>
                    <a:lnTo>
                      <a:pt x="1171" y="263"/>
                    </a:lnTo>
                    <a:lnTo>
                      <a:pt x="1144" y="239"/>
                    </a:lnTo>
                    <a:lnTo>
                      <a:pt x="1108" y="217"/>
                    </a:lnTo>
                    <a:lnTo>
                      <a:pt x="1062" y="200"/>
                    </a:lnTo>
                    <a:lnTo>
                      <a:pt x="1009" y="186"/>
                    </a:lnTo>
                    <a:lnTo>
                      <a:pt x="951" y="174"/>
                    </a:lnTo>
                    <a:lnTo>
                      <a:pt x="827" y="152"/>
                    </a:lnTo>
                    <a:lnTo>
                      <a:pt x="765" y="141"/>
                    </a:lnTo>
                    <a:lnTo>
                      <a:pt x="706" y="127"/>
                    </a:lnTo>
                    <a:lnTo>
                      <a:pt x="645" y="109"/>
                    </a:lnTo>
                    <a:lnTo>
                      <a:pt x="581" y="89"/>
                    </a:lnTo>
                    <a:lnTo>
                      <a:pt x="445" y="45"/>
                    </a:lnTo>
                    <a:lnTo>
                      <a:pt x="380" y="26"/>
                    </a:lnTo>
                    <a:lnTo>
                      <a:pt x="318" y="11"/>
                    </a:lnTo>
                    <a:lnTo>
                      <a:pt x="262" y="1"/>
                    </a:lnTo>
                    <a:lnTo>
                      <a:pt x="214" y="0"/>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28900" name="Freeform 5"/>
              <p:cNvSpPr>
                <a:spLocks/>
              </p:cNvSpPr>
              <p:nvPr/>
            </p:nvSpPr>
            <p:spPr bwMode="auto">
              <a:xfrm>
                <a:off x="170" y="929"/>
                <a:ext cx="1225" cy="1342"/>
              </a:xfrm>
              <a:custGeom>
                <a:avLst/>
                <a:gdLst>
                  <a:gd name="T0" fmla="*/ 482 w 1225"/>
                  <a:gd name="T1" fmla="*/ 25 h 1342"/>
                  <a:gd name="T2" fmla="*/ 399 w 1225"/>
                  <a:gd name="T3" fmla="*/ 7 h 1342"/>
                  <a:gd name="T4" fmla="*/ 268 w 1225"/>
                  <a:gd name="T5" fmla="*/ 0 h 1342"/>
                  <a:gd name="T6" fmla="*/ 142 w 1225"/>
                  <a:gd name="T7" fmla="*/ 14 h 1342"/>
                  <a:gd name="T8" fmla="*/ 70 w 1225"/>
                  <a:gd name="T9" fmla="*/ 41 h 1342"/>
                  <a:gd name="T10" fmla="*/ 40 w 1225"/>
                  <a:gd name="T11" fmla="*/ 68 h 1342"/>
                  <a:gd name="T12" fmla="*/ 18 w 1225"/>
                  <a:gd name="T13" fmla="*/ 127 h 1342"/>
                  <a:gd name="T14" fmla="*/ 15 w 1225"/>
                  <a:gd name="T15" fmla="*/ 231 h 1342"/>
                  <a:gd name="T16" fmla="*/ 30 w 1225"/>
                  <a:gd name="T17" fmla="*/ 402 h 1342"/>
                  <a:gd name="T18" fmla="*/ 20 w 1225"/>
                  <a:gd name="T19" fmla="*/ 553 h 1342"/>
                  <a:gd name="T20" fmla="*/ 4 w 1225"/>
                  <a:gd name="T21" fmla="*/ 701 h 1342"/>
                  <a:gd name="T22" fmla="*/ 0 w 1225"/>
                  <a:gd name="T23" fmla="*/ 788 h 1342"/>
                  <a:gd name="T24" fmla="*/ 4 w 1225"/>
                  <a:gd name="T25" fmla="*/ 857 h 1342"/>
                  <a:gd name="T26" fmla="*/ 9 w 1225"/>
                  <a:gd name="T27" fmla="*/ 912 h 1342"/>
                  <a:gd name="T28" fmla="*/ 23 w 1225"/>
                  <a:gd name="T29" fmla="*/ 955 h 1342"/>
                  <a:gd name="T30" fmla="*/ 56 w 1225"/>
                  <a:gd name="T31" fmla="*/ 988 h 1342"/>
                  <a:gd name="T32" fmla="*/ 99 w 1225"/>
                  <a:gd name="T33" fmla="*/ 1005 h 1342"/>
                  <a:gd name="T34" fmla="*/ 169 w 1225"/>
                  <a:gd name="T35" fmla="*/ 1007 h 1342"/>
                  <a:gd name="T36" fmla="*/ 287 w 1225"/>
                  <a:gd name="T37" fmla="*/ 996 h 1342"/>
                  <a:gd name="T38" fmla="*/ 404 w 1225"/>
                  <a:gd name="T39" fmla="*/ 989 h 1342"/>
                  <a:gd name="T40" fmla="*/ 475 w 1225"/>
                  <a:gd name="T41" fmla="*/ 999 h 1342"/>
                  <a:gd name="T42" fmla="*/ 507 w 1225"/>
                  <a:gd name="T43" fmla="*/ 1018 h 1342"/>
                  <a:gd name="T44" fmla="*/ 528 w 1225"/>
                  <a:gd name="T45" fmla="*/ 1068 h 1342"/>
                  <a:gd name="T46" fmla="*/ 532 w 1225"/>
                  <a:gd name="T47" fmla="*/ 1157 h 1342"/>
                  <a:gd name="T48" fmla="*/ 540 w 1225"/>
                  <a:gd name="T49" fmla="*/ 1244 h 1342"/>
                  <a:gd name="T50" fmla="*/ 558 w 1225"/>
                  <a:gd name="T51" fmla="*/ 1279 h 1342"/>
                  <a:gd name="T52" fmla="*/ 591 w 1225"/>
                  <a:gd name="T53" fmla="*/ 1302 h 1342"/>
                  <a:gd name="T54" fmla="*/ 643 w 1225"/>
                  <a:gd name="T55" fmla="*/ 1317 h 1342"/>
                  <a:gd name="T56" fmla="*/ 713 w 1225"/>
                  <a:gd name="T57" fmla="*/ 1329 h 1342"/>
                  <a:gd name="T58" fmla="*/ 881 w 1225"/>
                  <a:gd name="T59" fmla="*/ 1341 h 1342"/>
                  <a:gd name="T60" fmla="*/ 1046 w 1225"/>
                  <a:gd name="T61" fmla="*/ 1324 h 1342"/>
                  <a:gd name="T62" fmla="*/ 1114 w 1225"/>
                  <a:gd name="T63" fmla="*/ 1301 h 1342"/>
                  <a:gd name="T64" fmla="*/ 1163 w 1225"/>
                  <a:gd name="T65" fmla="*/ 1266 h 1342"/>
                  <a:gd name="T66" fmla="*/ 1194 w 1225"/>
                  <a:gd name="T67" fmla="*/ 1215 h 1342"/>
                  <a:gd name="T68" fmla="*/ 1213 w 1225"/>
                  <a:gd name="T69" fmla="*/ 1145 h 1342"/>
                  <a:gd name="T70" fmla="*/ 1224 w 1225"/>
                  <a:gd name="T71" fmla="*/ 972 h 1342"/>
                  <a:gd name="T72" fmla="*/ 1214 w 1225"/>
                  <a:gd name="T73" fmla="*/ 793 h 1342"/>
                  <a:gd name="T74" fmla="*/ 1208 w 1225"/>
                  <a:gd name="T75" fmla="*/ 714 h 1342"/>
                  <a:gd name="T76" fmla="*/ 1204 w 1225"/>
                  <a:gd name="T77" fmla="*/ 650 h 1342"/>
                  <a:gd name="T78" fmla="*/ 1203 w 1225"/>
                  <a:gd name="T79" fmla="*/ 553 h 1342"/>
                  <a:gd name="T80" fmla="*/ 1198 w 1225"/>
                  <a:gd name="T81" fmla="*/ 481 h 1342"/>
                  <a:gd name="T82" fmla="*/ 1179 w 1225"/>
                  <a:gd name="T83" fmla="*/ 427 h 1342"/>
                  <a:gd name="T84" fmla="*/ 1134 w 1225"/>
                  <a:gd name="T85" fmla="*/ 383 h 1342"/>
                  <a:gd name="T86" fmla="*/ 1096 w 1225"/>
                  <a:gd name="T87" fmla="*/ 367 h 1342"/>
                  <a:gd name="T88" fmla="*/ 990 w 1225"/>
                  <a:gd name="T89" fmla="*/ 354 h 1342"/>
                  <a:gd name="T90" fmla="*/ 866 w 1225"/>
                  <a:gd name="T91" fmla="*/ 351 h 1342"/>
                  <a:gd name="T92" fmla="*/ 752 w 1225"/>
                  <a:gd name="T93" fmla="*/ 337 h 1342"/>
                  <a:gd name="T94" fmla="*/ 672 w 1225"/>
                  <a:gd name="T95" fmla="*/ 293 h 1342"/>
                  <a:gd name="T96" fmla="*/ 625 w 1225"/>
                  <a:gd name="T97" fmla="*/ 215 h 1342"/>
                  <a:gd name="T98" fmla="*/ 588 w 1225"/>
                  <a:gd name="T99" fmla="*/ 127 h 1342"/>
                  <a:gd name="T100" fmla="*/ 540 w 1225"/>
                  <a:gd name="T101" fmla="*/ 55 h 1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25"/>
                  <a:gd name="T154" fmla="*/ 0 h 1342"/>
                  <a:gd name="T155" fmla="*/ 1225 w 1225"/>
                  <a:gd name="T156" fmla="*/ 1342 h 1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25" h="1342">
                    <a:moveTo>
                      <a:pt x="504" y="33"/>
                    </a:moveTo>
                    <a:lnTo>
                      <a:pt x="482" y="25"/>
                    </a:lnTo>
                    <a:lnTo>
                      <a:pt x="457" y="18"/>
                    </a:lnTo>
                    <a:lnTo>
                      <a:pt x="399" y="7"/>
                    </a:lnTo>
                    <a:lnTo>
                      <a:pt x="334" y="1"/>
                    </a:lnTo>
                    <a:lnTo>
                      <a:pt x="268" y="0"/>
                    </a:lnTo>
                    <a:lnTo>
                      <a:pt x="202" y="4"/>
                    </a:lnTo>
                    <a:lnTo>
                      <a:pt x="142" y="14"/>
                    </a:lnTo>
                    <a:lnTo>
                      <a:pt x="91" y="30"/>
                    </a:lnTo>
                    <a:lnTo>
                      <a:pt x="70" y="41"/>
                    </a:lnTo>
                    <a:lnTo>
                      <a:pt x="53" y="53"/>
                    </a:lnTo>
                    <a:lnTo>
                      <a:pt x="40" y="68"/>
                    </a:lnTo>
                    <a:lnTo>
                      <a:pt x="30" y="85"/>
                    </a:lnTo>
                    <a:lnTo>
                      <a:pt x="18" y="127"/>
                    </a:lnTo>
                    <a:lnTo>
                      <a:pt x="14" y="177"/>
                    </a:lnTo>
                    <a:lnTo>
                      <a:pt x="15" y="231"/>
                    </a:lnTo>
                    <a:lnTo>
                      <a:pt x="26" y="346"/>
                    </a:lnTo>
                    <a:lnTo>
                      <a:pt x="30" y="402"/>
                    </a:lnTo>
                    <a:lnTo>
                      <a:pt x="30" y="453"/>
                    </a:lnTo>
                    <a:lnTo>
                      <a:pt x="20" y="553"/>
                    </a:lnTo>
                    <a:lnTo>
                      <a:pt x="9" y="653"/>
                    </a:lnTo>
                    <a:lnTo>
                      <a:pt x="4" y="701"/>
                    </a:lnTo>
                    <a:lnTo>
                      <a:pt x="1" y="746"/>
                    </a:lnTo>
                    <a:lnTo>
                      <a:pt x="0" y="788"/>
                    </a:lnTo>
                    <a:lnTo>
                      <a:pt x="1" y="825"/>
                    </a:lnTo>
                    <a:lnTo>
                      <a:pt x="4" y="857"/>
                    </a:lnTo>
                    <a:lnTo>
                      <a:pt x="6" y="886"/>
                    </a:lnTo>
                    <a:lnTo>
                      <a:pt x="9" y="912"/>
                    </a:lnTo>
                    <a:lnTo>
                      <a:pt x="14" y="935"/>
                    </a:lnTo>
                    <a:lnTo>
                      <a:pt x="23" y="955"/>
                    </a:lnTo>
                    <a:lnTo>
                      <a:pt x="36" y="973"/>
                    </a:lnTo>
                    <a:lnTo>
                      <a:pt x="56" y="988"/>
                    </a:lnTo>
                    <a:lnTo>
                      <a:pt x="82" y="1000"/>
                    </a:lnTo>
                    <a:lnTo>
                      <a:pt x="99" y="1005"/>
                    </a:lnTo>
                    <a:lnTo>
                      <a:pt x="120" y="1007"/>
                    </a:lnTo>
                    <a:lnTo>
                      <a:pt x="169" y="1007"/>
                    </a:lnTo>
                    <a:lnTo>
                      <a:pt x="226" y="1003"/>
                    </a:lnTo>
                    <a:lnTo>
                      <a:pt x="287" y="996"/>
                    </a:lnTo>
                    <a:lnTo>
                      <a:pt x="347" y="991"/>
                    </a:lnTo>
                    <a:lnTo>
                      <a:pt x="404" y="989"/>
                    </a:lnTo>
                    <a:lnTo>
                      <a:pt x="454" y="994"/>
                    </a:lnTo>
                    <a:lnTo>
                      <a:pt x="475" y="999"/>
                    </a:lnTo>
                    <a:lnTo>
                      <a:pt x="493" y="1007"/>
                    </a:lnTo>
                    <a:lnTo>
                      <a:pt x="507" y="1018"/>
                    </a:lnTo>
                    <a:lnTo>
                      <a:pt x="517" y="1032"/>
                    </a:lnTo>
                    <a:lnTo>
                      <a:pt x="528" y="1068"/>
                    </a:lnTo>
                    <a:lnTo>
                      <a:pt x="532" y="1111"/>
                    </a:lnTo>
                    <a:lnTo>
                      <a:pt x="532" y="1157"/>
                    </a:lnTo>
                    <a:lnTo>
                      <a:pt x="533" y="1202"/>
                    </a:lnTo>
                    <a:lnTo>
                      <a:pt x="540" y="1244"/>
                    </a:lnTo>
                    <a:lnTo>
                      <a:pt x="548" y="1263"/>
                    </a:lnTo>
                    <a:lnTo>
                      <a:pt x="558" y="1279"/>
                    </a:lnTo>
                    <a:lnTo>
                      <a:pt x="572" y="1292"/>
                    </a:lnTo>
                    <a:lnTo>
                      <a:pt x="591" y="1302"/>
                    </a:lnTo>
                    <a:lnTo>
                      <a:pt x="615" y="1309"/>
                    </a:lnTo>
                    <a:lnTo>
                      <a:pt x="643" y="1317"/>
                    </a:lnTo>
                    <a:lnTo>
                      <a:pt x="676" y="1324"/>
                    </a:lnTo>
                    <a:lnTo>
                      <a:pt x="713" y="1329"/>
                    </a:lnTo>
                    <a:lnTo>
                      <a:pt x="794" y="1338"/>
                    </a:lnTo>
                    <a:lnTo>
                      <a:pt x="881" y="1341"/>
                    </a:lnTo>
                    <a:lnTo>
                      <a:pt x="966" y="1337"/>
                    </a:lnTo>
                    <a:lnTo>
                      <a:pt x="1046" y="1324"/>
                    </a:lnTo>
                    <a:lnTo>
                      <a:pt x="1082" y="1314"/>
                    </a:lnTo>
                    <a:lnTo>
                      <a:pt x="1114" y="1301"/>
                    </a:lnTo>
                    <a:lnTo>
                      <a:pt x="1141" y="1285"/>
                    </a:lnTo>
                    <a:lnTo>
                      <a:pt x="1163" y="1266"/>
                    </a:lnTo>
                    <a:lnTo>
                      <a:pt x="1180" y="1243"/>
                    </a:lnTo>
                    <a:lnTo>
                      <a:pt x="1194" y="1215"/>
                    </a:lnTo>
                    <a:lnTo>
                      <a:pt x="1205" y="1182"/>
                    </a:lnTo>
                    <a:lnTo>
                      <a:pt x="1213" y="1145"/>
                    </a:lnTo>
                    <a:lnTo>
                      <a:pt x="1222" y="1062"/>
                    </a:lnTo>
                    <a:lnTo>
                      <a:pt x="1224" y="972"/>
                    </a:lnTo>
                    <a:lnTo>
                      <a:pt x="1220" y="881"/>
                    </a:lnTo>
                    <a:lnTo>
                      <a:pt x="1214" y="793"/>
                    </a:lnTo>
                    <a:lnTo>
                      <a:pt x="1210" y="752"/>
                    </a:lnTo>
                    <a:lnTo>
                      <a:pt x="1208" y="714"/>
                    </a:lnTo>
                    <a:lnTo>
                      <a:pt x="1205" y="680"/>
                    </a:lnTo>
                    <a:lnTo>
                      <a:pt x="1204" y="650"/>
                    </a:lnTo>
                    <a:lnTo>
                      <a:pt x="1203" y="598"/>
                    </a:lnTo>
                    <a:lnTo>
                      <a:pt x="1203" y="553"/>
                    </a:lnTo>
                    <a:lnTo>
                      <a:pt x="1201" y="515"/>
                    </a:lnTo>
                    <a:lnTo>
                      <a:pt x="1198" y="481"/>
                    </a:lnTo>
                    <a:lnTo>
                      <a:pt x="1191" y="452"/>
                    </a:lnTo>
                    <a:lnTo>
                      <a:pt x="1179" y="427"/>
                    </a:lnTo>
                    <a:lnTo>
                      <a:pt x="1161" y="404"/>
                    </a:lnTo>
                    <a:lnTo>
                      <a:pt x="1134" y="383"/>
                    </a:lnTo>
                    <a:lnTo>
                      <a:pt x="1117" y="374"/>
                    </a:lnTo>
                    <a:lnTo>
                      <a:pt x="1096" y="367"/>
                    </a:lnTo>
                    <a:lnTo>
                      <a:pt x="1047" y="358"/>
                    </a:lnTo>
                    <a:lnTo>
                      <a:pt x="990" y="354"/>
                    </a:lnTo>
                    <a:lnTo>
                      <a:pt x="929" y="353"/>
                    </a:lnTo>
                    <a:lnTo>
                      <a:pt x="866" y="351"/>
                    </a:lnTo>
                    <a:lnTo>
                      <a:pt x="806" y="347"/>
                    </a:lnTo>
                    <a:lnTo>
                      <a:pt x="752" y="337"/>
                    </a:lnTo>
                    <a:lnTo>
                      <a:pt x="706" y="320"/>
                    </a:lnTo>
                    <a:lnTo>
                      <a:pt x="672" y="293"/>
                    </a:lnTo>
                    <a:lnTo>
                      <a:pt x="646" y="256"/>
                    </a:lnTo>
                    <a:lnTo>
                      <a:pt x="625" y="215"/>
                    </a:lnTo>
                    <a:lnTo>
                      <a:pt x="607" y="171"/>
                    </a:lnTo>
                    <a:lnTo>
                      <a:pt x="588" y="127"/>
                    </a:lnTo>
                    <a:lnTo>
                      <a:pt x="567" y="88"/>
                    </a:lnTo>
                    <a:lnTo>
                      <a:pt x="540" y="55"/>
                    </a:lnTo>
                    <a:lnTo>
                      <a:pt x="504" y="33"/>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28901" name="Freeform 6"/>
              <p:cNvSpPr>
                <a:spLocks/>
              </p:cNvSpPr>
              <p:nvPr/>
            </p:nvSpPr>
            <p:spPr bwMode="auto">
              <a:xfrm>
                <a:off x="417" y="2252"/>
                <a:ext cx="1991" cy="1829"/>
              </a:xfrm>
              <a:custGeom>
                <a:avLst/>
                <a:gdLst>
                  <a:gd name="T0" fmla="*/ 4 w 1991"/>
                  <a:gd name="T1" fmla="*/ 614 h 1829"/>
                  <a:gd name="T2" fmla="*/ 0 w 1991"/>
                  <a:gd name="T3" fmla="*/ 420 h 1829"/>
                  <a:gd name="T4" fmla="*/ 12 w 1991"/>
                  <a:gd name="T5" fmla="*/ 222 h 1829"/>
                  <a:gd name="T6" fmla="*/ 38 w 1991"/>
                  <a:gd name="T7" fmla="*/ 100 h 1829"/>
                  <a:gd name="T8" fmla="*/ 66 w 1991"/>
                  <a:gd name="T9" fmla="*/ 40 h 1829"/>
                  <a:gd name="T10" fmla="*/ 104 w 1991"/>
                  <a:gd name="T11" fmla="*/ 7 h 1829"/>
                  <a:gd name="T12" fmla="*/ 155 w 1991"/>
                  <a:gd name="T13" fmla="*/ 0 h 1829"/>
                  <a:gd name="T14" fmla="*/ 249 w 1991"/>
                  <a:gd name="T15" fmla="*/ 25 h 1829"/>
                  <a:gd name="T16" fmla="*/ 396 w 1991"/>
                  <a:gd name="T17" fmla="*/ 91 h 1829"/>
                  <a:gd name="T18" fmla="*/ 546 w 1991"/>
                  <a:gd name="T19" fmla="*/ 150 h 1829"/>
                  <a:gd name="T20" fmla="*/ 616 w 1991"/>
                  <a:gd name="T21" fmla="*/ 160 h 1829"/>
                  <a:gd name="T22" fmla="*/ 743 w 1991"/>
                  <a:gd name="T23" fmla="*/ 139 h 1829"/>
                  <a:gd name="T24" fmla="*/ 867 w 1991"/>
                  <a:gd name="T25" fmla="*/ 91 h 1829"/>
                  <a:gd name="T26" fmla="*/ 998 w 1991"/>
                  <a:gd name="T27" fmla="*/ 49 h 1829"/>
                  <a:gd name="T28" fmla="*/ 1147 w 1991"/>
                  <a:gd name="T29" fmla="*/ 49 h 1829"/>
                  <a:gd name="T30" fmla="*/ 1339 w 1991"/>
                  <a:gd name="T31" fmla="*/ 93 h 1829"/>
                  <a:gd name="T32" fmla="*/ 1561 w 1991"/>
                  <a:gd name="T33" fmla="*/ 167 h 1829"/>
                  <a:gd name="T34" fmla="*/ 1767 w 1991"/>
                  <a:gd name="T35" fmla="*/ 271 h 1829"/>
                  <a:gd name="T36" fmla="*/ 1849 w 1991"/>
                  <a:gd name="T37" fmla="*/ 334 h 1829"/>
                  <a:gd name="T38" fmla="*/ 1910 w 1991"/>
                  <a:gd name="T39" fmla="*/ 406 h 1829"/>
                  <a:gd name="T40" fmla="*/ 1950 w 1991"/>
                  <a:gd name="T41" fmla="*/ 493 h 1829"/>
                  <a:gd name="T42" fmla="*/ 1988 w 1991"/>
                  <a:gd name="T43" fmla="*/ 708 h 1829"/>
                  <a:gd name="T44" fmla="*/ 1982 w 1991"/>
                  <a:gd name="T45" fmla="*/ 949 h 1829"/>
                  <a:gd name="T46" fmla="*/ 1946 w 1991"/>
                  <a:gd name="T47" fmla="*/ 1175 h 1829"/>
                  <a:gd name="T48" fmla="*/ 1893 w 1991"/>
                  <a:gd name="T49" fmla="*/ 1357 h 1829"/>
                  <a:gd name="T50" fmla="*/ 1812 w 1991"/>
                  <a:gd name="T51" fmla="*/ 1522 h 1829"/>
                  <a:gd name="T52" fmla="*/ 1704 w 1991"/>
                  <a:gd name="T53" fmla="*/ 1665 h 1829"/>
                  <a:gd name="T54" fmla="*/ 1577 w 1991"/>
                  <a:gd name="T55" fmla="*/ 1769 h 1829"/>
                  <a:gd name="T56" fmla="*/ 1426 w 1991"/>
                  <a:gd name="T57" fmla="*/ 1823 h 1829"/>
                  <a:gd name="T58" fmla="*/ 1233 w 1991"/>
                  <a:gd name="T59" fmla="*/ 1822 h 1829"/>
                  <a:gd name="T60" fmla="*/ 1025 w 1991"/>
                  <a:gd name="T61" fmla="*/ 1784 h 1829"/>
                  <a:gd name="T62" fmla="*/ 839 w 1991"/>
                  <a:gd name="T63" fmla="*/ 1731 h 1829"/>
                  <a:gd name="T64" fmla="*/ 707 w 1991"/>
                  <a:gd name="T65" fmla="*/ 1679 h 1829"/>
                  <a:gd name="T66" fmla="*/ 621 w 1991"/>
                  <a:gd name="T67" fmla="*/ 1609 h 1829"/>
                  <a:gd name="T68" fmla="*/ 530 w 1991"/>
                  <a:gd name="T69" fmla="*/ 1491 h 1829"/>
                  <a:gd name="T70" fmla="*/ 465 w 1991"/>
                  <a:gd name="T71" fmla="*/ 1418 h 1829"/>
                  <a:gd name="T72" fmla="*/ 385 w 1991"/>
                  <a:gd name="T73" fmla="*/ 1360 h 1829"/>
                  <a:gd name="T74" fmla="*/ 263 w 1991"/>
                  <a:gd name="T75" fmla="*/ 1284 h 1829"/>
                  <a:gd name="T76" fmla="*/ 189 w 1991"/>
                  <a:gd name="T77" fmla="*/ 1220 h 1829"/>
                  <a:gd name="T78" fmla="*/ 103 w 1991"/>
                  <a:gd name="T79" fmla="*/ 1080 h 1829"/>
                  <a:gd name="T80" fmla="*/ 36 w 1991"/>
                  <a:gd name="T81" fmla="*/ 902 h 1829"/>
                  <a:gd name="T82" fmla="*/ 11 w 1991"/>
                  <a:gd name="T83" fmla="*/ 766 h 18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91"/>
                  <a:gd name="T127" fmla="*/ 0 h 1829"/>
                  <a:gd name="T128" fmla="*/ 1991 w 1991"/>
                  <a:gd name="T129" fmla="*/ 1829 h 182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91" h="1829">
                    <a:moveTo>
                      <a:pt x="8" y="694"/>
                    </a:moveTo>
                    <a:lnTo>
                      <a:pt x="4" y="614"/>
                    </a:lnTo>
                    <a:lnTo>
                      <a:pt x="1" y="520"/>
                    </a:lnTo>
                    <a:lnTo>
                      <a:pt x="0" y="420"/>
                    </a:lnTo>
                    <a:lnTo>
                      <a:pt x="3" y="318"/>
                    </a:lnTo>
                    <a:lnTo>
                      <a:pt x="12" y="222"/>
                    </a:lnTo>
                    <a:lnTo>
                      <a:pt x="27" y="136"/>
                    </a:lnTo>
                    <a:lnTo>
                      <a:pt x="38" y="100"/>
                    </a:lnTo>
                    <a:lnTo>
                      <a:pt x="50" y="67"/>
                    </a:lnTo>
                    <a:lnTo>
                      <a:pt x="66" y="40"/>
                    </a:lnTo>
                    <a:lnTo>
                      <a:pt x="83" y="21"/>
                    </a:lnTo>
                    <a:lnTo>
                      <a:pt x="104" y="7"/>
                    </a:lnTo>
                    <a:lnTo>
                      <a:pt x="128" y="1"/>
                    </a:lnTo>
                    <a:lnTo>
                      <a:pt x="155" y="0"/>
                    </a:lnTo>
                    <a:lnTo>
                      <a:pt x="184" y="4"/>
                    </a:lnTo>
                    <a:lnTo>
                      <a:pt x="249" y="25"/>
                    </a:lnTo>
                    <a:lnTo>
                      <a:pt x="321" y="56"/>
                    </a:lnTo>
                    <a:lnTo>
                      <a:pt x="396" y="91"/>
                    </a:lnTo>
                    <a:lnTo>
                      <a:pt x="472" y="124"/>
                    </a:lnTo>
                    <a:lnTo>
                      <a:pt x="546" y="150"/>
                    </a:lnTo>
                    <a:lnTo>
                      <a:pt x="581" y="157"/>
                    </a:lnTo>
                    <a:lnTo>
                      <a:pt x="616" y="160"/>
                    </a:lnTo>
                    <a:lnTo>
                      <a:pt x="681" y="156"/>
                    </a:lnTo>
                    <a:lnTo>
                      <a:pt x="743" y="139"/>
                    </a:lnTo>
                    <a:lnTo>
                      <a:pt x="805" y="116"/>
                    </a:lnTo>
                    <a:lnTo>
                      <a:pt x="867" y="91"/>
                    </a:lnTo>
                    <a:lnTo>
                      <a:pt x="931" y="67"/>
                    </a:lnTo>
                    <a:lnTo>
                      <a:pt x="998" y="49"/>
                    </a:lnTo>
                    <a:lnTo>
                      <a:pt x="1070" y="42"/>
                    </a:lnTo>
                    <a:lnTo>
                      <a:pt x="1147" y="49"/>
                    </a:lnTo>
                    <a:lnTo>
                      <a:pt x="1237" y="67"/>
                    </a:lnTo>
                    <a:lnTo>
                      <a:pt x="1339" y="93"/>
                    </a:lnTo>
                    <a:lnTo>
                      <a:pt x="1449" y="126"/>
                    </a:lnTo>
                    <a:lnTo>
                      <a:pt x="1561" y="167"/>
                    </a:lnTo>
                    <a:lnTo>
                      <a:pt x="1669" y="215"/>
                    </a:lnTo>
                    <a:lnTo>
                      <a:pt x="1767" y="271"/>
                    </a:lnTo>
                    <a:lnTo>
                      <a:pt x="1810" y="301"/>
                    </a:lnTo>
                    <a:lnTo>
                      <a:pt x="1849" y="334"/>
                    </a:lnTo>
                    <a:lnTo>
                      <a:pt x="1883" y="369"/>
                    </a:lnTo>
                    <a:lnTo>
                      <a:pt x="1910" y="406"/>
                    </a:lnTo>
                    <a:lnTo>
                      <a:pt x="1932" y="448"/>
                    </a:lnTo>
                    <a:lnTo>
                      <a:pt x="1950" y="493"/>
                    </a:lnTo>
                    <a:lnTo>
                      <a:pt x="1976" y="595"/>
                    </a:lnTo>
                    <a:lnTo>
                      <a:pt x="1988" y="708"/>
                    </a:lnTo>
                    <a:lnTo>
                      <a:pt x="1990" y="828"/>
                    </a:lnTo>
                    <a:lnTo>
                      <a:pt x="1982" y="949"/>
                    </a:lnTo>
                    <a:lnTo>
                      <a:pt x="1967" y="1066"/>
                    </a:lnTo>
                    <a:lnTo>
                      <a:pt x="1946" y="1175"/>
                    </a:lnTo>
                    <a:lnTo>
                      <a:pt x="1922" y="1270"/>
                    </a:lnTo>
                    <a:lnTo>
                      <a:pt x="1893" y="1357"/>
                    </a:lnTo>
                    <a:lnTo>
                      <a:pt x="1856" y="1442"/>
                    </a:lnTo>
                    <a:lnTo>
                      <a:pt x="1812" y="1522"/>
                    </a:lnTo>
                    <a:lnTo>
                      <a:pt x="1761" y="1597"/>
                    </a:lnTo>
                    <a:lnTo>
                      <a:pt x="1704" y="1665"/>
                    </a:lnTo>
                    <a:lnTo>
                      <a:pt x="1642" y="1722"/>
                    </a:lnTo>
                    <a:lnTo>
                      <a:pt x="1577" y="1769"/>
                    </a:lnTo>
                    <a:lnTo>
                      <a:pt x="1506" y="1804"/>
                    </a:lnTo>
                    <a:lnTo>
                      <a:pt x="1426" y="1823"/>
                    </a:lnTo>
                    <a:lnTo>
                      <a:pt x="1333" y="1828"/>
                    </a:lnTo>
                    <a:lnTo>
                      <a:pt x="1233" y="1822"/>
                    </a:lnTo>
                    <a:lnTo>
                      <a:pt x="1128" y="1806"/>
                    </a:lnTo>
                    <a:lnTo>
                      <a:pt x="1025" y="1784"/>
                    </a:lnTo>
                    <a:lnTo>
                      <a:pt x="927" y="1758"/>
                    </a:lnTo>
                    <a:lnTo>
                      <a:pt x="839" y="1731"/>
                    </a:lnTo>
                    <a:lnTo>
                      <a:pt x="765" y="1706"/>
                    </a:lnTo>
                    <a:lnTo>
                      <a:pt x="707" y="1679"/>
                    </a:lnTo>
                    <a:lnTo>
                      <a:pt x="660" y="1646"/>
                    </a:lnTo>
                    <a:lnTo>
                      <a:pt x="621" y="1609"/>
                    </a:lnTo>
                    <a:lnTo>
                      <a:pt x="588" y="1571"/>
                    </a:lnTo>
                    <a:lnTo>
                      <a:pt x="530" y="1491"/>
                    </a:lnTo>
                    <a:lnTo>
                      <a:pt x="500" y="1453"/>
                    </a:lnTo>
                    <a:lnTo>
                      <a:pt x="465" y="1418"/>
                    </a:lnTo>
                    <a:lnTo>
                      <a:pt x="426" y="1387"/>
                    </a:lnTo>
                    <a:lnTo>
                      <a:pt x="385" y="1360"/>
                    </a:lnTo>
                    <a:lnTo>
                      <a:pt x="302" y="1311"/>
                    </a:lnTo>
                    <a:lnTo>
                      <a:pt x="263" y="1284"/>
                    </a:lnTo>
                    <a:lnTo>
                      <a:pt x="225" y="1255"/>
                    </a:lnTo>
                    <a:lnTo>
                      <a:pt x="189" y="1220"/>
                    </a:lnTo>
                    <a:lnTo>
                      <a:pt x="159" y="1179"/>
                    </a:lnTo>
                    <a:lnTo>
                      <a:pt x="103" y="1080"/>
                    </a:lnTo>
                    <a:lnTo>
                      <a:pt x="54" y="964"/>
                    </a:lnTo>
                    <a:lnTo>
                      <a:pt x="36" y="902"/>
                    </a:lnTo>
                    <a:lnTo>
                      <a:pt x="21" y="835"/>
                    </a:lnTo>
                    <a:lnTo>
                      <a:pt x="11" y="766"/>
                    </a:lnTo>
                    <a:lnTo>
                      <a:pt x="8" y="694"/>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grpSp>
        <p:grpSp>
          <p:nvGrpSpPr>
            <p:cNvPr id="28679" name="Group 11"/>
            <p:cNvGrpSpPr>
              <a:grpSpLocks/>
            </p:cNvGrpSpPr>
            <p:nvPr/>
          </p:nvGrpSpPr>
          <p:grpSpPr bwMode="auto">
            <a:xfrm>
              <a:off x="225" y="1030"/>
              <a:ext cx="516" cy="288"/>
              <a:chOff x="225" y="1030"/>
              <a:chExt cx="516" cy="288"/>
            </a:xfrm>
          </p:grpSpPr>
          <p:graphicFrame>
            <p:nvGraphicFramePr>
              <p:cNvPr id="28896" name="Object 8"/>
              <p:cNvGraphicFramePr>
                <a:graphicFrameLocks/>
              </p:cNvGraphicFramePr>
              <p:nvPr/>
            </p:nvGraphicFramePr>
            <p:xfrm>
              <a:off x="225" y="1030"/>
              <a:ext cx="296" cy="288"/>
            </p:xfrm>
            <a:graphic>
              <a:graphicData uri="http://schemas.openxmlformats.org/presentationml/2006/ole">
                <mc:AlternateContent xmlns:mc="http://schemas.openxmlformats.org/markup-compatibility/2006">
                  <mc:Choice xmlns:v="urn:schemas-microsoft-com:vml" Requires="v">
                    <p:oleObj name="Clip" r:id="rId5" imgW="2038350" imgH="1981200" progId="MS_ClipArt_Gallery.2">
                      <p:embed/>
                    </p:oleObj>
                  </mc:Choice>
                  <mc:Fallback>
                    <p:oleObj name="Clip" r:id="rId5" imgW="2038350" imgH="1981200" progId="MS_ClipArt_Gallery.2">
                      <p:embed/>
                      <p:pic>
                        <p:nvPicPr>
                          <p:cNvPr id="28896"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 y="1030"/>
                            <a:ext cx="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97" name="Object 9"/>
              <p:cNvGraphicFramePr>
                <a:graphicFrameLocks/>
              </p:cNvGraphicFramePr>
              <p:nvPr/>
            </p:nvGraphicFramePr>
            <p:xfrm>
              <a:off x="539" y="1134"/>
              <a:ext cx="202" cy="170"/>
            </p:xfrm>
            <a:graphic>
              <a:graphicData uri="http://schemas.openxmlformats.org/presentationml/2006/ole">
                <mc:AlternateContent xmlns:mc="http://schemas.openxmlformats.org/markup-compatibility/2006">
                  <mc:Choice xmlns:v="urn:schemas-microsoft-com:vml" Requires="v">
                    <p:oleObj name="Clip" r:id="rId7" imgW="1390650" imgH="1171575" progId="MS_ClipArt_Gallery.2">
                      <p:embed/>
                    </p:oleObj>
                  </mc:Choice>
                  <mc:Fallback>
                    <p:oleObj name="Clip" r:id="rId7" imgW="1390650" imgH="1171575" progId="MS_ClipArt_Gallery.2">
                      <p:embed/>
                      <p:pic>
                        <p:nvPicPr>
                          <p:cNvPr id="28897" name="Object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 y="1134"/>
                            <a:ext cx="202"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98" name="Line 10"/>
              <p:cNvSpPr>
                <a:spLocks noChangeShapeType="1"/>
              </p:cNvSpPr>
              <p:nvPr/>
            </p:nvSpPr>
            <p:spPr bwMode="auto">
              <a:xfrm flipV="1">
                <a:off x="506" y="1241"/>
                <a:ext cx="80"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680" name="Group 15"/>
            <p:cNvGrpSpPr>
              <a:grpSpLocks/>
            </p:cNvGrpSpPr>
            <p:nvPr/>
          </p:nvGrpSpPr>
          <p:grpSpPr bwMode="auto">
            <a:xfrm>
              <a:off x="225" y="1552"/>
              <a:ext cx="516" cy="287"/>
              <a:chOff x="225" y="1552"/>
              <a:chExt cx="516" cy="287"/>
            </a:xfrm>
          </p:grpSpPr>
          <p:graphicFrame>
            <p:nvGraphicFramePr>
              <p:cNvPr id="28893" name="Object 12"/>
              <p:cNvGraphicFramePr>
                <a:graphicFrameLocks/>
              </p:cNvGraphicFramePr>
              <p:nvPr/>
            </p:nvGraphicFramePr>
            <p:xfrm>
              <a:off x="225" y="1552"/>
              <a:ext cx="296" cy="287"/>
            </p:xfrm>
            <a:graphic>
              <a:graphicData uri="http://schemas.openxmlformats.org/presentationml/2006/ole">
                <mc:AlternateContent xmlns:mc="http://schemas.openxmlformats.org/markup-compatibility/2006">
                  <mc:Choice xmlns:v="urn:schemas-microsoft-com:vml" Requires="v">
                    <p:oleObj name="Clip" r:id="rId9" imgW="2038350" imgH="1971675" progId="MS_ClipArt_Gallery.2">
                      <p:embed/>
                    </p:oleObj>
                  </mc:Choice>
                  <mc:Fallback>
                    <p:oleObj name="Clip" r:id="rId9" imgW="2038350" imgH="1971675" progId="MS_ClipArt_Gallery.2">
                      <p:embed/>
                      <p:pic>
                        <p:nvPicPr>
                          <p:cNvPr id="28893" name="Object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 y="1552"/>
                            <a:ext cx="2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94" name="Object 13"/>
              <p:cNvGraphicFramePr>
                <a:graphicFrameLocks/>
              </p:cNvGraphicFramePr>
              <p:nvPr/>
            </p:nvGraphicFramePr>
            <p:xfrm>
              <a:off x="539" y="1656"/>
              <a:ext cx="202" cy="170"/>
            </p:xfrm>
            <a:graphic>
              <a:graphicData uri="http://schemas.openxmlformats.org/presentationml/2006/ole">
                <mc:AlternateContent xmlns:mc="http://schemas.openxmlformats.org/markup-compatibility/2006">
                  <mc:Choice xmlns:v="urn:schemas-microsoft-com:vml" Requires="v">
                    <p:oleObj name="Clip" r:id="rId11" imgW="1390650" imgH="1171575" progId="MS_ClipArt_Gallery.2">
                      <p:embed/>
                    </p:oleObj>
                  </mc:Choice>
                  <mc:Fallback>
                    <p:oleObj name="Clip" r:id="rId11" imgW="1390650" imgH="1171575" progId="MS_ClipArt_Gallery.2">
                      <p:embed/>
                      <p:pic>
                        <p:nvPicPr>
                          <p:cNvPr id="28894" name="Object 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 y="1656"/>
                            <a:ext cx="202" cy="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95" name="Line 14"/>
              <p:cNvSpPr>
                <a:spLocks noChangeShapeType="1"/>
              </p:cNvSpPr>
              <p:nvPr/>
            </p:nvSpPr>
            <p:spPr bwMode="auto">
              <a:xfrm flipV="1">
                <a:off x="506" y="1764"/>
                <a:ext cx="8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681" name="Group 19"/>
            <p:cNvGrpSpPr>
              <a:grpSpLocks/>
            </p:cNvGrpSpPr>
            <p:nvPr/>
          </p:nvGrpSpPr>
          <p:grpSpPr bwMode="auto">
            <a:xfrm>
              <a:off x="485" y="1365"/>
              <a:ext cx="49" cy="188"/>
              <a:chOff x="485" y="1365"/>
              <a:chExt cx="49" cy="188"/>
            </a:xfrm>
          </p:grpSpPr>
          <p:sp>
            <p:nvSpPr>
              <p:cNvPr id="28890" name="Oval 16"/>
              <p:cNvSpPr>
                <a:spLocks noChangeArrowheads="1"/>
              </p:cNvSpPr>
              <p:nvPr/>
            </p:nvSpPr>
            <p:spPr bwMode="auto">
              <a:xfrm>
                <a:off x="485" y="1365"/>
                <a:ext cx="45" cy="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91" name="Oval 17"/>
              <p:cNvSpPr>
                <a:spLocks noChangeArrowheads="1"/>
              </p:cNvSpPr>
              <p:nvPr/>
            </p:nvSpPr>
            <p:spPr bwMode="auto">
              <a:xfrm>
                <a:off x="487" y="1433"/>
                <a:ext cx="45"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92" name="Oval 18"/>
              <p:cNvSpPr>
                <a:spLocks noChangeArrowheads="1"/>
              </p:cNvSpPr>
              <p:nvPr/>
            </p:nvSpPr>
            <p:spPr bwMode="auto">
              <a:xfrm>
                <a:off x="489" y="1500"/>
                <a:ext cx="45" cy="5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82" name="Group 28"/>
            <p:cNvGrpSpPr>
              <a:grpSpLocks/>
            </p:cNvGrpSpPr>
            <p:nvPr/>
          </p:nvGrpSpPr>
          <p:grpSpPr bwMode="auto">
            <a:xfrm>
              <a:off x="810" y="1807"/>
              <a:ext cx="145" cy="346"/>
              <a:chOff x="810" y="1807"/>
              <a:chExt cx="145" cy="346"/>
            </a:xfrm>
          </p:grpSpPr>
          <p:sp>
            <p:nvSpPr>
              <p:cNvPr id="28882" name="AutoShape 20"/>
              <p:cNvSpPr>
                <a:spLocks noChangeArrowheads="1"/>
              </p:cNvSpPr>
              <p:nvPr/>
            </p:nvSpPr>
            <p:spPr bwMode="auto">
              <a:xfrm>
                <a:off x="810" y="2073"/>
                <a:ext cx="145" cy="80"/>
              </a:xfrm>
              <a:prstGeom prst="parallelogram">
                <a:avLst>
                  <a:gd name="adj" fmla="val 6980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3" name="Rectangle 21"/>
              <p:cNvSpPr>
                <a:spLocks noChangeArrowheads="1"/>
              </p:cNvSpPr>
              <p:nvPr/>
            </p:nvSpPr>
            <p:spPr bwMode="auto">
              <a:xfrm>
                <a:off x="883" y="1808"/>
                <a:ext cx="67" cy="26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4" name="Rectangle 22"/>
              <p:cNvSpPr>
                <a:spLocks noChangeArrowheads="1"/>
              </p:cNvSpPr>
              <p:nvPr/>
            </p:nvSpPr>
            <p:spPr bwMode="auto">
              <a:xfrm>
                <a:off x="812" y="1885"/>
                <a:ext cx="90" cy="265"/>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5" name="AutoShape 23"/>
              <p:cNvSpPr>
                <a:spLocks noChangeArrowheads="1"/>
              </p:cNvSpPr>
              <p:nvPr/>
            </p:nvSpPr>
            <p:spPr bwMode="auto">
              <a:xfrm>
                <a:off x="811" y="1807"/>
                <a:ext cx="143" cy="78"/>
              </a:xfrm>
              <a:prstGeom prst="parallelogram">
                <a:avLst>
                  <a:gd name="adj" fmla="val 70609"/>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6" name="Line 24"/>
              <p:cNvSpPr>
                <a:spLocks noChangeShapeType="1"/>
              </p:cNvSpPr>
              <p:nvPr/>
            </p:nvSpPr>
            <p:spPr bwMode="auto">
              <a:xfrm>
                <a:off x="955" y="1812"/>
                <a:ext cx="0" cy="26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87" name="Line 25"/>
              <p:cNvSpPr>
                <a:spLocks noChangeShapeType="1"/>
              </p:cNvSpPr>
              <p:nvPr/>
            </p:nvSpPr>
            <p:spPr bwMode="auto">
              <a:xfrm flipH="1">
                <a:off x="903" y="2073"/>
                <a:ext cx="52"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88" name="Rectangle 26"/>
              <p:cNvSpPr>
                <a:spLocks noChangeArrowheads="1"/>
              </p:cNvSpPr>
              <p:nvPr/>
            </p:nvSpPr>
            <p:spPr bwMode="auto">
              <a:xfrm>
                <a:off x="824" y="1920"/>
                <a:ext cx="58" cy="15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9" name="Rectangle 27"/>
              <p:cNvSpPr>
                <a:spLocks noChangeArrowheads="1"/>
              </p:cNvSpPr>
              <p:nvPr/>
            </p:nvSpPr>
            <p:spPr bwMode="auto">
              <a:xfrm>
                <a:off x="831" y="1965"/>
                <a:ext cx="47" cy="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83" name="Group 32"/>
            <p:cNvGrpSpPr>
              <a:grpSpLocks/>
            </p:cNvGrpSpPr>
            <p:nvPr/>
          </p:nvGrpSpPr>
          <p:grpSpPr bwMode="auto">
            <a:xfrm>
              <a:off x="974" y="1941"/>
              <a:ext cx="161" cy="71"/>
              <a:chOff x="974" y="1941"/>
              <a:chExt cx="161" cy="71"/>
            </a:xfrm>
          </p:grpSpPr>
          <p:sp>
            <p:nvSpPr>
              <p:cNvPr id="28879" name="Oval 29"/>
              <p:cNvSpPr>
                <a:spLocks noChangeArrowheads="1"/>
              </p:cNvSpPr>
              <p:nvPr/>
            </p:nvSpPr>
            <p:spPr bwMode="auto">
              <a:xfrm>
                <a:off x="974" y="1947"/>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0" name="Oval 30"/>
              <p:cNvSpPr>
                <a:spLocks noChangeArrowheads="1"/>
              </p:cNvSpPr>
              <p:nvPr/>
            </p:nvSpPr>
            <p:spPr bwMode="auto">
              <a:xfrm>
                <a:off x="1032" y="1944"/>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81" name="Oval 31"/>
              <p:cNvSpPr>
                <a:spLocks noChangeArrowheads="1"/>
              </p:cNvSpPr>
              <p:nvPr/>
            </p:nvSpPr>
            <p:spPr bwMode="auto">
              <a:xfrm>
                <a:off x="1090" y="1941"/>
                <a:ext cx="45" cy="6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684" name="Line 33"/>
            <p:cNvSpPr>
              <a:spLocks noChangeShapeType="1"/>
            </p:cNvSpPr>
            <p:nvPr/>
          </p:nvSpPr>
          <p:spPr bwMode="auto">
            <a:xfrm>
              <a:off x="905" y="1726"/>
              <a:ext cx="342"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5" name="Line 34"/>
            <p:cNvSpPr>
              <a:spLocks noChangeShapeType="1"/>
            </p:cNvSpPr>
            <p:nvPr/>
          </p:nvSpPr>
          <p:spPr bwMode="auto">
            <a:xfrm>
              <a:off x="907" y="1723"/>
              <a:ext cx="1" cy="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6" name="Line 35"/>
            <p:cNvSpPr>
              <a:spLocks noChangeShapeType="1"/>
            </p:cNvSpPr>
            <p:nvPr/>
          </p:nvSpPr>
          <p:spPr bwMode="auto">
            <a:xfrm>
              <a:off x="1250" y="1722"/>
              <a:ext cx="1"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7" name="Line 36"/>
            <p:cNvSpPr>
              <a:spLocks noChangeShapeType="1"/>
            </p:cNvSpPr>
            <p:nvPr/>
          </p:nvSpPr>
          <p:spPr bwMode="auto">
            <a:xfrm>
              <a:off x="697" y="1253"/>
              <a:ext cx="200" cy="2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8" name="Line 37"/>
            <p:cNvSpPr>
              <a:spLocks noChangeShapeType="1"/>
            </p:cNvSpPr>
            <p:nvPr/>
          </p:nvSpPr>
          <p:spPr bwMode="auto">
            <a:xfrm flipV="1">
              <a:off x="705" y="1503"/>
              <a:ext cx="191" cy="29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89" name="Line 38"/>
            <p:cNvSpPr>
              <a:spLocks noChangeShapeType="1"/>
            </p:cNvSpPr>
            <p:nvPr/>
          </p:nvSpPr>
          <p:spPr bwMode="auto">
            <a:xfrm flipV="1">
              <a:off x="1070" y="1578"/>
              <a:ext cx="1"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690" name="Group 47"/>
            <p:cNvGrpSpPr>
              <a:grpSpLocks/>
            </p:cNvGrpSpPr>
            <p:nvPr/>
          </p:nvGrpSpPr>
          <p:grpSpPr bwMode="auto">
            <a:xfrm>
              <a:off x="1153" y="1788"/>
              <a:ext cx="145" cy="345"/>
              <a:chOff x="1153" y="1788"/>
              <a:chExt cx="145" cy="345"/>
            </a:xfrm>
          </p:grpSpPr>
          <p:sp>
            <p:nvSpPr>
              <p:cNvPr id="28871" name="AutoShape 39"/>
              <p:cNvSpPr>
                <a:spLocks noChangeArrowheads="1"/>
              </p:cNvSpPr>
              <p:nvPr/>
            </p:nvSpPr>
            <p:spPr bwMode="auto">
              <a:xfrm>
                <a:off x="1153" y="2053"/>
                <a:ext cx="145" cy="80"/>
              </a:xfrm>
              <a:prstGeom prst="parallelogram">
                <a:avLst>
                  <a:gd name="adj" fmla="val 69806"/>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2" name="Rectangle 40"/>
              <p:cNvSpPr>
                <a:spLocks noChangeArrowheads="1"/>
              </p:cNvSpPr>
              <p:nvPr/>
            </p:nvSpPr>
            <p:spPr bwMode="auto">
              <a:xfrm>
                <a:off x="1226" y="1789"/>
                <a:ext cx="67" cy="26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3" name="Rectangle 41"/>
              <p:cNvSpPr>
                <a:spLocks noChangeArrowheads="1"/>
              </p:cNvSpPr>
              <p:nvPr/>
            </p:nvSpPr>
            <p:spPr bwMode="auto">
              <a:xfrm>
                <a:off x="1155" y="1866"/>
                <a:ext cx="90" cy="264"/>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4" name="AutoShape 42"/>
              <p:cNvSpPr>
                <a:spLocks noChangeArrowheads="1"/>
              </p:cNvSpPr>
              <p:nvPr/>
            </p:nvSpPr>
            <p:spPr bwMode="auto">
              <a:xfrm>
                <a:off x="1154" y="1788"/>
                <a:ext cx="143" cy="78"/>
              </a:xfrm>
              <a:prstGeom prst="parallelogram">
                <a:avLst>
                  <a:gd name="adj" fmla="val 70609"/>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5" name="Line 43"/>
              <p:cNvSpPr>
                <a:spLocks noChangeShapeType="1"/>
              </p:cNvSpPr>
              <p:nvPr/>
            </p:nvSpPr>
            <p:spPr bwMode="auto">
              <a:xfrm>
                <a:off x="1298" y="1793"/>
                <a:ext cx="0" cy="2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76" name="Line 44"/>
              <p:cNvSpPr>
                <a:spLocks noChangeShapeType="1"/>
              </p:cNvSpPr>
              <p:nvPr/>
            </p:nvSpPr>
            <p:spPr bwMode="auto">
              <a:xfrm flipH="1">
                <a:off x="1246" y="2053"/>
                <a:ext cx="52" cy="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77" name="Rectangle 45"/>
              <p:cNvSpPr>
                <a:spLocks noChangeArrowheads="1"/>
              </p:cNvSpPr>
              <p:nvPr/>
            </p:nvSpPr>
            <p:spPr bwMode="auto">
              <a:xfrm>
                <a:off x="1167" y="1901"/>
                <a:ext cx="58" cy="151"/>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8" name="Rectangle 46"/>
              <p:cNvSpPr>
                <a:spLocks noChangeArrowheads="1"/>
              </p:cNvSpPr>
              <p:nvPr/>
            </p:nvSpPr>
            <p:spPr bwMode="auto">
              <a:xfrm>
                <a:off x="1174" y="1946"/>
                <a:ext cx="47" cy="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691" name="Group 57"/>
            <p:cNvGrpSpPr>
              <a:grpSpLocks/>
            </p:cNvGrpSpPr>
            <p:nvPr/>
          </p:nvGrpSpPr>
          <p:grpSpPr bwMode="auto">
            <a:xfrm>
              <a:off x="491" y="2329"/>
              <a:ext cx="332" cy="819"/>
              <a:chOff x="491" y="2329"/>
              <a:chExt cx="332" cy="819"/>
            </a:xfrm>
          </p:grpSpPr>
          <p:graphicFrame>
            <p:nvGraphicFramePr>
              <p:cNvPr id="28862" name="Object 48"/>
              <p:cNvGraphicFramePr>
                <a:graphicFrameLocks/>
              </p:cNvGraphicFramePr>
              <p:nvPr/>
            </p:nvGraphicFramePr>
            <p:xfrm>
              <a:off x="491" y="2329"/>
              <a:ext cx="297" cy="298"/>
            </p:xfrm>
            <a:graphic>
              <a:graphicData uri="http://schemas.openxmlformats.org/presentationml/2006/ole">
                <mc:AlternateContent xmlns:mc="http://schemas.openxmlformats.org/markup-compatibility/2006">
                  <mc:Choice xmlns:v="urn:schemas-microsoft-com:vml" Requires="v">
                    <p:oleObj name="Clip" r:id="rId13" imgW="2047875" imgH="2047875" progId="MS_ClipArt_Gallery.2">
                      <p:embed/>
                    </p:oleObj>
                  </mc:Choice>
                  <mc:Fallback>
                    <p:oleObj name="Clip" r:id="rId13" imgW="2047875" imgH="2047875" progId="MS_ClipArt_Gallery.2">
                      <p:embed/>
                      <p:pic>
                        <p:nvPicPr>
                          <p:cNvPr id="28862" name="Object 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1" y="2329"/>
                            <a:ext cx="29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63" name="Line 49"/>
              <p:cNvSpPr>
                <a:spLocks noChangeShapeType="1"/>
              </p:cNvSpPr>
              <p:nvPr/>
            </p:nvSpPr>
            <p:spPr bwMode="auto">
              <a:xfrm flipV="1">
                <a:off x="773" y="2545"/>
                <a:ext cx="50" cy="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8864" name="Object 50"/>
              <p:cNvGraphicFramePr>
                <a:graphicFrameLocks/>
              </p:cNvGraphicFramePr>
              <p:nvPr/>
            </p:nvGraphicFramePr>
            <p:xfrm>
              <a:off x="491" y="2850"/>
              <a:ext cx="297" cy="298"/>
            </p:xfrm>
            <a:graphic>
              <a:graphicData uri="http://schemas.openxmlformats.org/presentationml/2006/ole">
                <mc:AlternateContent xmlns:mc="http://schemas.openxmlformats.org/markup-compatibility/2006">
                  <mc:Choice xmlns:v="urn:schemas-microsoft-com:vml" Requires="v">
                    <p:oleObj name="Clip" r:id="rId15" imgW="2047875" imgH="2047875" progId="MS_ClipArt_Gallery.2">
                      <p:embed/>
                    </p:oleObj>
                  </mc:Choice>
                  <mc:Fallback>
                    <p:oleObj name="Clip" r:id="rId15" imgW="2047875" imgH="2047875" progId="MS_ClipArt_Gallery.2">
                      <p:embed/>
                      <p:pic>
                        <p:nvPicPr>
                          <p:cNvPr id="28864" name="Object 5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 y="2850"/>
                            <a:ext cx="29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65" name="Line 51"/>
              <p:cNvSpPr>
                <a:spLocks noChangeShapeType="1"/>
              </p:cNvSpPr>
              <p:nvPr/>
            </p:nvSpPr>
            <p:spPr bwMode="auto">
              <a:xfrm flipV="1">
                <a:off x="773" y="3070"/>
                <a:ext cx="50"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866" name="Group 55"/>
              <p:cNvGrpSpPr>
                <a:grpSpLocks/>
              </p:cNvGrpSpPr>
              <p:nvPr/>
            </p:nvGrpSpPr>
            <p:grpSpPr bwMode="auto">
              <a:xfrm>
                <a:off x="578" y="2628"/>
                <a:ext cx="49" cy="195"/>
                <a:chOff x="578" y="2628"/>
                <a:chExt cx="49" cy="195"/>
              </a:xfrm>
            </p:grpSpPr>
            <p:sp>
              <p:nvSpPr>
                <p:cNvPr id="28868" name="Oval 52"/>
                <p:cNvSpPr>
                  <a:spLocks noChangeArrowheads="1"/>
                </p:cNvSpPr>
                <p:nvPr/>
              </p:nvSpPr>
              <p:spPr bwMode="auto">
                <a:xfrm>
                  <a:off x="578" y="262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69" name="Oval 53"/>
                <p:cNvSpPr>
                  <a:spLocks noChangeArrowheads="1"/>
                </p:cNvSpPr>
                <p:nvPr/>
              </p:nvSpPr>
              <p:spPr bwMode="auto">
                <a:xfrm>
                  <a:off x="580" y="269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70" name="Oval 54"/>
                <p:cNvSpPr>
                  <a:spLocks noChangeArrowheads="1"/>
                </p:cNvSpPr>
                <p:nvPr/>
              </p:nvSpPr>
              <p:spPr bwMode="auto">
                <a:xfrm>
                  <a:off x="582" y="2768"/>
                  <a:ext cx="45"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867" name="Line 56"/>
              <p:cNvSpPr>
                <a:spLocks noChangeShapeType="1"/>
              </p:cNvSpPr>
              <p:nvPr/>
            </p:nvSpPr>
            <p:spPr bwMode="auto">
              <a:xfrm>
                <a:off x="819" y="2543"/>
                <a:ext cx="0" cy="52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28692" name="Object 58"/>
            <p:cNvGraphicFramePr>
              <a:graphicFrameLocks/>
            </p:cNvGraphicFramePr>
            <p:nvPr/>
          </p:nvGraphicFramePr>
          <p:xfrm>
            <a:off x="667" y="3204"/>
            <a:ext cx="295" cy="298"/>
          </p:xfrm>
          <a:graphic>
            <a:graphicData uri="http://schemas.openxmlformats.org/presentationml/2006/ole">
              <mc:AlternateContent xmlns:mc="http://schemas.openxmlformats.org/markup-compatibility/2006">
                <mc:Choice xmlns:v="urn:schemas-microsoft-com:vml" Requires="v">
                  <p:oleObj name="Clip" r:id="rId3" imgW="2028825" imgH="2047875" progId="MS_ClipArt_Gallery.2">
                    <p:embed/>
                  </p:oleObj>
                </mc:Choice>
                <mc:Fallback>
                  <p:oleObj name="Clip" r:id="rId3" imgW="2028825" imgH="2047875" progId="MS_ClipArt_Gallery.2">
                    <p:embed/>
                    <p:pic>
                      <p:nvPicPr>
                        <p:cNvPr id="28692" name="Object 5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7" y="3204"/>
                          <a:ext cx="29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93" name="Oval 59"/>
            <p:cNvSpPr>
              <a:spLocks noChangeArrowheads="1"/>
            </p:cNvSpPr>
            <p:nvPr/>
          </p:nvSpPr>
          <p:spPr bwMode="auto">
            <a:xfrm>
              <a:off x="955" y="3295"/>
              <a:ext cx="45" cy="5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4" name="Oval 60"/>
            <p:cNvSpPr>
              <a:spLocks noChangeArrowheads="1"/>
            </p:cNvSpPr>
            <p:nvPr/>
          </p:nvSpPr>
          <p:spPr bwMode="auto">
            <a:xfrm>
              <a:off x="1012" y="3295"/>
              <a:ext cx="47" cy="5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5" name="Oval 61"/>
            <p:cNvSpPr>
              <a:spLocks noChangeArrowheads="1"/>
            </p:cNvSpPr>
            <p:nvPr/>
          </p:nvSpPr>
          <p:spPr bwMode="auto">
            <a:xfrm>
              <a:off x="1067" y="3298"/>
              <a:ext cx="45" cy="5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696" name="Line 62"/>
            <p:cNvSpPr>
              <a:spLocks noChangeShapeType="1"/>
            </p:cNvSpPr>
            <p:nvPr/>
          </p:nvSpPr>
          <p:spPr bwMode="auto">
            <a:xfrm flipV="1">
              <a:off x="1267" y="3166"/>
              <a:ext cx="1" cy="5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7" name="Line 63"/>
            <p:cNvSpPr>
              <a:spLocks noChangeShapeType="1"/>
            </p:cNvSpPr>
            <p:nvPr/>
          </p:nvSpPr>
          <p:spPr bwMode="auto">
            <a:xfrm flipV="1">
              <a:off x="836" y="3157"/>
              <a:ext cx="0"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8" name="Line 64"/>
            <p:cNvSpPr>
              <a:spLocks noChangeShapeType="1"/>
            </p:cNvSpPr>
            <p:nvPr/>
          </p:nvSpPr>
          <p:spPr bwMode="auto">
            <a:xfrm flipH="1">
              <a:off x="837" y="3163"/>
              <a:ext cx="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699" name="Line 65"/>
            <p:cNvSpPr>
              <a:spLocks noChangeShapeType="1"/>
            </p:cNvSpPr>
            <p:nvPr/>
          </p:nvSpPr>
          <p:spPr bwMode="auto">
            <a:xfrm flipV="1">
              <a:off x="823" y="2833"/>
              <a:ext cx="64" cy="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00" name="Line 66"/>
            <p:cNvSpPr>
              <a:spLocks noChangeShapeType="1"/>
            </p:cNvSpPr>
            <p:nvPr/>
          </p:nvSpPr>
          <p:spPr bwMode="auto">
            <a:xfrm>
              <a:off x="1239" y="2875"/>
              <a:ext cx="209" cy="3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01" name="Line 67"/>
            <p:cNvSpPr>
              <a:spLocks noChangeShapeType="1"/>
            </p:cNvSpPr>
            <p:nvPr/>
          </p:nvSpPr>
          <p:spPr bwMode="auto">
            <a:xfrm flipH="1">
              <a:off x="1789" y="2872"/>
              <a:ext cx="193" cy="3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28702" name="Object 68"/>
            <p:cNvGraphicFramePr>
              <a:graphicFrameLocks/>
            </p:cNvGraphicFramePr>
            <p:nvPr/>
          </p:nvGraphicFramePr>
          <p:xfrm>
            <a:off x="1912" y="2480"/>
            <a:ext cx="148" cy="219"/>
          </p:xfrm>
          <a:graphic>
            <a:graphicData uri="http://schemas.openxmlformats.org/presentationml/2006/ole">
              <mc:AlternateContent xmlns:mc="http://schemas.openxmlformats.org/markup-compatibility/2006">
                <mc:Choice xmlns:v="urn:schemas-microsoft-com:vml" Requires="v">
                  <p:oleObj name="Clip" r:id="rId18" imgW="1019175" imgH="1504950" progId="MS_ClipArt_Gallery.2">
                    <p:embed/>
                  </p:oleObj>
                </mc:Choice>
                <mc:Fallback>
                  <p:oleObj name="Clip" r:id="rId18" imgW="1019175" imgH="1504950" progId="MS_ClipArt_Gallery.2">
                    <p:embed/>
                    <p:pic>
                      <p:nvPicPr>
                        <p:cNvPr id="28702" name="Object 6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12" y="2480"/>
                          <a:ext cx="148"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03" name="Object 69"/>
            <p:cNvGraphicFramePr>
              <a:graphicFrameLocks/>
            </p:cNvGraphicFramePr>
            <p:nvPr/>
          </p:nvGraphicFramePr>
          <p:xfrm>
            <a:off x="987" y="2551"/>
            <a:ext cx="149" cy="218"/>
          </p:xfrm>
          <a:graphic>
            <a:graphicData uri="http://schemas.openxmlformats.org/presentationml/2006/ole">
              <mc:AlternateContent xmlns:mc="http://schemas.openxmlformats.org/markup-compatibility/2006">
                <mc:Choice xmlns:v="urn:schemas-microsoft-com:vml" Requires="v">
                  <p:oleObj name="Clip" r:id="rId20" imgW="1028700" imgH="1504950" progId="MS_ClipArt_Gallery.2">
                    <p:embed/>
                  </p:oleObj>
                </mc:Choice>
                <mc:Fallback>
                  <p:oleObj name="Clip" r:id="rId20" imgW="1028700" imgH="1504950" progId="MS_ClipArt_Gallery.2">
                    <p:embed/>
                    <p:pic>
                      <p:nvPicPr>
                        <p:cNvPr id="28703" name="Object 6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7" y="2551"/>
                          <a:ext cx="149"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4" name="Freeform 70"/>
            <p:cNvSpPr>
              <a:spLocks/>
            </p:cNvSpPr>
            <p:nvPr/>
          </p:nvSpPr>
          <p:spPr bwMode="auto">
            <a:xfrm>
              <a:off x="1043" y="2363"/>
              <a:ext cx="938" cy="258"/>
            </a:xfrm>
            <a:custGeom>
              <a:avLst/>
              <a:gdLst>
                <a:gd name="T0" fmla="*/ 0 w 938"/>
                <a:gd name="T1" fmla="*/ 257 h 258"/>
                <a:gd name="T2" fmla="*/ 49 w 938"/>
                <a:gd name="T3" fmla="*/ 212 h 258"/>
                <a:gd name="T4" fmla="*/ 98 w 938"/>
                <a:gd name="T5" fmla="*/ 167 h 258"/>
                <a:gd name="T6" fmla="*/ 148 w 938"/>
                <a:gd name="T7" fmla="*/ 125 h 258"/>
                <a:gd name="T8" fmla="*/ 199 w 938"/>
                <a:gd name="T9" fmla="*/ 87 h 258"/>
                <a:gd name="T10" fmla="*/ 250 w 938"/>
                <a:gd name="T11" fmla="*/ 54 h 258"/>
                <a:gd name="T12" fmla="*/ 304 w 938"/>
                <a:gd name="T13" fmla="*/ 28 h 258"/>
                <a:gd name="T14" fmla="*/ 331 w 938"/>
                <a:gd name="T15" fmla="*/ 18 h 258"/>
                <a:gd name="T16" fmla="*/ 359 w 938"/>
                <a:gd name="T17" fmla="*/ 10 h 258"/>
                <a:gd name="T18" fmla="*/ 388 w 938"/>
                <a:gd name="T19" fmla="*/ 4 h 258"/>
                <a:gd name="T20" fmla="*/ 416 w 938"/>
                <a:gd name="T21" fmla="*/ 1 h 258"/>
                <a:gd name="T22" fmla="*/ 446 w 938"/>
                <a:gd name="T23" fmla="*/ 0 h 258"/>
                <a:gd name="T24" fmla="*/ 476 w 938"/>
                <a:gd name="T25" fmla="*/ 2 h 258"/>
                <a:gd name="T26" fmla="*/ 507 w 938"/>
                <a:gd name="T27" fmla="*/ 6 h 258"/>
                <a:gd name="T28" fmla="*/ 538 w 938"/>
                <a:gd name="T29" fmla="*/ 12 h 258"/>
                <a:gd name="T30" fmla="*/ 602 w 938"/>
                <a:gd name="T31" fmla="*/ 29 h 258"/>
                <a:gd name="T32" fmla="*/ 667 w 938"/>
                <a:gd name="T33" fmla="*/ 54 h 258"/>
                <a:gd name="T34" fmla="*/ 734 w 938"/>
                <a:gd name="T35" fmla="*/ 83 h 258"/>
                <a:gd name="T36" fmla="*/ 801 w 938"/>
                <a:gd name="T37" fmla="*/ 117 h 258"/>
                <a:gd name="T38" fmla="*/ 869 w 938"/>
                <a:gd name="T39" fmla="*/ 153 h 258"/>
                <a:gd name="T40" fmla="*/ 937 w 938"/>
                <a:gd name="T41" fmla="*/ 191 h 2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8"/>
                <a:gd name="T64" fmla="*/ 0 h 258"/>
                <a:gd name="T65" fmla="*/ 938 w 938"/>
                <a:gd name="T66" fmla="*/ 258 h 2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8" h="258">
                  <a:moveTo>
                    <a:pt x="0" y="257"/>
                  </a:moveTo>
                  <a:lnTo>
                    <a:pt x="49" y="212"/>
                  </a:lnTo>
                  <a:lnTo>
                    <a:pt x="98" y="167"/>
                  </a:lnTo>
                  <a:lnTo>
                    <a:pt x="148" y="125"/>
                  </a:lnTo>
                  <a:lnTo>
                    <a:pt x="199" y="87"/>
                  </a:lnTo>
                  <a:lnTo>
                    <a:pt x="250" y="54"/>
                  </a:lnTo>
                  <a:lnTo>
                    <a:pt x="304" y="28"/>
                  </a:lnTo>
                  <a:lnTo>
                    <a:pt x="331" y="18"/>
                  </a:lnTo>
                  <a:lnTo>
                    <a:pt x="359" y="10"/>
                  </a:lnTo>
                  <a:lnTo>
                    <a:pt x="388" y="4"/>
                  </a:lnTo>
                  <a:lnTo>
                    <a:pt x="416" y="1"/>
                  </a:lnTo>
                  <a:lnTo>
                    <a:pt x="446" y="0"/>
                  </a:lnTo>
                  <a:lnTo>
                    <a:pt x="476" y="2"/>
                  </a:lnTo>
                  <a:lnTo>
                    <a:pt x="507" y="6"/>
                  </a:lnTo>
                  <a:lnTo>
                    <a:pt x="538" y="12"/>
                  </a:lnTo>
                  <a:lnTo>
                    <a:pt x="602" y="29"/>
                  </a:lnTo>
                  <a:lnTo>
                    <a:pt x="667" y="54"/>
                  </a:lnTo>
                  <a:lnTo>
                    <a:pt x="734" y="83"/>
                  </a:lnTo>
                  <a:lnTo>
                    <a:pt x="801" y="117"/>
                  </a:lnTo>
                  <a:lnTo>
                    <a:pt x="869" y="153"/>
                  </a:lnTo>
                  <a:lnTo>
                    <a:pt x="937" y="191"/>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28705" name="Group 73"/>
            <p:cNvGrpSpPr>
              <a:grpSpLocks/>
            </p:cNvGrpSpPr>
            <p:nvPr/>
          </p:nvGrpSpPr>
          <p:grpSpPr bwMode="auto">
            <a:xfrm>
              <a:off x="1228" y="3599"/>
              <a:ext cx="289" cy="383"/>
              <a:chOff x="1228" y="3599"/>
              <a:chExt cx="289" cy="383"/>
            </a:xfrm>
          </p:grpSpPr>
          <p:graphicFrame>
            <p:nvGraphicFramePr>
              <p:cNvPr id="28860" name="Object 71"/>
              <p:cNvGraphicFramePr>
                <a:graphicFrameLocks/>
              </p:cNvGraphicFramePr>
              <p:nvPr/>
            </p:nvGraphicFramePr>
            <p:xfrm>
              <a:off x="1228" y="3599"/>
              <a:ext cx="270" cy="338"/>
            </p:xfrm>
            <a:graphic>
              <a:graphicData uri="http://schemas.openxmlformats.org/presentationml/2006/ole">
                <mc:AlternateContent xmlns:mc="http://schemas.openxmlformats.org/markup-compatibility/2006">
                  <mc:Choice xmlns:v="urn:schemas-microsoft-com:vml" Requires="v">
                    <p:oleObj name="Clip" r:id="rId22" imgW="1857375" imgH="2324100" progId="MS_ClipArt_Gallery.2">
                      <p:embed/>
                    </p:oleObj>
                  </mc:Choice>
                  <mc:Fallback>
                    <p:oleObj name="Clip" r:id="rId22" imgW="1857375" imgH="2324100" progId="MS_ClipArt_Gallery.2">
                      <p:embed/>
                      <p:pic>
                        <p:nvPicPr>
                          <p:cNvPr id="28860" name="Object 7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28" y="3599"/>
                            <a:ext cx="270"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61" name="Object 72"/>
              <p:cNvGraphicFramePr>
                <a:graphicFrameLocks/>
              </p:cNvGraphicFramePr>
              <p:nvPr/>
            </p:nvGraphicFramePr>
            <p:xfrm>
              <a:off x="1269" y="3697"/>
              <a:ext cx="248" cy="285"/>
            </p:xfrm>
            <a:graphic>
              <a:graphicData uri="http://schemas.openxmlformats.org/presentationml/2006/ole">
                <mc:AlternateContent xmlns:mc="http://schemas.openxmlformats.org/markup-compatibility/2006">
                  <mc:Choice xmlns:v="urn:schemas-microsoft-com:vml" Requires="v">
                    <p:oleObj name="Clip" r:id="rId24" imgW="1704975" imgH="1962150" progId="MS_ClipArt_Gallery.2">
                      <p:embed/>
                    </p:oleObj>
                  </mc:Choice>
                  <mc:Fallback>
                    <p:oleObj name="Clip" r:id="rId24" imgW="1704975" imgH="1962150" progId="MS_ClipArt_Gallery.2">
                      <p:embed/>
                      <p:pic>
                        <p:nvPicPr>
                          <p:cNvPr id="28861" name="Object 7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69" y="3697"/>
                            <a:ext cx="24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706" name="Group 76"/>
            <p:cNvGrpSpPr>
              <a:grpSpLocks/>
            </p:cNvGrpSpPr>
            <p:nvPr/>
          </p:nvGrpSpPr>
          <p:grpSpPr bwMode="auto">
            <a:xfrm>
              <a:off x="1766" y="3627"/>
              <a:ext cx="289" cy="382"/>
              <a:chOff x="1766" y="3627"/>
              <a:chExt cx="289" cy="382"/>
            </a:xfrm>
          </p:grpSpPr>
          <p:graphicFrame>
            <p:nvGraphicFramePr>
              <p:cNvPr id="28858" name="Object 74"/>
              <p:cNvGraphicFramePr>
                <a:graphicFrameLocks/>
              </p:cNvGraphicFramePr>
              <p:nvPr/>
            </p:nvGraphicFramePr>
            <p:xfrm>
              <a:off x="1766" y="3627"/>
              <a:ext cx="270" cy="338"/>
            </p:xfrm>
            <a:graphic>
              <a:graphicData uri="http://schemas.openxmlformats.org/presentationml/2006/ole">
                <mc:AlternateContent xmlns:mc="http://schemas.openxmlformats.org/markup-compatibility/2006">
                  <mc:Choice xmlns:v="urn:schemas-microsoft-com:vml" Requires="v">
                    <p:oleObj name="Clip" r:id="rId26" imgW="1857375" imgH="2324100" progId="MS_ClipArt_Gallery.2">
                      <p:embed/>
                    </p:oleObj>
                  </mc:Choice>
                  <mc:Fallback>
                    <p:oleObj name="Clip" r:id="rId26" imgW="1857375" imgH="2324100" progId="MS_ClipArt_Gallery.2">
                      <p:embed/>
                      <p:pic>
                        <p:nvPicPr>
                          <p:cNvPr id="28858" name="Object 7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66" y="3627"/>
                            <a:ext cx="270"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859" name="Object 75"/>
              <p:cNvGraphicFramePr>
                <a:graphicFrameLocks/>
              </p:cNvGraphicFramePr>
              <p:nvPr/>
            </p:nvGraphicFramePr>
            <p:xfrm>
              <a:off x="1807" y="3725"/>
              <a:ext cx="248" cy="284"/>
            </p:xfrm>
            <a:graphic>
              <a:graphicData uri="http://schemas.openxmlformats.org/presentationml/2006/ole">
                <mc:AlternateContent xmlns:mc="http://schemas.openxmlformats.org/markup-compatibility/2006">
                  <mc:Choice xmlns:v="urn:schemas-microsoft-com:vml" Requires="v">
                    <p:oleObj name="Clip" r:id="rId28" imgW="1704975" imgH="1952625" progId="MS_ClipArt_Gallery.2">
                      <p:embed/>
                    </p:oleObj>
                  </mc:Choice>
                  <mc:Fallback>
                    <p:oleObj name="Clip" r:id="rId28" imgW="1704975" imgH="1952625" progId="MS_ClipArt_Gallery.2">
                      <p:embed/>
                      <p:pic>
                        <p:nvPicPr>
                          <p:cNvPr id="28859" name="Object 75"/>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07" y="3725"/>
                            <a:ext cx="24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707" name="Group 79"/>
            <p:cNvGrpSpPr>
              <a:grpSpLocks/>
            </p:cNvGrpSpPr>
            <p:nvPr/>
          </p:nvGrpSpPr>
          <p:grpSpPr bwMode="auto">
            <a:xfrm>
              <a:off x="1479" y="3378"/>
              <a:ext cx="271" cy="338"/>
              <a:chOff x="1479" y="3378"/>
              <a:chExt cx="271" cy="338"/>
            </a:xfrm>
          </p:grpSpPr>
          <p:graphicFrame>
            <p:nvGraphicFramePr>
              <p:cNvPr id="28856" name="Object 77"/>
              <p:cNvGraphicFramePr>
                <a:graphicFrameLocks/>
              </p:cNvGraphicFramePr>
              <p:nvPr/>
            </p:nvGraphicFramePr>
            <p:xfrm>
              <a:off x="1479" y="3378"/>
              <a:ext cx="271" cy="338"/>
            </p:xfrm>
            <a:graphic>
              <a:graphicData uri="http://schemas.openxmlformats.org/presentationml/2006/ole">
                <mc:AlternateContent xmlns:mc="http://schemas.openxmlformats.org/markup-compatibility/2006">
                  <mc:Choice xmlns:v="urn:schemas-microsoft-com:vml" Requires="v">
                    <p:oleObj name="Clip" r:id="rId26" imgW="1866900" imgH="2324100" progId="MS_ClipArt_Gallery.2">
                      <p:embed/>
                    </p:oleObj>
                  </mc:Choice>
                  <mc:Fallback>
                    <p:oleObj name="Clip" r:id="rId26" imgW="1866900" imgH="2324100" progId="MS_ClipArt_Gallery.2">
                      <p:embed/>
                      <p:pic>
                        <p:nvPicPr>
                          <p:cNvPr id="28856" name="Object 77"/>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79" y="3378"/>
                            <a:ext cx="271"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857" name="Rectangle 78"/>
              <p:cNvSpPr>
                <a:spLocks noChangeArrowheads="1"/>
              </p:cNvSpPr>
              <p:nvPr/>
            </p:nvSpPr>
            <p:spPr bwMode="auto">
              <a:xfrm>
                <a:off x="1556" y="3495"/>
                <a:ext cx="184" cy="212"/>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708" name="Line 80"/>
            <p:cNvSpPr>
              <a:spLocks noChangeShapeType="1"/>
            </p:cNvSpPr>
            <p:nvPr/>
          </p:nvSpPr>
          <p:spPr bwMode="auto">
            <a:xfrm>
              <a:off x="1691" y="3293"/>
              <a:ext cx="0" cy="20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709" name="Group 89"/>
            <p:cNvGrpSpPr>
              <a:grpSpLocks/>
            </p:cNvGrpSpPr>
            <p:nvPr/>
          </p:nvGrpSpPr>
          <p:grpSpPr bwMode="auto">
            <a:xfrm>
              <a:off x="2190" y="2789"/>
              <a:ext cx="143" cy="358"/>
              <a:chOff x="2190" y="2789"/>
              <a:chExt cx="143" cy="358"/>
            </a:xfrm>
          </p:grpSpPr>
          <p:sp>
            <p:nvSpPr>
              <p:cNvPr id="28848" name="AutoShape 81"/>
              <p:cNvSpPr>
                <a:spLocks noChangeArrowheads="1"/>
              </p:cNvSpPr>
              <p:nvPr/>
            </p:nvSpPr>
            <p:spPr bwMode="auto">
              <a:xfrm>
                <a:off x="2190" y="3064"/>
                <a:ext cx="143" cy="83"/>
              </a:xfrm>
              <a:prstGeom prst="parallelogram">
                <a:avLst>
                  <a:gd name="adj" fmla="val 6635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9" name="Rectangle 82"/>
              <p:cNvSpPr>
                <a:spLocks noChangeArrowheads="1"/>
              </p:cNvSpPr>
              <p:nvPr/>
            </p:nvSpPr>
            <p:spPr bwMode="auto">
              <a:xfrm>
                <a:off x="2262" y="2790"/>
                <a:ext cx="66" cy="27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0" name="Rectangle 83"/>
              <p:cNvSpPr>
                <a:spLocks noChangeArrowheads="1"/>
              </p:cNvSpPr>
              <p:nvPr/>
            </p:nvSpPr>
            <p:spPr bwMode="auto">
              <a:xfrm>
                <a:off x="2192" y="2870"/>
                <a:ext cx="89" cy="274"/>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1" name="AutoShape 84"/>
              <p:cNvSpPr>
                <a:spLocks noChangeArrowheads="1"/>
              </p:cNvSpPr>
              <p:nvPr/>
            </p:nvSpPr>
            <p:spPr bwMode="auto">
              <a:xfrm>
                <a:off x="2191" y="2789"/>
                <a:ext cx="141" cy="81"/>
              </a:xfrm>
              <a:prstGeom prst="parallelogram">
                <a:avLst>
                  <a:gd name="adj" fmla="val 67043"/>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2" name="Line 85"/>
              <p:cNvSpPr>
                <a:spLocks noChangeShapeType="1"/>
              </p:cNvSpPr>
              <p:nvPr/>
            </p:nvSpPr>
            <p:spPr bwMode="auto">
              <a:xfrm>
                <a:off x="2333" y="2794"/>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53" name="Line 86"/>
              <p:cNvSpPr>
                <a:spLocks noChangeShapeType="1"/>
              </p:cNvSpPr>
              <p:nvPr/>
            </p:nvSpPr>
            <p:spPr bwMode="auto">
              <a:xfrm flipH="1">
                <a:off x="2282" y="3064"/>
                <a:ext cx="51" cy="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54" name="Rectangle 87"/>
              <p:cNvSpPr>
                <a:spLocks noChangeArrowheads="1"/>
              </p:cNvSpPr>
              <p:nvPr/>
            </p:nvSpPr>
            <p:spPr bwMode="auto">
              <a:xfrm>
                <a:off x="2203" y="2906"/>
                <a:ext cx="58" cy="157"/>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55" name="Rectangle 88"/>
              <p:cNvSpPr>
                <a:spLocks noChangeArrowheads="1"/>
              </p:cNvSpPr>
              <p:nvPr/>
            </p:nvSpPr>
            <p:spPr bwMode="auto">
              <a:xfrm>
                <a:off x="2211" y="2953"/>
                <a:ext cx="4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28710" name="Group 98"/>
            <p:cNvGrpSpPr>
              <a:grpSpLocks/>
            </p:cNvGrpSpPr>
            <p:nvPr/>
          </p:nvGrpSpPr>
          <p:grpSpPr bwMode="auto">
            <a:xfrm>
              <a:off x="2181" y="3179"/>
              <a:ext cx="144" cy="358"/>
              <a:chOff x="2181" y="3179"/>
              <a:chExt cx="144" cy="358"/>
            </a:xfrm>
          </p:grpSpPr>
          <p:sp>
            <p:nvSpPr>
              <p:cNvPr id="28840" name="AutoShape 90"/>
              <p:cNvSpPr>
                <a:spLocks noChangeArrowheads="1"/>
              </p:cNvSpPr>
              <p:nvPr/>
            </p:nvSpPr>
            <p:spPr bwMode="auto">
              <a:xfrm>
                <a:off x="2181" y="3454"/>
                <a:ext cx="144" cy="83"/>
              </a:xfrm>
              <a:prstGeom prst="parallelogram">
                <a:avLst>
                  <a:gd name="adj" fmla="val 6681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1" name="Rectangle 91"/>
              <p:cNvSpPr>
                <a:spLocks noChangeArrowheads="1"/>
              </p:cNvSpPr>
              <p:nvPr/>
            </p:nvSpPr>
            <p:spPr bwMode="auto">
              <a:xfrm>
                <a:off x="2254" y="3180"/>
                <a:ext cx="66" cy="27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2" name="Rectangle 92"/>
              <p:cNvSpPr>
                <a:spLocks noChangeArrowheads="1"/>
              </p:cNvSpPr>
              <p:nvPr/>
            </p:nvSpPr>
            <p:spPr bwMode="auto">
              <a:xfrm>
                <a:off x="2183" y="3260"/>
                <a:ext cx="89" cy="274"/>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3" name="AutoShape 93"/>
              <p:cNvSpPr>
                <a:spLocks noChangeArrowheads="1"/>
              </p:cNvSpPr>
              <p:nvPr/>
            </p:nvSpPr>
            <p:spPr bwMode="auto">
              <a:xfrm>
                <a:off x="2182" y="3179"/>
                <a:ext cx="142" cy="81"/>
              </a:xfrm>
              <a:prstGeom prst="parallelogram">
                <a:avLst>
                  <a:gd name="adj" fmla="val 67518"/>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4" name="Line 94"/>
              <p:cNvSpPr>
                <a:spLocks noChangeShapeType="1"/>
              </p:cNvSpPr>
              <p:nvPr/>
            </p:nvSpPr>
            <p:spPr bwMode="auto">
              <a:xfrm>
                <a:off x="2325" y="3184"/>
                <a:ext cx="0" cy="2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45" name="Line 95"/>
              <p:cNvSpPr>
                <a:spLocks noChangeShapeType="1"/>
              </p:cNvSpPr>
              <p:nvPr/>
            </p:nvSpPr>
            <p:spPr bwMode="auto">
              <a:xfrm flipH="1">
                <a:off x="2273" y="3454"/>
                <a:ext cx="52" cy="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46" name="Rectangle 96"/>
              <p:cNvSpPr>
                <a:spLocks noChangeArrowheads="1"/>
              </p:cNvSpPr>
              <p:nvPr/>
            </p:nvSpPr>
            <p:spPr bwMode="auto">
              <a:xfrm>
                <a:off x="2194" y="3296"/>
                <a:ext cx="59" cy="157"/>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47" name="Rectangle 97"/>
              <p:cNvSpPr>
                <a:spLocks noChangeArrowheads="1"/>
              </p:cNvSpPr>
              <p:nvPr/>
            </p:nvSpPr>
            <p:spPr bwMode="auto">
              <a:xfrm>
                <a:off x="2202" y="3343"/>
                <a:ext cx="4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28711" name="Line 99"/>
            <p:cNvSpPr>
              <a:spLocks noChangeShapeType="1"/>
            </p:cNvSpPr>
            <p:nvPr/>
          </p:nvSpPr>
          <p:spPr bwMode="auto">
            <a:xfrm flipV="1">
              <a:off x="2134" y="2848"/>
              <a:ext cx="0" cy="5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2" name="Line 100"/>
            <p:cNvSpPr>
              <a:spLocks noChangeShapeType="1"/>
            </p:cNvSpPr>
            <p:nvPr/>
          </p:nvSpPr>
          <p:spPr bwMode="auto">
            <a:xfrm>
              <a:off x="2131" y="3382"/>
              <a:ext cx="7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3" name="Line 101"/>
            <p:cNvSpPr>
              <a:spLocks noChangeShapeType="1"/>
            </p:cNvSpPr>
            <p:nvPr/>
          </p:nvSpPr>
          <p:spPr bwMode="auto">
            <a:xfrm>
              <a:off x="2129" y="2965"/>
              <a:ext cx="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4" name="Line 102"/>
            <p:cNvSpPr>
              <a:spLocks noChangeShapeType="1"/>
            </p:cNvSpPr>
            <p:nvPr/>
          </p:nvSpPr>
          <p:spPr bwMode="auto">
            <a:xfrm flipV="1">
              <a:off x="1246" y="1296"/>
              <a:ext cx="318" cy="1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5" name="Line 103"/>
            <p:cNvSpPr>
              <a:spLocks noChangeShapeType="1"/>
            </p:cNvSpPr>
            <p:nvPr/>
          </p:nvSpPr>
          <p:spPr bwMode="auto">
            <a:xfrm>
              <a:off x="1893" y="1283"/>
              <a:ext cx="336" cy="1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6" name="Line 104"/>
            <p:cNvSpPr>
              <a:spLocks noChangeShapeType="1"/>
            </p:cNvSpPr>
            <p:nvPr/>
          </p:nvSpPr>
          <p:spPr bwMode="auto">
            <a:xfrm flipH="1">
              <a:off x="2252" y="1578"/>
              <a:ext cx="167" cy="5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7" name="Line 105"/>
            <p:cNvSpPr>
              <a:spLocks noChangeShapeType="1"/>
            </p:cNvSpPr>
            <p:nvPr/>
          </p:nvSpPr>
          <p:spPr bwMode="auto">
            <a:xfrm>
              <a:off x="1720" y="1382"/>
              <a:ext cx="0" cy="37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8" name="Line 106"/>
            <p:cNvSpPr>
              <a:spLocks noChangeShapeType="1"/>
            </p:cNvSpPr>
            <p:nvPr/>
          </p:nvSpPr>
          <p:spPr bwMode="auto">
            <a:xfrm>
              <a:off x="1737" y="1950"/>
              <a:ext cx="370" cy="3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19" name="Line 107"/>
            <p:cNvSpPr>
              <a:spLocks noChangeShapeType="1"/>
            </p:cNvSpPr>
            <p:nvPr/>
          </p:nvSpPr>
          <p:spPr bwMode="auto">
            <a:xfrm flipH="1">
              <a:off x="2056" y="2357"/>
              <a:ext cx="184" cy="3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0" name="Line 108"/>
            <p:cNvSpPr>
              <a:spLocks noChangeShapeType="1"/>
            </p:cNvSpPr>
            <p:nvPr/>
          </p:nvSpPr>
          <p:spPr bwMode="auto">
            <a:xfrm flipH="1">
              <a:off x="1899" y="1550"/>
              <a:ext cx="387" cy="3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1" name="Line 109"/>
            <p:cNvSpPr>
              <a:spLocks noChangeShapeType="1"/>
            </p:cNvSpPr>
            <p:nvPr/>
          </p:nvSpPr>
          <p:spPr bwMode="auto">
            <a:xfrm flipH="1">
              <a:off x="1905" y="1059"/>
              <a:ext cx="243" cy="22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22" name="Line 110"/>
            <p:cNvSpPr>
              <a:spLocks noChangeShapeType="1"/>
            </p:cNvSpPr>
            <p:nvPr/>
          </p:nvSpPr>
          <p:spPr bwMode="auto">
            <a:xfrm flipH="1">
              <a:off x="2401" y="1214"/>
              <a:ext cx="140" cy="1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28723" name="Group 124"/>
            <p:cNvGrpSpPr>
              <a:grpSpLocks/>
            </p:cNvGrpSpPr>
            <p:nvPr/>
          </p:nvGrpSpPr>
          <p:grpSpPr bwMode="auto">
            <a:xfrm>
              <a:off x="887" y="1382"/>
              <a:ext cx="347" cy="205"/>
              <a:chOff x="887" y="1382"/>
              <a:chExt cx="347" cy="205"/>
            </a:xfrm>
          </p:grpSpPr>
          <p:sp>
            <p:nvSpPr>
              <p:cNvPr id="28827" name="Oval 111"/>
              <p:cNvSpPr>
                <a:spLocks noChangeArrowheads="1"/>
              </p:cNvSpPr>
              <p:nvPr/>
            </p:nvSpPr>
            <p:spPr bwMode="auto">
              <a:xfrm>
                <a:off x="890" y="1473"/>
                <a:ext cx="344" cy="114"/>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28" name="Line 112"/>
              <p:cNvSpPr>
                <a:spLocks noChangeShapeType="1"/>
              </p:cNvSpPr>
              <p:nvPr/>
            </p:nvSpPr>
            <p:spPr bwMode="auto">
              <a:xfrm>
                <a:off x="890" y="14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9" name="Line 113"/>
              <p:cNvSpPr>
                <a:spLocks noChangeShapeType="1"/>
              </p:cNvSpPr>
              <p:nvPr/>
            </p:nvSpPr>
            <p:spPr bwMode="auto">
              <a:xfrm>
                <a:off x="1234" y="14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0" name="Rectangle 114"/>
              <p:cNvSpPr>
                <a:spLocks noChangeArrowheads="1"/>
              </p:cNvSpPr>
              <p:nvPr/>
            </p:nvSpPr>
            <p:spPr bwMode="auto">
              <a:xfrm>
                <a:off x="890" y="1464"/>
                <a:ext cx="341"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31" name="Oval 115"/>
              <p:cNvSpPr>
                <a:spLocks noChangeArrowheads="1"/>
              </p:cNvSpPr>
              <p:nvPr/>
            </p:nvSpPr>
            <p:spPr bwMode="auto">
              <a:xfrm>
                <a:off x="887" y="1382"/>
                <a:ext cx="344"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32" name="Group 119"/>
              <p:cNvGrpSpPr>
                <a:grpSpLocks/>
              </p:cNvGrpSpPr>
              <p:nvPr/>
            </p:nvGrpSpPr>
            <p:grpSpPr bwMode="auto">
              <a:xfrm>
                <a:off x="969" y="1411"/>
                <a:ext cx="172" cy="78"/>
                <a:chOff x="969" y="1411"/>
                <a:chExt cx="172" cy="78"/>
              </a:xfrm>
            </p:grpSpPr>
            <p:sp>
              <p:nvSpPr>
                <p:cNvPr id="28837" name="Line 116"/>
                <p:cNvSpPr>
                  <a:spLocks noChangeShapeType="1"/>
                </p:cNvSpPr>
                <p:nvPr/>
              </p:nvSpPr>
              <p:spPr bwMode="auto">
                <a:xfrm flipV="1">
                  <a:off x="969" y="141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8" name="Line 117"/>
                <p:cNvSpPr>
                  <a:spLocks noChangeShapeType="1"/>
                </p:cNvSpPr>
                <p:nvPr/>
              </p:nvSpPr>
              <p:spPr bwMode="auto">
                <a:xfrm>
                  <a:off x="1087" y="1489"/>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9" name="Line 118"/>
                <p:cNvSpPr>
                  <a:spLocks noChangeShapeType="1"/>
                </p:cNvSpPr>
                <p:nvPr/>
              </p:nvSpPr>
              <p:spPr bwMode="auto">
                <a:xfrm>
                  <a:off x="1026" y="1413"/>
                  <a:ext cx="64"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33" name="Group 123"/>
              <p:cNvGrpSpPr>
                <a:grpSpLocks/>
              </p:cNvGrpSpPr>
              <p:nvPr/>
            </p:nvGrpSpPr>
            <p:grpSpPr bwMode="auto">
              <a:xfrm>
                <a:off x="970" y="1409"/>
                <a:ext cx="171" cy="78"/>
                <a:chOff x="970" y="1409"/>
                <a:chExt cx="171" cy="78"/>
              </a:xfrm>
            </p:grpSpPr>
            <p:sp>
              <p:nvSpPr>
                <p:cNvPr id="28834" name="Line 120"/>
                <p:cNvSpPr>
                  <a:spLocks noChangeShapeType="1"/>
                </p:cNvSpPr>
                <p:nvPr/>
              </p:nvSpPr>
              <p:spPr bwMode="auto">
                <a:xfrm>
                  <a:off x="970" y="1485"/>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5" name="Line 121"/>
                <p:cNvSpPr>
                  <a:spLocks noChangeShapeType="1"/>
                </p:cNvSpPr>
                <p:nvPr/>
              </p:nvSpPr>
              <p:spPr bwMode="auto">
                <a:xfrm>
                  <a:off x="1087" y="1410"/>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36" name="Line 122"/>
                <p:cNvSpPr>
                  <a:spLocks noChangeShapeType="1"/>
                </p:cNvSpPr>
                <p:nvPr/>
              </p:nvSpPr>
              <p:spPr bwMode="auto">
                <a:xfrm flipV="1">
                  <a:off x="1026" y="140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4" name="Group 138"/>
            <p:cNvGrpSpPr>
              <a:grpSpLocks/>
            </p:cNvGrpSpPr>
            <p:nvPr/>
          </p:nvGrpSpPr>
          <p:grpSpPr bwMode="auto">
            <a:xfrm>
              <a:off x="1546" y="1182"/>
              <a:ext cx="347" cy="204"/>
              <a:chOff x="1546" y="1182"/>
              <a:chExt cx="347" cy="204"/>
            </a:xfrm>
          </p:grpSpPr>
          <p:sp>
            <p:nvSpPr>
              <p:cNvPr id="28814" name="Oval 125"/>
              <p:cNvSpPr>
                <a:spLocks noChangeArrowheads="1"/>
              </p:cNvSpPr>
              <p:nvPr/>
            </p:nvSpPr>
            <p:spPr bwMode="auto">
              <a:xfrm>
                <a:off x="1549" y="1273"/>
                <a:ext cx="344"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15" name="Line 126"/>
              <p:cNvSpPr>
                <a:spLocks noChangeShapeType="1"/>
              </p:cNvSpPr>
              <p:nvPr/>
            </p:nvSpPr>
            <p:spPr bwMode="auto">
              <a:xfrm>
                <a:off x="1549" y="12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6" name="Line 127"/>
              <p:cNvSpPr>
                <a:spLocks noChangeShapeType="1"/>
              </p:cNvSpPr>
              <p:nvPr/>
            </p:nvSpPr>
            <p:spPr bwMode="auto">
              <a:xfrm>
                <a:off x="1893" y="1264"/>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7" name="Rectangle 128"/>
              <p:cNvSpPr>
                <a:spLocks noChangeArrowheads="1"/>
              </p:cNvSpPr>
              <p:nvPr/>
            </p:nvSpPr>
            <p:spPr bwMode="auto">
              <a:xfrm>
                <a:off x="1549" y="1264"/>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18" name="Oval 129"/>
              <p:cNvSpPr>
                <a:spLocks noChangeArrowheads="1"/>
              </p:cNvSpPr>
              <p:nvPr/>
            </p:nvSpPr>
            <p:spPr bwMode="auto">
              <a:xfrm>
                <a:off x="1546" y="1182"/>
                <a:ext cx="344"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19" name="Group 133"/>
              <p:cNvGrpSpPr>
                <a:grpSpLocks/>
              </p:cNvGrpSpPr>
              <p:nvPr/>
            </p:nvGrpSpPr>
            <p:grpSpPr bwMode="auto">
              <a:xfrm>
                <a:off x="1628" y="1211"/>
                <a:ext cx="172" cy="77"/>
                <a:chOff x="1628" y="1211"/>
                <a:chExt cx="172" cy="77"/>
              </a:xfrm>
            </p:grpSpPr>
            <p:sp>
              <p:nvSpPr>
                <p:cNvPr id="28824" name="Line 130"/>
                <p:cNvSpPr>
                  <a:spLocks noChangeShapeType="1"/>
                </p:cNvSpPr>
                <p:nvPr/>
              </p:nvSpPr>
              <p:spPr bwMode="auto">
                <a:xfrm flipV="1">
                  <a:off x="1628" y="121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5" name="Line 131"/>
                <p:cNvSpPr>
                  <a:spLocks noChangeShapeType="1"/>
                </p:cNvSpPr>
                <p:nvPr/>
              </p:nvSpPr>
              <p:spPr bwMode="auto">
                <a:xfrm>
                  <a:off x="1746" y="1288"/>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6" name="Line 132"/>
                <p:cNvSpPr>
                  <a:spLocks noChangeShapeType="1"/>
                </p:cNvSpPr>
                <p:nvPr/>
              </p:nvSpPr>
              <p:spPr bwMode="auto">
                <a:xfrm>
                  <a:off x="1685" y="1213"/>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20" name="Group 137"/>
              <p:cNvGrpSpPr>
                <a:grpSpLocks/>
              </p:cNvGrpSpPr>
              <p:nvPr/>
            </p:nvGrpSpPr>
            <p:grpSpPr bwMode="auto">
              <a:xfrm>
                <a:off x="1629" y="1209"/>
                <a:ext cx="171" cy="78"/>
                <a:chOff x="1629" y="1209"/>
                <a:chExt cx="171" cy="78"/>
              </a:xfrm>
            </p:grpSpPr>
            <p:sp>
              <p:nvSpPr>
                <p:cNvPr id="28821" name="Line 134"/>
                <p:cNvSpPr>
                  <a:spLocks noChangeShapeType="1"/>
                </p:cNvSpPr>
                <p:nvPr/>
              </p:nvSpPr>
              <p:spPr bwMode="auto">
                <a:xfrm>
                  <a:off x="1629" y="1285"/>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2" name="Line 135"/>
                <p:cNvSpPr>
                  <a:spLocks noChangeShapeType="1"/>
                </p:cNvSpPr>
                <p:nvPr/>
              </p:nvSpPr>
              <p:spPr bwMode="auto">
                <a:xfrm>
                  <a:off x="1746" y="1210"/>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23" name="Line 136"/>
                <p:cNvSpPr>
                  <a:spLocks noChangeShapeType="1"/>
                </p:cNvSpPr>
                <p:nvPr/>
              </p:nvSpPr>
              <p:spPr bwMode="auto">
                <a:xfrm flipV="1">
                  <a:off x="1685" y="120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5" name="Group 152"/>
            <p:cNvGrpSpPr>
              <a:grpSpLocks/>
            </p:cNvGrpSpPr>
            <p:nvPr/>
          </p:nvGrpSpPr>
          <p:grpSpPr bwMode="auto">
            <a:xfrm>
              <a:off x="1558" y="1758"/>
              <a:ext cx="347" cy="204"/>
              <a:chOff x="1558" y="1758"/>
              <a:chExt cx="347" cy="204"/>
            </a:xfrm>
          </p:grpSpPr>
          <p:sp>
            <p:nvSpPr>
              <p:cNvPr id="28801" name="Oval 139"/>
              <p:cNvSpPr>
                <a:spLocks noChangeArrowheads="1"/>
              </p:cNvSpPr>
              <p:nvPr/>
            </p:nvSpPr>
            <p:spPr bwMode="auto">
              <a:xfrm>
                <a:off x="1561" y="1849"/>
                <a:ext cx="344"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802" name="Line 140"/>
              <p:cNvSpPr>
                <a:spLocks noChangeShapeType="1"/>
              </p:cNvSpPr>
              <p:nvPr/>
            </p:nvSpPr>
            <p:spPr bwMode="auto">
              <a:xfrm>
                <a:off x="1561" y="1840"/>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3" name="Line 141"/>
              <p:cNvSpPr>
                <a:spLocks noChangeShapeType="1"/>
              </p:cNvSpPr>
              <p:nvPr/>
            </p:nvSpPr>
            <p:spPr bwMode="auto">
              <a:xfrm>
                <a:off x="1905" y="1840"/>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4" name="Rectangle 142"/>
              <p:cNvSpPr>
                <a:spLocks noChangeArrowheads="1"/>
              </p:cNvSpPr>
              <p:nvPr/>
            </p:nvSpPr>
            <p:spPr bwMode="auto">
              <a:xfrm>
                <a:off x="1561" y="1840"/>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805" name="Oval 143"/>
              <p:cNvSpPr>
                <a:spLocks noChangeArrowheads="1"/>
              </p:cNvSpPr>
              <p:nvPr/>
            </p:nvSpPr>
            <p:spPr bwMode="auto">
              <a:xfrm>
                <a:off x="1558" y="1758"/>
                <a:ext cx="344"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806" name="Group 147"/>
              <p:cNvGrpSpPr>
                <a:grpSpLocks/>
              </p:cNvGrpSpPr>
              <p:nvPr/>
            </p:nvGrpSpPr>
            <p:grpSpPr bwMode="auto">
              <a:xfrm>
                <a:off x="1640" y="1787"/>
                <a:ext cx="172" cy="77"/>
                <a:chOff x="1640" y="1787"/>
                <a:chExt cx="172" cy="77"/>
              </a:xfrm>
            </p:grpSpPr>
            <p:sp>
              <p:nvSpPr>
                <p:cNvPr id="28811" name="Line 144"/>
                <p:cNvSpPr>
                  <a:spLocks noChangeShapeType="1"/>
                </p:cNvSpPr>
                <p:nvPr/>
              </p:nvSpPr>
              <p:spPr bwMode="auto">
                <a:xfrm flipV="1">
                  <a:off x="1640" y="1787"/>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2" name="Line 145"/>
                <p:cNvSpPr>
                  <a:spLocks noChangeShapeType="1"/>
                </p:cNvSpPr>
                <p:nvPr/>
              </p:nvSpPr>
              <p:spPr bwMode="auto">
                <a:xfrm>
                  <a:off x="1758" y="1864"/>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3" name="Line 146"/>
                <p:cNvSpPr>
                  <a:spLocks noChangeShapeType="1"/>
                </p:cNvSpPr>
                <p:nvPr/>
              </p:nvSpPr>
              <p:spPr bwMode="auto">
                <a:xfrm>
                  <a:off x="1697" y="1789"/>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807" name="Group 151"/>
              <p:cNvGrpSpPr>
                <a:grpSpLocks/>
              </p:cNvGrpSpPr>
              <p:nvPr/>
            </p:nvGrpSpPr>
            <p:grpSpPr bwMode="auto">
              <a:xfrm>
                <a:off x="1641" y="1785"/>
                <a:ext cx="171" cy="78"/>
                <a:chOff x="1641" y="1785"/>
                <a:chExt cx="171" cy="78"/>
              </a:xfrm>
            </p:grpSpPr>
            <p:sp>
              <p:nvSpPr>
                <p:cNvPr id="28808" name="Line 148"/>
                <p:cNvSpPr>
                  <a:spLocks noChangeShapeType="1"/>
                </p:cNvSpPr>
                <p:nvPr/>
              </p:nvSpPr>
              <p:spPr bwMode="auto">
                <a:xfrm>
                  <a:off x="1641" y="186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9" name="Line 149"/>
                <p:cNvSpPr>
                  <a:spLocks noChangeShapeType="1"/>
                </p:cNvSpPr>
                <p:nvPr/>
              </p:nvSpPr>
              <p:spPr bwMode="auto">
                <a:xfrm>
                  <a:off x="1758" y="1786"/>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10" name="Line 150"/>
                <p:cNvSpPr>
                  <a:spLocks noChangeShapeType="1"/>
                </p:cNvSpPr>
                <p:nvPr/>
              </p:nvSpPr>
              <p:spPr bwMode="auto">
                <a:xfrm flipV="1">
                  <a:off x="1697" y="1785"/>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6" name="Group 166"/>
            <p:cNvGrpSpPr>
              <a:grpSpLocks/>
            </p:cNvGrpSpPr>
            <p:nvPr/>
          </p:nvGrpSpPr>
          <p:grpSpPr bwMode="auto">
            <a:xfrm>
              <a:off x="2229" y="1364"/>
              <a:ext cx="346" cy="205"/>
              <a:chOff x="2229" y="1364"/>
              <a:chExt cx="346" cy="205"/>
            </a:xfrm>
          </p:grpSpPr>
          <p:sp>
            <p:nvSpPr>
              <p:cNvPr id="28788" name="Oval 153"/>
              <p:cNvSpPr>
                <a:spLocks noChangeArrowheads="1"/>
              </p:cNvSpPr>
              <p:nvPr/>
            </p:nvSpPr>
            <p:spPr bwMode="auto">
              <a:xfrm>
                <a:off x="2232" y="1455"/>
                <a:ext cx="343" cy="114"/>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89" name="Line 154"/>
              <p:cNvSpPr>
                <a:spLocks noChangeShapeType="1"/>
              </p:cNvSpPr>
              <p:nvPr/>
            </p:nvSpPr>
            <p:spPr bwMode="auto">
              <a:xfrm>
                <a:off x="2232" y="1446"/>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0" name="Line 155"/>
              <p:cNvSpPr>
                <a:spLocks noChangeShapeType="1"/>
              </p:cNvSpPr>
              <p:nvPr/>
            </p:nvSpPr>
            <p:spPr bwMode="auto">
              <a:xfrm>
                <a:off x="2575" y="1446"/>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1" name="Rectangle 156"/>
              <p:cNvSpPr>
                <a:spLocks noChangeArrowheads="1"/>
              </p:cNvSpPr>
              <p:nvPr/>
            </p:nvSpPr>
            <p:spPr bwMode="auto">
              <a:xfrm>
                <a:off x="2232" y="1446"/>
                <a:ext cx="340"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92" name="Oval 157"/>
              <p:cNvSpPr>
                <a:spLocks noChangeArrowheads="1"/>
              </p:cNvSpPr>
              <p:nvPr/>
            </p:nvSpPr>
            <p:spPr bwMode="auto">
              <a:xfrm>
                <a:off x="2229" y="1364"/>
                <a:ext cx="343"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93" name="Group 161"/>
              <p:cNvGrpSpPr>
                <a:grpSpLocks/>
              </p:cNvGrpSpPr>
              <p:nvPr/>
            </p:nvGrpSpPr>
            <p:grpSpPr bwMode="auto">
              <a:xfrm>
                <a:off x="2311" y="1393"/>
                <a:ext cx="171" cy="78"/>
                <a:chOff x="2311" y="1393"/>
                <a:chExt cx="171" cy="78"/>
              </a:xfrm>
            </p:grpSpPr>
            <p:sp>
              <p:nvSpPr>
                <p:cNvPr id="28798" name="Line 158"/>
                <p:cNvSpPr>
                  <a:spLocks noChangeShapeType="1"/>
                </p:cNvSpPr>
                <p:nvPr/>
              </p:nvSpPr>
              <p:spPr bwMode="auto">
                <a:xfrm flipV="1">
                  <a:off x="2311" y="139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9" name="Line 159"/>
                <p:cNvSpPr>
                  <a:spLocks noChangeShapeType="1"/>
                </p:cNvSpPr>
                <p:nvPr/>
              </p:nvSpPr>
              <p:spPr bwMode="auto">
                <a:xfrm>
                  <a:off x="2429" y="1471"/>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800" name="Line 160"/>
                <p:cNvSpPr>
                  <a:spLocks noChangeShapeType="1"/>
                </p:cNvSpPr>
                <p:nvPr/>
              </p:nvSpPr>
              <p:spPr bwMode="auto">
                <a:xfrm>
                  <a:off x="2368" y="1395"/>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94" name="Group 165"/>
              <p:cNvGrpSpPr>
                <a:grpSpLocks/>
              </p:cNvGrpSpPr>
              <p:nvPr/>
            </p:nvGrpSpPr>
            <p:grpSpPr bwMode="auto">
              <a:xfrm>
                <a:off x="2312" y="1391"/>
                <a:ext cx="169" cy="78"/>
                <a:chOff x="2312" y="1391"/>
                <a:chExt cx="169" cy="78"/>
              </a:xfrm>
            </p:grpSpPr>
            <p:sp>
              <p:nvSpPr>
                <p:cNvPr id="28795" name="Line 162"/>
                <p:cNvSpPr>
                  <a:spLocks noChangeShapeType="1"/>
                </p:cNvSpPr>
                <p:nvPr/>
              </p:nvSpPr>
              <p:spPr bwMode="auto">
                <a:xfrm>
                  <a:off x="2312" y="1467"/>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6" name="Line 163"/>
                <p:cNvSpPr>
                  <a:spLocks noChangeShapeType="1"/>
                </p:cNvSpPr>
                <p:nvPr/>
              </p:nvSpPr>
              <p:spPr bwMode="auto">
                <a:xfrm>
                  <a:off x="2428" y="1392"/>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97" name="Line 164"/>
                <p:cNvSpPr>
                  <a:spLocks noChangeShapeType="1"/>
                </p:cNvSpPr>
                <p:nvPr/>
              </p:nvSpPr>
              <p:spPr bwMode="auto">
                <a:xfrm flipV="1">
                  <a:off x="2367" y="1391"/>
                  <a:ext cx="63"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7" name="Group 180"/>
            <p:cNvGrpSpPr>
              <a:grpSpLocks/>
            </p:cNvGrpSpPr>
            <p:nvPr/>
          </p:nvGrpSpPr>
          <p:grpSpPr bwMode="auto">
            <a:xfrm>
              <a:off x="2095" y="2150"/>
              <a:ext cx="347" cy="204"/>
              <a:chOff x="2095" y="2150"/>
              <a:chExt cx="347" cy="204"/>
            </a:xfrm>
          </p:grpSpPr>
          <p:sp>
            <p:nvSpPr>
              <p:cNvPr id="28775" name="Oval 167"/>
              <p:cNvSpPr>
                <a:spLocks noChangeArrowheads="1"/>
              </p:cNvSpPr>
              <p:nvPr/>
            </p:nvSpPr>
            <p:spPr bwMode="auto">
              <a:xfrm>
                <a:off x="2098" y="2241"/>
                <a:ext cx="344"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76" name="Line 168"/>
              <p:cNvSpPr>
                <a:spLocks noChangeShapeType="1"/>
              </p:cNvSpPr>
              <p:nvPr/>
            </p:nvSpPr>
            <p:spPr bwMode="auto">
              <a:xfrm>
                <a:off x="2098" y="223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7" name="Line 169"/>
              <p:cNvSpPr>
                <a:spLocks noChangeShapeType="1"/>
              </p:cNvSpPr>
              <p:nvPr/>
            </p:nvSpPr>
            <p:spPr bwMode="auto">
              <a:xfrm>
                <a:off x="2442" y="223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8" name="Rectangle 170"/>
              <p:cNvSpPr>
                <a:spLocks noChangeArrowheads="1"/>
              </p:cNvSpPr>
              <p:nvPr/>
            </p:nvSpPr>
            <p:spPr bwMode="auto">
              <a:xfrm>
                <a:off x="2098" y="2232"/>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79" name="Oval 171"/>
              <p:cNvSpPr>
                <a:spLocks noChangeArrowheads="1"/>
              </p:cNvSpPr>
              <p:nvPr/>
            </p:nvSpPr>
            <p:spPr bwMode="auto">
              <a:xfrm>
                <a:off x="2095" y="2150"/>
                <a:ext cx="344"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80" name="Group 175"/>
              <p:cNvGrpSpPr>
                <a:grpSpLocks/>
              </p:cNvGrpSpPr>
              <p:nvPr/>
            </p:nvGrpSpPr>
            <p:grpSpPr bwMode="auto">
              <a:xfrm>
                <a:off x="2177" y="2179"/>
                <a:ext cx="172" cy="77"/>
                <a:chOff x="2177" y="2179"/>
                <a:chExt cx="172" cy="77"/>
              </a:xfrm>
            </p:grpSpPr>
            <p:sp>
              <p:nvSpPr>
                <p:cNvPr id="28785" name="Line 172"/>
                <p:cNvSpPr>
                  <a:spLocks noChangeShapeType="1"/>
                </p:cNvSpPr>
                <p:nvPr/>
              </p:nvSpPr>
              <p:spPr bwMode="auto">
                <a:xfrm flipV="1">
                  <a:off x="2177" y="2179"/>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6" name="Line 173"/>
                <p:cNvSpPr>
                  <a:spLocks noChangeShapeType="1"/>
                </p:cNvSpPr>
                <p:nvPr/>
              </p:nvSpPr>
              <p:spPr bwMode="auto">
                <a:xfrm>
                  <a:off x="2295" y="2256"/>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7" name="Line 174"/>
                <p:cNvSpPr>
                  <a:spLocks noChangeShapeType="1"/>
                </p:cNvSpPr>
                <p:nvPr/>
              </p:nvSpPr>
              <p:spPr bwMode="auto">
                <a:xfrm>
                  <a:off x="2234" y="2181"/>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81" name="Group 179"/>
              <p:cNvGrpSpPr>
                <a:grpSpLocks/>
              </p:cNvGrpSpPr>
              <p:nvPr/>
            </p:nvGrpSpPr>
            <p:grpSpPr bwMode="auto">
              <a:xfrm>
                <a:off x="2178" y="2177"/>
                <a:ext cx="171" cy="78"/>
                <a:chOff x="2178" y="2177"/>
                <a:chExt cx="171" cy="78"/>
              </a:xfrm>
            </p:grpSpPr>
            <p:sp>
              <p:nvSpPr>
                <p:cNvPr id="28782" name="Line 176"/>
                <p:cNvSpPr>
                  <a:spLocks noChangeShapeType="1"/>
                </p:cNvSpPr>
                <p:nvPr/>
              </p:nvSpPr>
              <p:spPr bwMode="auto">
                <a:xfrm>
                  <a:off x="2178" y="225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3" name="Line 177"/>
                <p:cNvSpPr>
                  <a:spLocks noChangeShapeType="1"/>
                </p:cNvSpPr>
                <p:nvPr/>
              </p:nvSpPr>
              <p:spPr bwMode="auto">
                <a:xfrm>
                  <a:off x="2295" y="2178"/>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84" name="Line 178"/>
                <p:cNvSpPr>
                  <a:spLocks noChangeShapeType="1"/>
                </p:cNvSpPr>
                <p:nvPr/>
              </p:nvSpPr>
              <p:spPr bwMode="auto">
                <a:xfrm flipV="1">
                  <a:off x="2234" y="2177"/>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8" name="Group 194"/>
            <p:cNvGrpSpPr>
              <a:grpSpLocks/>
            </p:cNvGrpSpPr>
            <p:nvPr/>
          </p:nvGrpSpPr>
          <p:grpSpPr bwMode="auto">
            <a:xfrm>
              <a:off x="1865" y="2662"/>
              <a:ext cx="346" cy="206"/>
              <a:chOff x="1865" y="2662"/>
              <a:chExt cx="346" cy="206"/>
            </a:xfrm>
          </p:grpSpPr>
          <p:sp>
            <p:nvSpPr>
              <p:cNvPr id="28762" name="Oval 181"/>
              <p:cNvSpPr>
                <a:spLocks noChangeArrowheads="1"/>
              </p:cNvSpPr>
              <p:nvPr/>
            </p:nvSpPr>
            <p:spPr bwMode="auto">
              <a:xfrm>
                <a:off x="1868" y="2754"/>
                <a:ext cx="343" cy="114"/>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63" name="Line 182"/>
              <p:cNvSpPr>
                <a:spLocks noChangeShapeType="1"/>
              </p:cNvSpPr>
              <p:nvPr/>
            </p:nvSpPr>
            <p:spPr bwMode="auto">
              <a:xfrm>
                <a:off x="1868" y="2744"/>
                <a:ext cx="0" cy="7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4" name="Line 183"/>
              <p:cNvSpPr>
                <a:spLocks noChangeShapeType="1"/>
              </p:cNvSpPr>
              <p:nvPr/>
            </p:nvSpPr>
            <p:spPr bwMode="auto">
              <a:xfrm>
                <a:off x="2211" y="2744"/>
                <a:ext cx="0" cy="7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5" name="Rectangle 184"/>
              <p:cNvSpPr>
                <a:spLocks noChangeArrowheads="1"/>
              </p:cNvSpPr>
              <p:nvPr/>
            </p:nvSpPr>
            <p:spPr bwMode="auto">
              <a:xfrm>
                <a:off x="1868" y="2744"/>
                <a:ext cx="340" cy="7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66" name="Oval 185"/>
              <p:cNvSpPr>
                <a:spLocks noChangeArrowheads="1"/>
              </p:cNvSpPr>
              <p:nvPr/>
            </p:nvSpPr>
            <p:spPr bwMode="auto">
              <a:xfrm>
                <a:off x="1865" y="2662"/>
                <a:ext cx="343" cy="13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67" name="Group 189"/>
              <p:cNvGrpSpPr>
                <a:grpSpLocks/>
              </p:cNvGrpSpPr>
              <p:nvPr/>
            </p:nvGrpSpPr>
            <p:grpSpPr bwMode="auto">
              <a:xfrm>
                <a:off x="1947" y="2691"/>
                <a:ext cx="171" cy="78"/>
                <a:chOff x="1947" y="2691"/>
                <a:chExt cx="171" cy="78"/>
              </a:xfrm>
            </p:grpSpPr>
            <p:sp>
              <p:nvSpPr>
                <p:cNvPr id="28772" name="Line 186"/>
                <p:cNvSpPr>
                  <a:spLocks noChangeShapeType="1"/>
                </p:cNvSpPr>
                <p:nvPr/>
              </p:nvSpPr>
              <p:spPr bwMode="auto">
                <a:xfrm flipV="1">
                  <a:off x="1947" y="2691"/>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3" name="Line 187"/>
                <p:cNvSpPr>
                  <a:spLocks noChangeShapeType="1"/>
                </p:cNvSpPr>
                <p:nvPr/>
              </p:nvSpPr>
              <p:spPr bwMode="auto">
                <a:xfrm>
                  <a:off x="2065" y="2769"/>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4" name="Line 188"/>
                <p:cNvSpPr>
                  <a:spLocks noChangeShapeType="1"/>
                </p:cNvSpPr>
                <p:nvPr/>
              </p:nvSpPr>
              <p:spPr bwMode="auto">
                <a:xfrm>
                  <a:off x="2004" y="2693"/>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68" name="Group 193"/>
              <p:cNvGrpSpPr>
                <a:grpSpLocks/>
              </p:cNvGrpSpPr>
              <p:nvPr/>
            </p:nvGrpSpPr>
            <p:grpSpPr bwMode="auto">
              <a:xfrm>
                <a:off x="1948" y="2690"/>
                <a:ext cx="169" cy="78"/>
                <a:chOff x="1948" y="2690"/>
                <a:chExt cx="169" cy="78"/>
              </a:xfrm>
            </p:grpSpPr>
            <p:sp>
              <p:nvSpPr>
                <p:cNvPr id="28769" name="Line 190"/>
                <p:cNvSpPr>
                  <a:spLocks noChangeShapeType="1"/>
                </p:cNvSpPr>
                <p:nvPr/>
              </p:nvSpPr>
              <p:spPr bwMode="auto">
                <a:xfrm>
                  <a:off x="1948" y="2766"/>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0" name="Line 191"/>
                <p:cNvSpPr>
                  <a:spLocks noChangeShapeType="1"/>
                </p:cNvSpPr>
                <p:nvPr/>
              </p:nvSpPr>
              <p:spPr bwMode="auto">
                <a:xfrm>
                  <a:off x="2064" y="2690"/>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71" name="Line 192"/>
                <p:cNvSpPr>
                  <a:spLocks noChangeShapeType="1"/>
                </p:cNvSpPr>
                <p:nvPr/>
              </p:nvSpPr>
              <p:spPr bwMode="auto">
                <a:xfrm flipV="1">
                  <a:off x="2003" y="2690"/>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29" name="Group 208"/>
            <p:cNvGrpSpPr>
              <a:grpSpLocks/>
            </p:cNvGrpSpPr>
            <p:nvPr/>
          </p:nvGrpSpPr>
          <p:grpSpPr bwMode="auto">
            <a:xfrm>
              <a:off x="1443" y="3090"/>
              <a:ext cx="346" cy="205"/>
              <a:chOff x="1443" y="3090"/>
              <a:chExt cx="346" cy="205"/>
            </a:xfrm>
          </p:grpSpPr>
          <p:sp>
            <p:nvSpPr>
              <p:cNvPr id="28749" name="Oval 195"/>
              <p:cNvSpPr>
                <a:spLocks noChangeArrowheads="1"/>
              </p:cNvSpPr>
              <p:nvPr/>
            </p:nvSpPr>
            <p:spPr bwMode="auto">
              <a:xfrm>
                <a:off x="1446" y="3181"/>
                <a:ext cx="343" cy="114"/>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50" name="Line 196"/>
              <p:cNvSpPr>
                <a:spLocks noChangeShapeType="1"/>
              </p:cNvSpPr>
              <p:nvPr/>
            </p:nvSpPr>
            <p:spPr bwMode="auto">
              <a:xfrm>
                <a:off x="1446" y="317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1" name="Line 197"/>
              <p:cNvSpPr>
                <a:spLocks noChangeShapeType="1"/>
              </p:cNvSpPr>
              <p:nvPr/>
            </p:nvSpPr>
            <p:spPr bwMode="auto">
              <a:xfrm>
                <a:off x="1789" y="3172"/>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2" name="Rectangle 198"/>
              <p:cNvSpPr>
                <a:spLocks noChangeArrowheads="1"/>
              </p:cNvSpPr>
              <p:nvPr/>
            </p:nvSpPr>
            <p:spPr bwMode="auto">
              <a:xfrm>
                <a:off x="1446" y="3172"/>
                <a:ext cx="340" cy="6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53" name="Oval 199"/>
              <p:cNvSpPr>
                <a:spLocks noChangeArrowheads="1"/>
              </p:cNvSpPr>
              <p:nvPr/>
            </p:nvSpPr>
            <p:spPr bwMode="auto">
              <a:xfrm>
                <a:off x="1443" y="3090"/>
                <a:ext cx="343"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54" name="Group 203"/>
              <p:cNvGrpSpPr>
                <a:grpSpLocks/>
              </p:cNvGrpSpPr>
              <p:nvPr/>
            </p:nvGrpSpPr>
            <p:grpSpPr bwMode="auto">
              <a:xfrm>
                <a:off x="1525" y="3119"/>
                <a:ext cx="171" cy="78"/>
                <a:chOff x="1525" y="3119"/>
                <a:chExt cx="171" cy="78"/>
              </a:xfrm>
            </p:grpSpPr>
            <p:sp>
              <p:nvSpPr>
                <p:cNvPr id="28759" name="Line 200"/>
                <p:cNvSpPr>
                  <a:spLocks noChangeShapeType="1"/>
                </p:cNvSpPr>
                <p:nvPr/>
              </p:nvSpPr>
              <p:spPr bwMode="auto">
                <a:xfrm flipV="1">
                  <a:off x="1525" y="3119"/>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0" name="Line 201"/>
                <p:cNvSpPr>
                  <a:spLocks noChangeShapeType="1"/>
                </p:cNvSpPr>
                <p:nvPr/>
              </p:nvSpPr>
              <p:spPr bwMode="auto">
                <a:xfrm>
                  <a:off x="1643" y="3197"/>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61" name="Line 202"/>
                <p:cNvSpPr>
                  <a:spLocks noChangeShapeType="1"/>
                </p:cNvSpPr>
                <p:nvPr/>
              </p:nvSpPr>
              <p:spPr bwMode="auto">
                <a:xfrm>
                  <a:off x="1582" y="3121"/>
                  <a:ext cx="63" cy="7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55" name="Group 207"/>
              <p:cNvGrpSpPr>
                <a:grpSpLocks/>
              </p:cNvGrpSpPr>
              <p:nvPr/>
            </p:nvGrpSpPr>
            <p:grpSpPr bwMode="auto">
              <a:xfrm>
                <a:off x="1526" y="3117"/>
                <a:ext cx="169" cy="78"/>
                <a:chOff x="1526" y="3117"/>
                <a:chExt cx="169" cy="78"/>
              </a:xfrm>
            </p:grpSpPr>
            <p:sp>
              <p:nvSpPr>
                <p:cNvPr id="28756" name="Line 204"/>
                <p:cNvSpPr>
                  <a:spLocks noChangeShapeType="1"/>
                </p:cNvSpPr>
                <p:nvPr/>
              </p:nvSpPr>
              <p:spPr bwMode="auto">
                <a:xfrm>
                  <a:off x="1526" y="3193"/>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7" name="Line 205"/>
                <p:cNvSpPr>
                  <a:spLocks noChangeShapeType="1"/>
                </p:cNvSpPr>
                <p:nvPr/>
              </p:nvSpPr>
              <p:spPr bwMode="auto">
                <a:xfrm>
                  <a:off x="1642" y="3118"/>
                  <a:ext cx="53"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58" name="Line 206"/>
                <p:cNvSpPr>
                  <a:spLocks noChangeShapeType="1"/>
                </p:cNvSpPr>
                <p:nvPr/>
              </p:nvSpPr>
              <p:spPr bwMode="auto">
                <a:xfrm flipV="1">
                  <a:off x="1581" y="3117"/>
                  <a:ext cx="63"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28730" name="Group 222"/>
            <p:cNvGrpSpPr>
              <a:grpSpLocks/>
            </p:cNvGrpSpPr>
            <p:nvPr/>
          </p:nvGrpSpPr>
          <p:grpSpPr bwMode="auto">
            <a:xfrm>
              <a:off x="887" y="2761"/>
              <a:ext cx="347" cy="204"/>
              <a:chOff x="887" y="2761"/>
              <a:chExt cx="347" cy="204"/>
            </a:xfrm>
          </p:grpSpPr>
          <p:sp>
            <p:nvSpPr>
              <p:cNvPr id="28736" name="Oval 209"/>
              <p:cNvSpPr>
                <a:spLocks noChangeArrowheads="1"/>
              </p:cNvSpPr>
              <p:nvPr/>
            </p:nvSpPr>
            <p:spPr bwMode="auto">
              <a:xfrm>
                <a:off x="890" y="2852"/>
                <a:ext cx="344" cy="11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28737" name="Line 210"/>
              <p:cNvSpPr>
                <a:spLocks noChangeShapeType="1"/>
              </p:cNvSpPr>
              <p:nvPr/>
            </p:nvSpPr>
            <p:spPr bwMode="auto">
              <a:xfrm>
                <a:off x="890" y="2843"/>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8" name="Line 211"/>
              <p:cNvSpPr>
                <a:spLocks noChangeShapeType="1"/>
              </p:cNvSpPr>
              <p:nvPr/>
            </p:nvSpPr>
            <p:spPr bwMode="auto">
              <a:xfrm>
                <a:off x="1234" y="2843"/>
                <a:ext cx="0" cy="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9" name="Rectangle 212"/>
              <p:cNvSpPr>
                <a:spLocks noChangeArrowheads="1"/>
              </p:cNvSpPr>
              <p:nvPr/>
            </p:nvSpPr>
            <p:spPr bwMode="auto">
              <a:xfrm>
                <a:off x="890" y="2843"/>
                <a:ext cx="341" cy="6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28740" name="Oval 213"/>
              <p:cNvSpPr>
                <a:spLocks noChangeArrowheads="1"/>
              </p:cNvSpPr>
              <p:nvPr/>
            </p:nvSpPr>
            <p:spPr bwMode="auto">
              <a:xfrm>
                <a:off x="887" y="2761"/>
                <a:ext cx="344" cy="132"/>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28741" name="Group 217"/>
              <p:cNvGrpSpPr>
                <a:grpSpLocks/>
              </p:cNvGrpSpPr>
              <p:nvPr/>
            </p:nvGrpSpPr>
            <p:grpSpPr bwMode="auto">
              <a:xfrm>
                <a:off x="969" y="2790"/>
                <a:ext cx="172" cy="77"/>
                <a:chOff x="969" y="2790"/>
                <a:chExt cx="172" cy="77"/>
              </a:xfrm>
            </p:grpSpPr>
            <p:sp>
              <p:nvSpPr>
                <p:cNvPr id="28746" name="Line 214"/>
                <p:cNvSpPr>
                  <a:spLocks noChangeShapeType="1"/>
                </p:cNvSpPr>
                <p:nvPr/>
              </p:nvSpPr>
              <p:spPr bwMode="auto">
                <a:xfrm flipV="1">
                  <a:off x="969" y="2790"/>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7" name="Line 215"/>
                <p:cNvSpPr>
                  <a:spLocks noChangeShapeType="1"/>
                </p:cNvSpPr>
                <p:nvPr/>
              </p:nvSpPr>
              <p:spPr bwMode="auto">
                <a:xfrm>
                  <a:off x="1087" y="2867"/>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8" name="Line 216"/>
                <p:cNvSpPr>
                  <a:spLocks noChangeShapeType="1"/>
                </p:cNvSpPr>
                <p:nvPr/>
              </p:nvSpPr>
              <p:spPr bwMode="auto">
                <a:xfrm>
                  <a:off x="1026" y="2792"/>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28742" name="Group 221"/>
              <p:cNvGrpSpPr>
                <a:grpSpLocks/>
              </p:cNvGrpSpPr>
              <p:nvPr/>
            </p:nvGrpSpPr>
            <p:grpSpPr bwMode="auto">
              <a:xfrm>
                <a:off x="970" y="2788"/>
                <a:ext cx="171" cy="78"/>
                <a:chOff x="970" y="2788"/>
                <a:chExt cx="171" cy="78"/>
              </a:xfrm>
            </p:grpSpPr>
            <p:sp>
              <p:nvSpPr>
                <p:cNvPr id="28743" name="Line 218"/>
                <p:cNvSpPr>
                  <a:spLocks noChangeShapeType="1"/>
                </p:cNvSpPr>
                <p:nvPr/>
              </p:nvSpPr>
              <p:spPr bwMode="auto">
                <a:xfrm>
                  <a:off x="970" y="2864"/>
                  <a:ext cx="61" cy="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4" name="Line 219"/>
                <p:cNvSpPr>
                  <a:spLocks noChangeShapeType="1"/>
                </p:cNvSpPr>
                <p:nvPr/>
              </p:nvSpPr>
              <p:spPr bwMode="auto">
                <a:xfrm>
                  <a:off x="1087" y="2789"/>
                  <a:ext cx="54"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45" name="Line 220"/>
                <p:cNvSpPr>
                  <a:spLocks noChangeShapeType="1"/>
                </p:cNvSpPr>
                <p:nvPr/>
              </p:nvSpPr>
              <p:spPr bwMode="auto">
                <a:xfrm flipV="1">
                  <a:off x="1026" y="2788"/>
                  <a:ext cx="64" cy="7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28731" name="Line 223"/>
            <p:cNvSpPr>
              <a:spLocks noChangeShapeType="1"/>
            </p:cNvSpPr>
            <p:nvPr/>
          </p:nvSpPr>
          <p:spPr bwMode="auto">
            <a:xfrm flipV="1">
              <a:off x="1063" y="2947"/>
              <a:ext cx="1" cy="21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2" name="Line 224"/>
            <p:cNvSpPr>
              <a:spLocks noChangeShapeType="1"/>
            </p:cNvSpPr>
            <p:nvPr/>
          </p:nvSpPr>
          <p:spPr bwMode="auto">
            <a:xfrm>
              <a:off x="460" y="1179"/>
              <a:ext cx="1739" cy="220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3" name="Line 225"/>
            <p:cNvSpPr>
              <a:spLocks noChangeShapeType="1"/>
            </p:cNvSpPr>
            <p:nvPr/>
          </p:nvSpPr>
          <p:spPr bwMode="auto">
            <a:xfrm>
              <a:off x="460" y="1046"/>
              <a:ext cx="1739" cy="2203"/>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4" name="Line 226"/>
            <p:cNvSpPr>
              <a:spLocks noChangeShapeType="1"/>
            </p:cNvSpPr>
            <p:nvPr/>
          </p:nvSpPr>
          <p:spPr bwMode="auto">
            <a:xfrm flipV="1">
              <a:off x="1409" y="3449"/>
              <a:ext cx="790" cy="33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735" name="Line 227"/>
            <p:cNvSpPr>
              <a:spLocks noChangeShapeType="1"/>
            </p:cNvSpPr>
            <p:nvPr/>
          </p:nvSpPr>
          <p:spPr bwMode="auto">
            <a:xfrm flipV="1">
              <a:off x="1462" y="3516"/>
              <a:ext cx="790" cy="334"/>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230"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231" name="矩形 230"/>
          <p:cNvSpPr/>
          <p:nvPr/>
        </p:nvSpPr>
        <p:spPr>
          <a:xfrm>
            <a:off x="3617459" y="541232"/>
            <a:ext cx="4929555" cy="646331"/>
          </a:xfrm>
          <a:prstGeom prst="rect">
            <a:avLst/>
          </a:prstGeom>
        </p:spPr>
        <p:txBody>
          <a:bodyPr wrap="none">
            <a:spAutoFit/>
          </a:bodyPr>
          <a:lstStyle/>
          <a:p>
            <a:pPr algn="ctr"/>
            <a:r>
              <a:rPr lang="zh-CN" altLang="en-US" sz="3600" b="1" dirty="0">
                <a:solidFill>
                  <a:schemeClr val="accent1"/>
                </a:solidFill>
                <a:cs typeface="+mn-ea"/>
                <a:sym typeface="+mn-lt"/>
              </a:rPr>
              <a:t>客户机</a:t>
            </a:r>
            <a:r>
              <a:rPr lang="en-US" altLang="zh-CN" sz="3600" b="1" dirty="0">
                <a:solidFill>
                  <a:schemeClr val="accent1"/>
                </a:solidFill>
                <a:cs typeface="+mn-ea"/>
                <a:sym typeface="+mn-lt"/>
              </a:rPr>
              <a:t>/</a:t>
            </a:r>
            <a:r>
              <a:rPr lang="zh-CN" altLang="en-US" sz="3600" b="1" dirty="0">
                <a:solidFill>
                  <a:schemeClr val="accent1"/>
                </a:solidFill>
                <a:cs typeface="+mn-ea"/>
                <a:sym typeface="+mn-lt"/>
              </a:rPr>
              <a:t>服务器体系结构</a:t>
            </a:r>
          </a:p>
        </p:txBody>
      </p:sp>
      <p:grpSp>
        <p:nvGrpSpPr>
          <p:cNvPr id="4" name="组合 3"/>
          <p:cNvGrpSpPr/>
          <p:nvPr/>
        </p:nvGrpSpPr>
        <p:grpSpPr>
          <a:xfrm>
            <a:off x="5987446" y="1620130"/>
            <a:ext cx="2019883" cy="598486"/>
            <a:chOff x="5996674" y="1793439"/>
            <a:chExt cx="2019883" cy="598486"/>
          </a:xfrm>
        </p:grpSpPr>
        <p:sp>
          <p:nvSpPr>
            <p:cNvPr id="2" name="圆角矩形 1"/>
            <p:cNvSpPr/>
            <p:nvPr/>
          </p:nvSpPr>
          <p:spPr>
            <a:xfrm>
              <a:off x="5996674" y="1793439"/>
              <a:ext cx="2019883" cy="5984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375673" y="1834567"/>
              <a:ext cx="1261884" cy="523220"/>
            </a:xfrm>
            <a:prstGeom prst="rect">
              <a:avLst/>
            </a:prstGeom>
          </p:spPr>
          <p:txBody>
            <a:bodyPr wrap="none">
              <a:spAutoFit/>
            </a:bodyPr>
            <a:lstStyle/>
            <a:p>
              <a:r>
                <a:rPr lang="zh-CN" altLang="en-US" sz="2800" b="1" dirty="0">
                  <a:solidFill>
                    <a:schemeClr val="bg1"/>
                  </a:solidFill>
                  <a:cs typeface="+mn-ea"/>
                  <a:sym typeface="+mn-lt"/>
                </a:rPr>
                <a:t>服务器</a:t>
              </a:r>
            </a:p>
          </p:txBody>
        </p:sp>
      </p:grpSp>
      <p:sp>
        <p:nvSpPr>
          <p:cNvPr id="5" name="矩形 4"/>
          <p:cNvSpPr/>
          <p:nvPr/>
        </p:nvSpPr>
        <p:spPr>
          <a:xfrm>
            <a:off x="5987446" y="2328013"/>
            <a:ext cx="5646525" cy="1477328"/>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总是打开的主机</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具有固定的、众所周知的</a:t>
            </a:r>
            <a:r>
              <a:rPr lang="en-US" altLang="zh-CN" sz="2000" dirty="0">
                <a:solidFill>
                  <a:srgbClr val="575757"/>
                </a:solidFill>
                <a:cs typeface="+mn-ea"/>
                <a:sym typeface="+mn-lt"/>
              </a:rPr>
              <a:t>IP</a:t>
            </a:r>
            <a:r>
              <a:rPr lang="zh-CN" altLang="en-US" sz="2000" dirty="0">
                <a:solidFill>
                  <a:srgbClr val="575757"/>
                </a:solidFill>
                <a:cs typeface="+mn-ea"/>
                <a:sym typeface="+mn-lt"/>
              </a:rPr>
              <a:t>地址</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主机群集常被用于创建强大的虚拟服务器</a:t>
            </a:r>
          </a:p>
        </p:txBody>
      </p:sp>
      <p:grpSp>
        <p:nvGrpSpPr>
          <p:cNvPr id="236" name="组合 235"/>
          <p:cNvGrpSpPr/>
          <p:nvPr/>
        </p:nvGrpSpPr>
        <p:grpSpPr>
          <a:xfrm>
            <a:off x="5987446" y="4119139"/>
            <a:ext cx="2019883" cy="598486"/>
            <a:chOff x="5996674" y="1793439"/>
            <a:chExt cx="2019883" cy="598486"/>
          </a:xfrm>
        </p:grpSpPr>
        <p:sp>
          <p:nvSpPr>
            <p:cNvPr id="237" name="圆角矩形 236"/>
            <p:cNvSpPr/>
            <p:nvPr/>
          </p:nvSpPr>
          <p:spPr>
            <a:xfrm>
              <a:off x="5996674" y="1793439"/>
              <a:ext cx="2019883" cy="5984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矩形 237"/>
            <p:cNvSpPr/>
            <p:nvPr/>
          </p:nvSpPr>
          <p:spPr>
            <a:xfrm>
              <a:off x="6375673" y="1834567"/>
              <a:ext cx="1261884" cy="523220"/>
            </a:xfrm>
            <a:prstGeom prst="rect">
              <a:avLst/>
            </a:prstGeom>
          </p:spPr>
          <p:txBody>
            <a:bodyPr wrap="none">
              <a:spAutoFit/>
            </a:bodyPr>
            <a:lstStyle/>
            <a:p>
              <a:r>
                <a:rPr lang="zh-CN" altLang="en-US" sz="2800" b="1" dirty="0">
                  <a:solidFill>
                    <a:schemeClr val="bg1"/>
                  </a:solidFill>
                  <a:cs typeface="+mn-ea"/>
                  <a:sym typeface="+mn-lt"/>
                </a:rPr>
                <a:t>客户机</a:t>
              </a:r>
            </a:p>
          </p:txBody>
        </p:sp>
      </p:grpSp>
      <p:sp>
        <p:nvSpPr>
          <p:cNvPr id="239" name="矩形 238"/>
          <p:cNvSpPr/>
          <p:nvPr/>
        </p:nvSpPr>
        <p:spPr>
          <a:xfrm>
            <a:off x="5987446" y="4827022"/>
            <a:ext cx="5646525" cy="1938992"/>
          </a:xfrm>
          <a:prstGeom prst="rect">
            <a:avLst/>
          </a:prstGeom>
        </p:spPr>
        <p:txBody>
          <a:bodyPr wrap="square">
            <a:spAutoFit/>
          </a:bodyPr>
          <a:lstStyle/>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同服务器端通信</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可以间断的同服务器连接</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可以拥有动态</a:t>
            </a:r>
            <a:r>
              <a:rPr lang="en-US" altLang="zh-CN" sz="2000" dirty="0">
                <a:solidFill>
                  <a:srgbClr val="575757"/>
                </a:solidFill>
                <a:cs typeface="+mn-ea"/>
                <a:sym typeface="+mn-lt"/>
              </a:rPr>
              <a:t>IP</a:t>
            </a:r>
            <a:r>
              <a:rPr lang="zh-CN" altLang="en-US" sz="2000" dirty="0">
                <a:solidFill>
                  <a:srgbClr val="575757"/>
                </a:solidFill>
                <a:cs typeface="+mn-ea"/>
                <a:sym typeface="+mn-lt"/>
              </a:rPr>
              <a:t>地址</a:t>
            </a:r>
          </a:p>
          <a:p>
            <a:pPr marL="800100" lvl="1" indent="-342900">
              <a:lnSpc>
                <a:spcPct val="150000"/>
              </a:lnSpc>
              <a:buSzPct val="85000"/>
              <a:buFont typeface="Wingdings" panose="05000000000000000000" pitchFamily="2" charset="2"/>
              <a:buChar char="l"/>
            </a:pPr>
            <a:r>
              <a:rPr lang="zh-CN" altLang="en-US" sz="2000" dirty="0">
                <a:solidFill>
                  <a:srgbClr val="575757"/>
                </a:solidFill>
                <a:cs typeface="+mn-ea"/>
                <a:sym typeface="+mn-lt"/>
              </a:rPr>
              <a:t>客户机相互之间不直接通信</a:t>
            </a:r>
          </a:p>
        </p:txBody>
      </p:sp>
    </p:spTree>
    <p:extLst>
      <p:ext uri="{BB962C8B-B14F-4D97-AF65-F5344CB8AC3E}">
        <p14:creationId xmlns:p14="http://schemas.microsoft.com/office/powerpoint/2010/main" val="2078196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 calcmode="lin" valueType="num">
                                      <p:cBhvr additive="base">
                                        <p:cTn id="7" dur="500" fill="hold"/>
                                        <p:tgtEl>
                                          <p:spTgt spid="230"/>
                                        </p:tgtEl>
                                        <p:attrNameLst>
                                          <p:attrName>ppt_x</p:attrName>
                                        </p:attrNameLst>
                                      </p:cBhvr>
                                      <p:tavLst>
                                        <p:tav tm="0">
                                          <p:val>
                                            <p:strVal val="0-#ppt_w/2"/>
                                          </p:val>
                                        </p:tav>
                                        <p:tav tm="100000">
                                          <p:val>
                                            <p:strVal val="#ppt_x"/>
                                          </p:val>
                                        </p:tav>
                                      </p:tavLst>
                                    </p:anim>
                                    <p:anim calcmode="lin" valueType="num">
                                      <p:cBhvr additive="base">
                                        <p:cTn id="8" dur="5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1"/>
                                        </p:tgtEl>
                                        <p:attrNameLst>
                                          <p:attrName>style.visibility</p:attrName>
                                        </p:attrNameLst>
                                      </p:cBhvr>
                                      <p:to>
                                        <p:strVal val="visible"/>
                                      </p:to>
                                    </p:set>
                                    <p:animEffect transition="in" filter="wipe(left)">
                                      <p:cBhvr>
                                        <p:cTn id="13" dur="500"/>
                                        <p:tgtEl>
                                          <p:spTgt spid="2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8675"/>
                                        </p:tgtEl>
                                        <p:attrNameLst>
                                          <p:attrName>style.visibility</p:attrName>
                                        </p:attrNameLst>
                                      </p:cBhvr>
                                      <p:to>
                                        <p:strVal val="visible"/>
                                      </p:to>
                                    </p:set>
                                    <p:anim calcmode="lin" valueType="num">
                                      <p:cBhvr>
                                        <p:cTn id="18" dur="500" fill="hold"/>
                                        <p:tgtEl>
                                          <p:spTgt spid="28675"/>
                                        </p:tgtEl>
                                        <p:attrNameLst>
                                          <p:attrName>ppt_w</p:attrName>
                                        </p:attrNameLst>
                                      </p:cBhvr>
                                      <p:tavLst>
                                        <p:tav tm="0">
                                          <p:val>
                                            <p:fltVal val="0"/>
                                          </p:val>
                                        </p:tav>
                                        <p:tav tm="100000">
                                          <p:val>
                                            <p:strVal val="#ppt_w"/>
                                          </p:val>
                                        </p:tav>
                                      </p:tavLst>
                                    </p:anim>
                                    <p:anim calcmode="lin" valueType="num">
                                      <p:cBhvr>
                                        <p:cTn id="19" dur="500" fill="hold"/>
                                        <p:tgtEl>
                                          <p:spTgt spid="28675"/>
                                        </p:tgtEl>
                                        <p:attrNameLst>
                                          <p:attrName>ppt_h</p:attrName>
                                        </p:attrNameLst>
                                      </p:cBhvr>
                                      <p:tavLst>
                                        <p:tav tm="0">
                                          <p:val>
                                            <p:fltVal val="0"/>
                                          </p:val>
                                        </p:tav>
                                        <p:tav tm="100000">
                                          <p:val>
                                            <p:strVal val="#ppt_h"/>
                                          </p:val>
                                        </p:tav>
                                      </p:tavLst>
                                    </p:anim>
                                    <p:animEffect transition="in" filter="fade">
                                      <p:cBhvr>
                                        <p:cTn id="20" dur="500"/>
                                        <p:tgtEl>
                                          <p:spTgt spid="286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6"/>
                                        </p:tgtEl>
                                        <p:attrNameLst>
                                          <p:attrName>style.visibility</p:attrName>
                                        </p:attrNameLst>
                                      </p:cBhvr>
                                      <p:to>
                                        <p:strVal val="visible"/>
                                      </p:to>
                                    </p:set>
                                    <p:animEffect transition="in" filter="wipe(left)">
                                      <p:cBhvr>
                                        <p:cTn id="35" dur="500"/>
                                        <p:tgtEl>
                                          <p:spTgt spid="2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wipe(left)">
                                      <p:cBhvr>
                                        <p:cTn id="40"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5" grpId="0"/>
      <p:bldP spid="2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4B31BBB7-68AC-E74B-9835-FBB271904390}"/>
              </a:ext>
            </a:extLst>
          </p:cNvPr>
          <p:cNvSpPr>
            <a:spLocks noGrp="1" noChangeArrowheads="1"/>
          </p:cNvSpPr>
          <p:nvPr>
            <p:ph type="title"/>
          </p:nvPr>
        </p:nvSpPr>
        <p:spPr>
          <a:xfrm>
            <a:off x="3416300" y="842963"/>
            <a:ext cx="8235950" cy="1143000"/>
          </a:xfrm>
        </p:spPr>
        <p:txBody>
          <a:bodyPr/>
          <a:lstStyle/>
          <a:p>
            <a:pPr eaLnBrk="1" hangingPunct="1">
              <a:defRPr/>
            </a:pPr>
            <a:r>
              <a:rPr lang="zh-CN" altLang="en-US" sz="3600" b="1" dirty="0">
                <a:solidFill>
                  <a:schemeClr val="accent1"/>
                </a:solidFill>
                <a:latin typeface="+mn-lt"/>
                <a:ea typeface="+mn-ea"/>
                <a:cs typeface="+mn-ea"/>
              </a:rPr>
              <a:t>例子</a:t>
            </a:r>
            <a:r>
              <a:rPr lang="en-US" altLang="zh-CN" sz="3600" b="1" dirty="0">
                <a:solidFill>
                  <a:schemeClr val="accent1"/>
                </a:solidFill>
                <a:latin typeface="+mn-lt"/>
                <a:ea typeface="+mn-ea"/>
                <a:cs typeface="+mn-ea"/>
              </a:rPr>
              <a:t>: Alice</a:t>
            </a:r>
            <a:r>
              <a:rPr lang="zh-CN" altLang="en-US" sz="3600" b="1" dirty="0">
                <a:solidFill>
                  <a:schemeClr val="accent1"/>
                </a:solidFill>
                <a:latin typeface="+mn-lt"/>
                <a:ea typeface="+mn-ea"/>
                <a:cs typeface="+mn-ea"/>
              </a:rPr>
              <a:t>发送邮件消息到</a:t>
            </a:r>
            <a:r>
              <a:rPr lang="en-US" altLang="zh-CN" sz="3600" b="1" dirty="0">
                <a:solidFill>
                  <a:schemeClr val="accent1"/>
                </a:solidFill>
                <a:latin typeface="+mn-lt"/>
                <a:ea typeface="+mn-ea"/>
                <a:cs typeface="+mn-ea"/>
              </a:rPr>
              <a:t>Bob</a:t>
            </a:r>
          </a:p>
        </p:txBody>
      </p:sp>
      <p:sp>
        <p:nvSpPr>
          <p:cNvPr id="150530" name="Rectangle 3">
            <a:extLst>
              <a:ext uri="{FF2B5EF4-FFF2-40B4-BE49-F238E27FC236}">
                <a16:creationId xmlns:a16="http://schemas.microsoft.com/office/drawing/2014/main" id="{ECD5EB7B-C1A4-C545-822C-AC3973E6F77C}"/>
              </a:ext>
            </a:extLst>
          </p:cNvPr>
          <p:cNvSpPr>
            <a:spLocks noGrp="1" noChangeArrowheads="1"/>
          </p:cNvSpPr>
          <p:nvPr>
            <p:ph type="body" sz="half" idx="1"/>
          </p:nvPr>
        </p:nvSpPr>
        <p:spPr>
          <a:xfrm>
            <a:off x="1066800" y="1816100"/>
            <a:ext cx="10439400" cy="1951038"/>
          </a:xfrm>
          <a:noFill/>
        </p:spPr>
        <p:txBody>
          <a:bodyPr/>
          <a:lstStyle/>
          <a:p>
            <a:pPr eaLnBrk="1" hangingPunct="1">
              <a:lnSpc>
                <a:spcPct val="90000"/>
              </a:lnSpc>
              <a:buFont typeface="Wingdings" pitchFamily="2" charset="2"/>
              <a:buNone/>
            </a:pPr>
            <a:r>
              <a:rPr lang="en-US" altLang="zh-CN" sz="2800"/>
              <a:t>1) Alice</a:t>
            </a:r>
            <a:r>
              <a:rPr lang="zh-CN" altLang="en-US" sz="2800"/>
              <a:t>使用用户代理编写邮件消息</a:t>
            </a:r>
            <a:r>
              <a:rPr lang="en-US" altLang="zh-CN" sz="2800"/>
              <a:t>(</a:t>
            </a:r>
            <a:r>
              <a:rPr lang="zh-CN" altLang="en-US" sz="2800"/>
              <a:t>给</a:t>
            </a:r>
            <a:r>
              <a:rPr lang="en-US" altLang="zh-CN" sz="2800"/>
              <a:t>bob@someschool.edu</a:t>
            </a:r>
            <a:r>
              <a:rPr lang="zh-CN" altLang="en-US" sz="2800"/>
              <a:t>的</a:t>
            </a:r>
            <a:r>
              <a:rPr lang="en-US" altLang="zh-CN" sz="2800"/>
              <a:t>)</a:t>
            </a:r>
          </a:p>
          <a:p>
            <a:pPr eaLnBrk="1" hangingPunct="1">
              <a:lnSpc>
                <a:spcPct val="90000"/>
              </a:lnSpc>
              <a:buFont typeface="Wingdings" pitchFamily="2" charset="2"/>
              <a:buNone/>
            </a:pPr>
            <a:r>
              <a:rPr lang="en-US" altLang="zh-CN" sz="2800"/>
              <a:t>2) Alice</a:t>
            </a:r>
            <a:r>
              <a:rPr lang="zh-CN" altLang="en-US" sz="2800"/>
              <a:t>的用户代理发送邮件消息 到她的邮件服务器</a:t>
            </a:r>
            <a:r>
              <a:rPr lang="en-US" altLang="zh-CN" sz="2800"/>
              <a:t>;</a:t>
            </a:r>
            <a:r>
              <a:rPr lang="zh-CN" altLang="en-US" sz="2800"/>
              <a:t>邮件消息存放在邮件消息队列</a:t>
            </a:r>
          </a:p>
          <a:p>
            <a:pPr eaLnBrk="1" hangingPunct="1">
              <a:lnSpc>
                <a:spcPct val="90000"/>
              </a:lnSpc>
              <a:buFont typeface="Wingdings" pitchFamily="2" charset="2"/>
              <a:buNone/>
            </a:pPr>
            <a:r>
              <a:rPr lang="en-US" altLang="zh-CN" sz="2800"/>
              <a:t>3) Alice</a:t>
            </a:r>
            <a:r>
              <a:rPr lang="zh-CN" altLang="en-US" sz="2800"/>
              <a:t>邮件服务器的</a:t>
            </a:r>
            <a:r>
              <a:rPr lang="en-US" altLang="zh-CN" sz="2800"/>
              <a:t>SMTP</a:t>
            </a:r>
            <a:r>
              <a:rPr lang="zh-CN" altLang="en-US" sz="2800"/>
              <a:t>客户端发起建立一个到</a:t>
            </a:r>
            <a:r>
              <a:rPr lang="en-US" altLang="zh-CN" sz="2800"/>
              <a:t>Bob</a:t>
            </a:r>
            <a:r>
              <a:rPr lang="zh-CN" altLang="en-US" sz="2800"/>
              <a:t>的邮件服务器的</a:t>
            </a:r>
            <a:r>
              <a:rPr lang="en-US" altLang="zh-CN" sz="2800"/>
              <a:t>SMTP</a:t>
            </a:r>
            <a:r>
              <a:rPr lang="zh-CN" altLang="en-US" sz="2800"/>
              <a:t>服务器端的</a:t>
            </a:r>
            <a:r>
              <a:rPr lang="en-US" altLang="zh-CN" sz="2800"/>
              <a:t>TCP</a:t>
            </a:r>
            <a:r>
              <a:rPr lang="zh-CN" altLang="en-US" sz="2800"/>
              <a:t>连接</a:t>
            </a:r>
            <a:r>
              <a:rPr lang="en-US" altLang="zh-CN" sz="2800"/>
              <a:t>,</a:t>
            </a:r>
            <a:r>
              <a:rPr lang="zh-CN" altLang="en-US" sz="2800"/>
              <a:t>经过应用层握手</a:t>
            </a:r>
            <a:r>
              <a:rPr lang="en-US" altLang="zh-CN" sz="2800"/>
              <a:t>.</a:t>
            </a:r>
          </a:p>
          <a:p>
            <a:pPr eaLnBrk="1" hangingPunct="1">
              <a:lnSpc>
                <a:spcPct val="90000"/>
              </a:lnSpc>
              <a:buFont typeface="Wingdings" pitchFamily="2" charset="2"/>
              <a:buNone/>
            </a:pPr>
            <a:endParaRPr lang="en-US" altLang="zh-CN" sz="2000"/>
          </a:p>
        </p:txBody>
      </p:sp>
      <p:grpSp>
        <p:nvGrpSpPr>
          <p:cNvPr id="150531" name="Group 9">
            <a:extLst>
              <a:ext uri="{FF2B5EF4-FFF2-40B4-BE49-F238E27FC236}">
                <a16:creationId xmlns:a16="http://schemas.microsoft.com/office/drawing/2014/main" id="{F144CC18-1ADF-494A-8948-B612E14ACC5F}"/>
              </a:ext>
            </a:extLst>
          </p:cNvPr>
          <p:cNvGrpSpPr>
            <a:grpSpLocks/>
          </p:cNvGrpSpPr>
          <p:nvPr/>
        </p:nvGrpSpPr>
        <p:grpSpPr bwMode="auto">
          <a:xfrm>
            <a:off x="1878013" y="4483100"/>
            <a:ext cx="1084262" cy="1504950"/>
            <a:chOff x="781" y="2972"/>
            <a:chExt cx="462" cy="658"/>
          </a:xfrm>
        </p:grpSpPr>
        <p:graphicFrame>
          <p:nvGraphicFramePr>
            <p:cNvPr id="150600" name="Object 5">
              <a:extLst>
                <a:ext uri="{FF2B5EF4-FFF2-40B4-BE49-F238E27FC236}">
                  <a16:creationId xmlns:a16="http://schemas.microsoft.com/office/drawing/2014/main" id="{C06A3C0E-6650-A949-8F58-BA24DD4A07E4}"/>
                </a:ext>
              </a:extLst>
            </p:cNvPr>
            <p:cNvGraphicFramePr>
              <a:graphicFrameLocks/>
            </p:cNvGraphicFramePr>
            <p:nvPr/>
          </p:nvGraphicFramePr>
          <p:xfrm>
            <a:off x="781" y="2972"/>
            <a:ext cx="400" cy="323"/>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50600" name="Object 5">
                          <a:extLst>
                            <a:ext uri="{FF2B5EF4-FFF2-40B4-BE49-F238E27FC236}">
                              <a16:creationId xmlns:a16="http://schemas.microsoft.com/office/drawing/2014/main" id="{C06A3C0E-6650-A949-8F58-BA24DD4A07E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 y="2972"/>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601" name="Group 8">
              <a:extLst>
                <a:ext uri="{FF2B5EF4-FFF2-40B4-BE49-F238E27FC236}">
                  <a16:creationId xmlns:a16="http://schemas.microsoft.com/office/drawing/2014/main" id="{F9C4E3A1-41E9-C646-B142-D8430B9A3991}"/>
                </a:ext>
              </a:extLst>
            </p:cNvPr>
            <p:cNvGrpSpPr>
              <a:grpSpLocks/>
            </p:cNvGrpSpPr>
            <p:nvPr/>
          </p:nvGrpSpPr>
          <p:grpSpPr bwMode="auto">
            <a:xfrm>
              <a:off x="803" y="3266"/>
              <a:ext cx="440" cy="364"/>
              <a:chOff x="803" y="3266"/>
              <a:chExt cx="440" cy="364"/>
            </a:xfrm>
          </p:grpSpPr>
          <p:sp>
            <p:nvSpPr>
              <p:cNvPr id="150602" name="Rectangle 6">
                <a:extLst>
                  <a:ext uri="{FF2B5EF4-FFF2-40B4-BE49-F238E27FC236}">
                    <a16:creationId xmlns:a16="http://schemas.microsoft.com/office/drawing/2014/main" id="{D861EC03-AB56-9B41-BBC9-91FE9471DDBD}"/>
                  </a:ext>
                </a:extLst>
              </p:cNvPr>
              <p:cNvSpPr>
                <a:spLocks noChangeArrowheads="1"/>
              </p:cNvSpPr>
              <p:nvPr/>
            </p:nvSpPr>
            <p:spPr bwMode="auto">
              <a:xfrm>
                <a:off x="828" y="3293"/>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603" name="Rectangle 7">
                <a:extLst>
                  <a:ext uri="{FF2B5EF4-FFF2-40B4-BE49-F238E27FC236}">
                    <a16:creationId xmlns:a16="http://schemas.microsoft.com/office/drawing/2014/main" id="{9B937CDB-076F-3641-830B-98B24F6F682F}"/>
                  </a:ext>
                </a:extLst>
              </p:cNvPr>
              <p:cNvSpPr>
                <a:spLocks noChangeArrowheads="1"/>
              </p:cNvSpPr>
              <p:nvPr/>
            </p:nvSpPr>
            <p:spPr bwMode="auto">
              <a:xfrm>
                <a:off x="803" y="3266"/>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p>
              <a:p>
                <a:pPr algn="ctr">
                  <a:spcBef>
                    <a:spcPct val="0"/>
                  </a:spcBef>
                  <a:buFontTx/>
                  <a:buNone/>
                </a:pPr>
                <a:r>
                  <a:rPr lang="en-US" altLang="zh-CN" sz="2400">
                    <a:solidFill>
                      <a:schemeClr val="bg1"/>
                    </a:solidFill>
                  </a:rPr>
                  <a:t>agent</a:t>
                </a:r>
              </a:p>
            </p:txBody>
          </p:sp>
        </p:grpSp>
      </p:grpSp>
      <p:grpSp>
        <p:nvGrpSpPr>
          <p:cNvPr id="150532" name="Group 35">
            <a:extLst>
              <a:ext uri="{FF2B5EF4-FFF2-40B4-BE49-F238E27FC236}">
                <a16:creationId xmlns:a16="http://schemas.microsoft.com/office/drawing/2014/main" id="{0C7740A3-E3C8-B84E-B71C-5BD3767C026E}"/>
              </a:ext>
            </a:extLst>
          </p:cNvPr>
          <p:cNvGrpSpPr>
            <a:grpSpLocks/>
          </p:cNvGrpSpPr>
          <p:nvPr/>
        </p:nvGrpSpPr>
        <p:grpSpPr bwMode="auto">
          <a:xfrm>
            <a:off x="3983038" y="4157663"/>
            <a:ext cx="1250950" cy="1917700"/>
            <a:chOff x="1767" y="2838"/>
            <a:chExt cx="514" cy="947"/>
          </a:xfrm>
        </p:grpSpPr>
        <p:grpSp>
          <p:nvGrpSpPr>
            <p:cNvPr id="150575" name="Group 18">
              <a:extLst>
                <a:ext uri="{FF2B5EF4-FFF2-40B4-BE49-F238E27FC236}">
                  <a16:creationId xmlns:a16="http://schemas.microsoft.com/office/drawing/2014/main" id="{7AC9D52B-3B8B-9B4A-BA4A-D31B16113F1C}"/>
                </a:ext>
              </a:extLst>
            </p:cNvPr>
            <p:cNvGrpSpPr>
              <a:grpSpLocks/>
            </p:cNvGrpSpPr>
            <p:nvPr/>
          </p:nvGrpSpPr>
          <p:grpSpPr bwMode="auto">
            <a:xfrm>
              <a:off x="1908" y="2838"/>
              <a:ext cx="224" cy="587"/>
              <a:chOff x="1908" y="2838"/>
              <a:chExt cx="224" cy="587"/>
            </a:xfrm>
          </p:grpSpPr>
          <p:sp>
            <p:nvSpPr>
              <p:cNvPr id="150592" name="AutoShape 10">
                <a:extLst>
                  <a:ext uri="{FF2B5EF4-FFF2-40B4-BE49-F238E27FC236}">
                    <a16:creationId xmlns:a16="http://schemas.microsoft.com/office/drawing/2014/main" id="{8AE42562-421F-F640-BEAD-7FF207342E03}"/>
                  </a:ext>
                </a:extLst>
              </p:cNvPr>
              <p:cNvSpPr>
                <a:spLocks noChangeArrowheads="1"/>
              </p:cNvSpPr>
              <p:nvPr/>
            </p:nvSpPr>
            <p:spPr bwMode="auto">
              <a:xfrm>
                <a:off x="1908" y="3289"/>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3" name="Rectangle 11">
                <a:extLst>
                  <a:ext uri="{FF2B5EF4-FFF2-40B4-BE49-F238E27FC236}">
                    <a16:creationId xmlns:a16="http://schemas.microsoft.com/office/drawing/2014/main" id="{B38A068A-C9C5-0B46-8233-BF9FF6652803}"/>
                  </a:ext>
                </a:extLst>
              </p:cNvPr>
              <p:cNvSpPr>
                <a:spLocks noChangeArrowheads="1"/>
              </p:cNvSpPr>
              <p:nvPr/>
            </p:nvSpPr>
            <p:spPr bwMode="auto">
              <a:xfrm>
                <a:off x="2021" y="2841"/>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4" name="Rectangle 12">
                <a:extLst>
                  <a:ext uri="{FF2B5EF4-FFF2-40B4-BE49-F238E27FC236}">
                    <a16:creationId xmlns:a16="http://schemas.microsoft.com/office/drawing/2014/main" id="{6F142222-4291-784F-ABB1-9AF881A08266}"/>
                  </a:ext>
                </a:extLst>
              </p:cNvPr>
              <p:cNvSpPr>
                <a:spLocks noChangeArrowheads="1"/>
              </p:cNvSpPr>
              <p:nvPr/>
            </p:nvSpPr>
            <p:spPr bwMode="auto">
              <a:xfrm>
                <a:off x="1910" y="2970"/>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5" name="AutoShape 13">
                <a:extLst>
                  <a:ext uri="{FF2B5EF4-FFF2-40B4-BE49-F238E27FC236}">
                    <a16:creationId xmlns:a16="http://schemas.microsoft.com/office/drawing/2014/main" id="{D1B26D0E-7191-264D-A68F-E022018515E8}"/>
                  </a:ext>
                </a:extLst>
              </p:cNvPr>
              <p:cNvSpPr>
                <a:spLocks noChangeArrowheads="1"/>
              </p:cNvSpPr>
              <p:nvPr/>
            </p:nvSpPr>
            <p:spPr bwMode="auto">
              <a:xfrm>
                <a:off x="1909" y="2838"/>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6" name="Line 14">
                <a:extLst>
                  <a:ext uri="{FF2B5EF4-FFF2-40B4-BE49-F238E27FC236}">
                    <a16:creationId xmlns:a16="http://schemas.microsoft.com/office/drawing/2014/main" id="{8EDDF1CC-3078-3E48-9661-70F2D91A7C8B}"/>
                  </a:ext>
                </a:extLst>
              </p:cNvPr>
              <p:cNvSpPr>
                <a:spLocks noChangeShapeType="1"/>
              </p:cNvSpPr>
              <p:nvPr/>
            </p:nvSpPr>
            <p:spPr bwMode="auto">
              <a:xfrm>
                <a:off x="2132" y="2847"/>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97" name="Line 15">
                <a:extLst>
                  <a:ext uri="{FF2B5EF4-FFF2-40B4-BE49-F238E27FC236}">
                    <a16:creationId xmlns:a16="http://schemas.microsoft.com/office/drawing/2014/main" id="{111F0DBB-D02A-2D46-AEF9-FE22A7641E52}"/>
                  </a:ext>
                </a:extLst>
              </p:cNvPr>
              <p:cNvSpPr>
                <a:spLocks noChangeShapeType="1"/>
              </p:cNvSpPr>
              <p:nvPr/>
            </p:nvSpPr>
            <p:spPr bwMode="auto">
              <a:xfrm flipH="1">
                <a:off x="2051" y="3289"/>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98" name="Rectangle 16">
                <a:extLst>
                  <a:ext uri="{FF2B5EF4-FFF2-40B4-BE49-F238E27FC236}">
                    <a16:creationId xmlns:a16="http://schemas.microsoft.com/office/drawing/2014/main" id="{7A9318FD-98AE-7543-8B60-A228016DAF69}"/>
                  </a:ext>
                </a:extLst>
              </p:cNvPr>
              <p:cNvSpPr>
                <a:spLocks noChangeArrowheads="1"/>
              </p:cNvSpPr>
              <p:nvPr/>
            </p:nvSpPr>
            <p:spPr bwMode="auto">
              <a:xfrm>
                <a:off x="1928" y="3030"/>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9" name="Rectangle 17">
                <a:extLst>
                  <a:ext uri="{FF2B5EF4-FFF2-40B4-BE49-F238E27FC236}">
                    <a16:creationId xmlns:a16="http://schemas.microsoft.com/office/drawing/2014/main" id="{904D27C7-A97B-CF44-BE04-C319FFCE3DF2}"/>
                  </a:ext>
                </a:extLst>
              </p:cNvPr>
              <p:cNvSpPr>
                <a:spLocks noChangeArrowheads="1"/>
              </p:cNvSpPr>
              <p:nvPr/>
            </p:nvSpPr>
            <p:spPr bwMode="auto">
              <a:xfrm>
                <a:off x="1941" y="3107"/>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50576" name="Group 34">
              <a:extLst>
                <a:ext uri="{FF2B5EF4-FFF2-40B4-BE49-F238E27FC236}">
                  <a16:creationId xmlns:a16="http://schemas.microsoft.com/office/drawing/2014/main" id="{087B9AFE-66BB-044C-BD56-E8A7C9810A66}"/>
                </a:ext>
              </a:extLst>
            </p:cNvPr>
            <p:cNvGrpSpPr>
              <a:grpSpLocks/>
            </p:cNvGrpSpPr>
            <p:nvPr/>
          </p:nvGrpSpPr>
          <p:grpSpPr bwMode="auto">
            <a:xfrm>
              <a:off x="1767" y="3122"/>
              <a:ext cx="514" cy="663"/>
              <a:chOff x="1767" y="3122"/>
              <a:chExt cx="514" cy="663"/>
            </a:xfrm>
          </p:grpSpPr>
          <p:sp>
            <p:nvSpPr>
              <p:cNvPr id="150577" name="Rectangle 19">
                <a:extLst>
                  <a:ext uri="{FF2B5EF4-FFF2-40B4-BE49-F238E27FC236}">
                    <a16:creationId xmlns:a16="http://schemas.microsoft.com/office/drawing/2014/main" id="{3ED8F26E-E7C1-DD49-B3B0-DC72845934CB}"/>
                  </a:ext>
                </a:extLst>
              </p:cNvPr>
              <p:cNvSpPr>
                <a:spLocks noChangeArrowheads="1"/>
              </p:cNvSpPr>
              <p:nvPr/>
            </p:nvSpPr>
            <p:spPr bwMode="auto">
              <a:xfrm>
                <a:off x="1767" y="3145"/>
                <a:ext cx="514" cy="640"/>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78" name="Rectangle 20">
                <a:extLst>
                  <a:ext uri="{FF2B5EF4-FFF2-40B4-BE49-F238E27FC236}">
                    <a16:creationId xmlns:a16="http://schemas.microsoft.com/office/drawing/2014/main" id="{C9503AD1-E205-EA4A-A874-9FC19BC2F76C}"/>
                  </a:ext>
                </a:extLst>
              </p:cNvPr>
              <p:cNvSpPr>
                <a:spLocks noChangeArrowheads="1"/>
              </p:cNvSpPr>
              <p:nvPr/>
            </p:nvSpPr>
            <p:spPr bwMode="auto">
              <a:xfrm>
                <a:off x="1782" y="3122"/>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p>
              <a:p>
                <a:pPr algn="ctr">
                  <a:spcBef>
                    <a:spcPct val="0"/>
                  </a:spcBef>
                  <a:buFontTx/>
                  <a:buNone/>
                </a:pPr>
                <a:r>
                  <a:rPr lang="en-US" altLang="zh-CN" sz="2400">
                    <a:solidFill>
                      <a:schemeClr val="bg1"/>
                    </a:solidFill>
                  </a:rPr>
                  <a:t>server</a:t>
                </a:r>
              </a:p>
            </p:txBody>
          </p:sp>
          <p:sp>
            <p:nvSpPr>
              <p:cNvPr id="150579" name="Rectangle 21">
                <a:extLst>
                  <a:ext uri="{FF2B5EF4-FFF2-40B4-BE49-F238E27FC236}">
                    <a16:creationId xmlns:a16="http://schemas.microsoft.com/office/drawing/2014/main" id="{B83DE31C-D617-B34C-A50B-086CB9053271}"/>
                  </a:ext>
                </a:extLst>
              </p:cNvPr>
              <p:cNvSpPr>
                <a:spLocks noChangeArrowheads="1"/>
              </p:cNvSpPr>
              <p:nvPr/>
            </p:nvSpPr>
            <p:spPr bwMode="auto">
              <a:xfrm>
                <a:off x="1791" y="3499"/>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80" name="Line 22">
                <a:extLst>
                  <a:ext uri="{FF2B5EF4-FFF2-40B4-BE49-F238E27FC236}">
                    <a16:creationId xmlns:a16="http://schemas.microsoft.com/office/drawing/2014/main" id="{FA5BCC04-E18C-EC4E-BEC5-1DA04C0CB9D2}"/>
                  </a:ext>
                </a:extLst>
              </p:cNvPr>
              <p:cNvSpPr>
                <a:spLocks noChangeShapeType="1"/>
              </p:cNvSpPr>
              <p:nvPr/>
            </p:nvSpPr>
            <p:spPr bwMode="auto">
              <a:xfrm>
                <a:off x="1842"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1" name="Line 23">
                <a:extLst>
                  <a:ext uri="{FF2B5EF4-FFF2-40B4-BE49-F238E27FC236}">
                    <a16:creationId xmlns:a16="http://schemas.microsoft.com/office/drawing/2014/main" id="{C495CE79-48DC-E04F-B0B2-5458EAEA3724}"/>
                  </a:ext>
                </a:extLst>
              </p:cNvPr>
              <p:cNvSpPr>
                <a:spLocks noChangeShapeType="1"/>
              </p:cNvSpPr>
              <p:nvPr/>
            </p:nvSpPr>
            <p:spPr bwMode="auto">
              <a:xfrm>
                <a:off x="1951"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2" name="Line 24">
                <a:extLst>
                  <a:ext uri="{FF2B5EF4-FFF2-40B4-BE49-F238E27FC236}">
                    <a16:creationId xmlns:a16="http://schemas.microsoft.com/office/drawing/2014/main" id="{34E84337-08A5-704C-B898-B7BD51F54F35}"/>
                  </a:ext>
                </a:extLst>
              </p:cNvPr>
              <p:cNvSpPr>
                <a:spLocks noChangeShapeType="1"/>
              </p:cNvSpPr>
              <p:nvPr/>
            </p:nvSpPr>
            <p:spPr bwMode="auto">
              <a:xfrm>
                <a:off x="2006" y="353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3" name="Line 25">
                <a:extLst>
                  <a:ext uri="{FF2B5EF4-FFF2-40B4-BE49-F238E27FC236}">
                    <a16:creationId xmlns:a16="http://schemas.microsoft.com/office/drawing/2014/main" id="{F0AB1DDB-F0DF-5443-B85D-B611D1CDABD7}"/>
                  </a:ext>
                </a:extLst>
              </p:cNvPr>
              <p:cNvSpPr>
                <a:spLocks noChangeShapeType="1"/>
              </p:cNvSpPr>
              <p:nvPr/>
            </p:nvSpPr>
            <p:spPr bwMode="auto">
              <a:xfrm>
                <a:off x="2063"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4" name="Line 26">
                <a:extLst>
                  <a:ext uri="{FF2B5EF4-FFF2-40B4-BE49-F238E27FC236}">
                    <a16:creationId xmlns:a16="http://schemas.microsoft.com/office/drawing/2014/main" id="{4318794D-EB97-B94E-8653-D4574628B734}"/>
                  </a:ext>
                </a:extLst>
              </p:cNvPr>
              <p:cNvSpPr>
                <a:spLocks noChangeShapeType="1"/>
              </p:cNvSpPr>
              <p:nvPr/>
            </p:nvSpPr>
            <p:spPr bwMode="auto">
              <a:xfrm>
                <a:off x="2124"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5" name="Line 27">
                <a:extLst>
                  <a:ext uri="{FF2B5EF4-FFF2-40B4-BE49-F238E27FC236}">
                    <a16:creationId xmlns:a16="http://schemas.microsoft.com/office/drawing/2014/main" id="{994664F8-A1E3-D449-9F7B-C9C3BCA9C4E9}"/>
                  </a:ext>
                </a:extLst>
              </p:cNvPr>
              <p:cNvSpPr>
                <a:spLocks noChangeShapeType="1"/>
              </p:cNvSpPr>
              <p:nvPr/>
            </p:nvSpPr>
            <p:spPr bwMode="auto">
              <a:xfrm>
                <a:off x="2180"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6" name="Line 28">
                <a:extLst>
                  <a:ext uri="{FF2B5EF4-FFF2-40B4-BE49-F238E27FC236}">
                    <a16:creationId xmlns:a16="http://schemas.microsoft.com/office/drawing/2014/main" id="{974DC195-34DA-B440-B2AC-995B82BF1732}"/>
                  </a:ext>
                </a:extLst>
              </p:cNvPr>
              <p:cNvSpPr>
                <a:spLocks noChangeShapeType="1"/>
              </p:cNvSpPr>
              <p:nvPr/>
            </p:nvSpPr>
            <p:spPr bwMode="auto">
              <a:xfrm>
                <a:off x="1895"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87" name="Rectangle 29">
                <a:extLst>
                  <a:ext uri="{FF2B5EF4-FFF2-40B4-BE49-F238E27FC236}">
                    <a16:creationId xmlns:a16="http://schemas.microsoft.com/office/drawing/2014/main" id="{D689878A-BECB-8D42-9E0F-7BFE27641F06}"/>
                  </a:ext>
                </a:extLst>
              </p:cNvPr>
              <p:cNvSpPr>
                <a:spLocks noChangeArrowheads="1"/>
              </p:cNvSpPr>
              <p:nvPr/>
            </p:nvSpPr>
            <p:spPr bwMode="auto">
              <a:xfrm>
                <a:off x="1802" y="366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88" name="Rectangle 30">
                <a:extLst>
                  <a:ext uri="{FF2B5EF4-FFF2-40B4-BE49-F238E27FC236}">
                    <a16:creationId xmlns:a16="http://schemas.microsoft.com/office/drawing/2014/main" id="{CA0B1C09-2FC9-8F4C-BD1D-4ECD99357FAF}"/>
                  </a:ext>
                </a:extLst>
              </p:cNvPr>
              <p:cNvSpPr>
                <a:spLocks noChangeArrowheads="1"/>
              </p:cNvSpPr>
              <p:nvPr/>
            </p:nvSpPr>
            <p:spPr bwMode="auto">
              <a:xfrm>
                <a:off x="1888" y="366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89" name="Rectangle 31">
                <a:extLst>
                  <a:ext uri="{FF2B5EF4-FFF2-40B4-BE49-F238E27FC236}">
                    <a16:creationId xmlns:a16="http://schemas.microsoft.com/office/drawing/2014/main" id="{DE5DA2A2-396E-9A45-B3E6-D40F0DFE6101}"/>
                  </a:ext>
                </a:extLst>
              </p:cNvPr>
              <p:cNvSpPr>
                <a:spLocks noChangeArrowheads="1"/>
              </p:cNvSpPr>
              <p:nvPr/>
            </p:nvSpPr>
            <p:spPr bwMode="auto">
              <a:xfrm>
                <a:off x="1974" y="3668"/>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0" name="Rectangle 32">
                <a:extLst>
                  <a:ext uri="{FF2B5EF4-FFF2-40B4-BE49-F238E27FC236}">
                    <a16:creationId xmlns:a16="http://schemas.microsoft.com/office/drawing/2014/main" id="{7F303F4A-F0C7-1040-9713-0F01380E67BB}"/>
                  </a:ext>
                </a:extLst>
              </p:cNvPr>
              <p:cNvSpPr>
                <a:spLocks noChangeArrowheads="1"/>
              </p:cNvSpPr>
              <p:nvPr/>
            </p:nvSpPr>
            <p:spPr bwMode="auto">
              <a:xfrm>
                <a:off x="2071" y="366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91" name="Rectangle 33">
                <a:extLst>
                  <a:ext uri="{FF2B5EF4-FFF2-40B4-BE49-F238E27FC236}">
                    <a16:creationId xmlns:a16="http://schemas.microsoft.com/office/drawing/2014/main" id="{1D1C2185-64A1-6741-8F05-2ED64D612706}"/>
                  </a:ext>
                </a:extLst>
              </p:cNvPr>
              <p:cNvSpPr>
                <a:spLocks noChangeArrowheads="1"/>
              </p:cNvSpPr>
              <p:nvPr/>
            </p:nvSpPr>
            <p:spPr bwMode="auto">
              <a:xfrm>
                <a:off x="2167" y="366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pic>
        <p:nvPicPr>
          <p:cNvPr id="150533" name="Picture 36">
            <a:extLst>
              <a:ext uri="{FF2B5EF4-FFF2-40B4-BE49-F238E27FC236}">
                <a16:creationId xmlns:a16="http://schemas.microsoft.com/office/drawing/2014/main" id="{CA9586B3-E72A-A44B-B18F-85E11D4DE6C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740275"/>
            <a:ext cx="84931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4" name="Picture 37">
            <a:extLst>
              <a:ext uri="{FF2B5EF4-FFF2-40B4-BE49-F238E27FC236}">
                <a16:creationId xmlns:a16="http://schemas.microsoft.com/office/drawing/2014/main" id="{03839F0F-1297-DF49-BE2F-774458B1C5F4}"/>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4691063"/>
            <a:ext cx="101758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535" name="Group 63">
            <a:extLst>
              <a:ext uri="{FF2B5EF4-FFF2-40B4-BE49-F238E27FC236}">
                <a16:creationId xmlns:a16="http://schemas.microsoft.com/office/drawing/2014/main" id="{45EF3478-DE53-1D42-9F79-FC0D56F8F3A3}"/>
              </a:ext>
            </a:extLst>
          </p:cNvPr>
          <p:cNvGrpSpPr>
            <a:grpSpLocks/>
          </p:cNvGrpSpPr>
          <p:nvPr/>
        </p:nvGrpSpPr>
        <p:grpSpPr bwMode="auto">
          <a:xfrm>
            <a:off x="6400800" y="4230688"/>
            <a:ext cx="1279525" cy="1844675"/>
            <a:chOff x="3147" y="2804"/>
            <a:chExt cx="514" cy="947"/>
          </a:xfrm>
        </p:grpSpPr>
        <p:grpSp>
          <p:nvGrpSpPr>
            <p:cNvPr id="150550" name="Group 46">
              <a:extLst>
                <a:ext uri="{FF2B5EF4-FFF2-40B4-BE49-F238E27FC236}">
                  <a16:creationId xmlns:a16="http://schemas.microsoft.com/office/drawing/2014/main" id="{D2626A06-EE97-8341-8536-A37D8FBB9202}"/>
                </a:ext>
              </a:extLst>
            </p:cNvPr>
            <p:cNvGrpSpPr>
              <a:grpSpLocks/>
            </p:cNvGrpSpPr>
            <p:nvPr/>
          </p:nvGrpSpPr>
          <p:grpSpPr bwMode="auto">
            <a:xfrm>
              <a:off x="3288" y="2804"/>
              <a:ext cx="224" cy="587"/>
              <a:chOff x="3288" y="2804"/>
              <a:chExt cx="224" cy="587"/>
            </a:xfrm>
          </p:grpSpPr>
          <p:sp>
            <p:nvSpPr>
              <p:cNvPr id="150567" name="AutoShape 38">
                <a:extLst>
                  <a:ext uri="{FF2B5EF4-FFF2-40B4-BE49-F238E27FC236}">
                    <a16:creationId xmlns:a16="http://schemas.microsoft.com/office/drawing/2014/main" id="{23726628-8022-0046-8180-9A6D43F4270A}"/>
                  </a:ext>
                </a:extLst>
              </p:cNvPr>
              <p:cNvSpPr>
                <a:spLocks noChangeArrowheads="1"/>
              </p:cNvSpPr>
              <p:nvPr/>
            </p:nvSpPr>
            <p:spPr bwMode="auto">
              <a:xfrm>
                <a:off x="3288" y="3255"/>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8" name="Rectangle 39">
                <a:extLst>
                  <a:ext uri="{FF2B5EF4-FFF2-40B4-BE49-F238E27FC236}">
                    <a16:creationId xmlns:a16="http://schemas.microsoft.com/office/drawing/2014/main" id="{0C4959E9-271C-5F49-9F37-7D35B71E3CEF}"/>
                  </a:ext>
                </a:extLst>
              </p:cNvPr>
              <p:cNvSpPr>
                <a:spLocks noChangeArrowheads="1"/>
              </p:cNvSpPr>
              <p:nvPr/>
            </p:nvSpPr>
            <p:spPr bwMode="auto">
              <a:xfrm>
                <a:off x="3401" y="2807"/>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9" name="Rectangle 40">
                <a:extLst>
                  <a:ext uri="{FF2B5EF4-FFF2-40B4-BE49-F238E27FC236}">
                    <a16:creationId xmlns:a16="http://schemas.microsoft.com/office/drawing/2014/main" id="{6EAC1B77-B533-8B4F-A243-6B21368FABB6}"/>
                  </a:ext>
                </a:extLst>
              </p:cNvPr>
              <p:cNvSpPr>
                <a:spLocks noChangeArrowheads="1"/>
              </p:cNvSpPr>
              <p:nvPr/>
            </p:nvSpPr>
            <p:spPr bwMode="auto">
              <a:xfrm>
                <a:off x="3290" y="2936"/>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70" name="AutoShape 41">
                <a:extLst>
                  <a:ext uri="{FF2B5EF4-FFF2-40B4-BE49-F238E27FC236}">
                    <a16:creationId xmlns:a16="http://schemas.microsoft.com/office/drawing/2014/main" id="{2B29CED2-F222-994B-925E-59F227BC4BBB}"/>
                  </a:ext>
                </a:extLst>
              </p:cNvPr>
              <p:cNvSpPr>
                <a:spLocks noChangeArrowheads="1"/>
              </p:cNvSpPr>
              <p:nvPr/>
            </p:nvSpPr>
            <p:spPr bwMode="auto">
              <a:xfrm>
                <a:off x="3289" y="2804"/>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71" name="Line 42">
                <a:extLst>
                  <a:ext uri="{FF2B5EF4-FFF2-40B4-BE49-F238E27FC236}">
                    <a16:creationId xmlns:a16="http://schemas.microsoft.com/office/drawing/2014/main" id="{3326D7B1-F9E5-5040-8031-FA508461614A}"/>
                  </a:ext>
                </a:extLst>
              </p:cNvPr>
              <p:cNvSpPr>
                <a:spLocks noChangeShapeType="1"/>
              </p:cNvSpPr>
              <p:nvPr/>
            </p:nvSpPr>
            <p:spPr bwMode="auto">
              <a:xfrm>
                <a:off x="3512" y="2813"/>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72" name="Line 43">
                <a:extLst>
                  <a:ext uri="{FF2B5EF4-FFF2-40B4-BE49-F238E27FC236}">
                    <a16:creationId xmlns:a16="http://schemas.microsoft.com/office/drawing/2014/main" id="{ECF743EF-F8DB-B74A-AC09-BE7A99E490F4}"/>
                  </a:ext>
                </a:extLst>
              </p:cNvPr>
              <p:cNvSpPr>
                <a:spLocks noChangeShapeType="1"/>
              </p:cNvSpPr>
              <p:nvPr/>
            </p:nvSpPr>
            <p:spPr bwMode="auto">
              <a:xfrm flipH="1">
                <a:off x="3431" y="3255"/>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73" name="Rectangle 44">
                <a:extLst>
                  <a:ext uri="{FF2B5EF4-FFF2-40B4-BE49-F238E27FC236}">
                    <a16:creationId xmlns:a16="http://schemas.microsoft.com/office/drawing/2014/main" id="{1C30834C-2562-C54F-A0DB-E471CF4D3E00}"/>
                  </a:ext>
                </a:extLst>
              </p:cNvPr>
              <p:cNvSpPr>
                <a:spLocks noChangeArrowheads="1"/>
              </p:cNvSpPr>
              <p:nvPr/>
            </p:nvSpPr>
            <p:spPr bwMode="auto">
              <a:xfrm>
                <a:off x="3308" y="2996"/>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74" name="Rectangle 45">
                <a:extLst>
                  <a:ext uri="{FF2B5EF4-FFF2-40B4-BE49-F238E27FC236}">
                    <a16:creationId xmlns:a16="http://schemas.microsoft.com/office/drawing/2014/main" id="{94BAD17D-5422-654D-841D-21D38B9E4B37}"/>
                  </a:ext>
                </a:extLst>
              </p:cNvPr>
              <p:cNvSpPr>
                <a:spLocks noChangeArrowheads="1"/>
              </p:cNvSpPr>
              <p:nvPr/>
            </p:nvSpPr>
            <p:spPr bwMode="auto">
              <a:xfrm>
                <a:off x="3321" y="3073"/>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50551" name="Group 62">
              <a:extLst>
                <a:ext uri="{FF2B5EF4-FFF2-40B4-BE49-F238E27FC236}">
                  <a16:creationId xmlns:a16="http://schemas.microsoft.com/office/drawing/2014/main" id="{A1BBD135-A5C2-E744-AF08-7B6C3A5FD06B}"/>
                </a:ext>
              </a:extLst>
            </p:cNvPr>
            <p:cNvGrpSpPr>
              <a:grpSpLocks/>
            </p:cNvGrpSpPr>
            <p:nvPr/>
          </p:nvGrpSpPr>
          <p:grpSpPr bwMode="auto">
            <a:xfrm>
              <a:off x="3147" y="3088"/>
              <a:ext cx="514" cy="663"/>
              <a:chOff x="3147" y="3088"/>
              <a:chExt cx="514" cy="663"/>
            </a:xfrm>
          </p:grpSpPr>
          <p:sp>
            <p:nvSpPr>
              <p:cNvPr id="150552" name="Rectangle 47">
                <a:extLst>
                  <a:ext uri="{FF2B5EF4-FFF2-40B4-BE49-F238E27FC236}">
                    <a16:creationId xmlns:a16="http://schemas.microsoft.com/office/drawing/2014/main" id="{84A327F8-C5FF-DC4B-AD86-41AB15408CFD}"/>
                  </a:ext>
                </a:extLst>
              </p:cNvPr>
              <p:cNvSpPr>
                <a:spLocks noChangeArrowheads="1"/>
              </p:cNvSpPr>
              <p:nvPr/>
            </p:nvSpPr>
            <p:spPr bwMode="auto">
              <a:xfrm>
                <a:off x="3147" y="3111"/>
                <a:ext cx="514" cy="640"/>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53" name="Rectangle 48">
                <a:extLst>
                  <a:ext uri="{FF2B5EF4-FFF2-40B4-BE49-F238E27FC236}">
                    <a16:creationId xmlns:a16="http://schemas.microsoft.com/office/drawing/2014/main" id="{00158BAE-63E5-944A-AAF3-9955D08C4F23}"/>
                  </a:ext>
                </a:extLst>
              </p:cNvPr>
              <p:cNvSpPr>
                <a:spLocks noChangeArrowheads="1"/>
              </p:cNvSpPr>
              <p:nvPr/>
            </p:nvSpPr>
            <p:spPr bwMode="auto">
              <a:xfrm>
                <a:off x="3162" y="3088"/>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p>
              <a:p>
                <a:pPr algn="ctr">
                  <a:spcBef>
                    <a:spcPct val="0"/>
                  </a:spcBef>
                  <a:buFontTx/>
                  <a:buNone/>
                </a:pPr>
                <a:r>
                  <a:rPr lang="en-US" altLang="zh-CN" sz="2400">
                    <a:solidFill>
                      <a:schemeClr val="bg1"/>
                    </a:solidFill>
                  </a:rPr>
                  <a:t>server</a:t>
                </a:r>
              </a:p>
            </p:txBody>
          </p:sp>
          <p:sp>
            <p:nvSpPr>
              <p:cNvPr id="150554" name="Rectangle 49">
                <a:extLst>
                  <a:ext uri="{FF2B5EF4-FFF2-40B4-BE49-F238E27FC236}">
                    <a16:creationId xmlns:a16="http://schemas.microsoft.com/office/drawing/2014/main" id="{9FBF4A03-1814-C74F-AA6F-3B552810FE57}"/>
                  </a:ext>
                </a:extLst>
              </p:cNvPr>
              <p:cNvSpPr>
                <a:spLocks noChangeArrowheads="1"/>
              </p:cNvSpPr>
              <p:nvPr/>
            </p:nvSpPr>
            <p:spPr bwMode="auto">
              <a:xfrm>
                <a:off x="3171" y="3465"/>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55" name="Line 50">
                <a:extLst>
                  <a:ext uri="{FF2B5EF4-FFF2-40B4-BE49-F238E27FC236}">
                    <a16:creationId xmlns:a16="http://schemas.microsoft.com/office/drawing/2014/main" id="{885E99B9-E2FC-FD4A-B09C-6DCEBCF609DA}"/>
                  </a:ext>
                </a:extLst>
              </p:cNvPr>
              <p:cNvSpPr>
                <a:spLocks noChangeShapeType="1"/>
              </p:cNvSpPr>
              <p:nvPr/>
            </p:nvSpPr>
            <p:spPr bwMode="auto">
              <a:xfrm>
                <a:off x="3222"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6" name="Line 51">
                <a:extLst>
                  <a:ext uri="{FF2B5EF4-FFF2-40B4-BE49-F238E27FC236}">
                    <a16:creationId xmlns:a16="http://schemas.microsoft.com/office/drawing/2014/main" id="{911E802D-6888-9342-8AEF-98F61DCE8469}"/>
                  </a:ext>
                </a:extLst>
              </p:cNvPr>
              <p:cNvSpPr>
                <a:spLocks noChangeShapeType="1"/>
              </p:cNvSpPr>
              <p:nvPr/>
            </p:nvSpPr>
            <p:spPr bwMode="auto">
              <a:xfrm>
                <a:off x="3331"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7" name="Line 52">
                <a:extLst>
                  <a:ext uri="{FF2B5EF4-FFF2-40B4-BE49-F238E27FC236}">
                    <a16:creationId xmlns:a16="http://schemas.microsoft.com/office/drawing/2014/main" id="{52D40A4D-48DC-1747-B31C-78305EDE1B5F}"/>
                  </a:ext>
                </a:extLst>
              </p:cNvPr>
              <p:cNvSpPr>
                <a:spLocks noChangeShapeType="1"/>
              </p:cNvSpPr>
              <p:nvPr/>
            </p:nvSpPr>
            <p:spPr bwMode="auto">
              <a:xfrm>
                <a:off x="3386" y="349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8" name="Line 53">
                <a:extLst>
                  <a:ext uri="{FF2B5EF4-FFF2-40B4-BE49-F238E27FC236}">
                    <a16:creationId xmlns:a16="http://schemas.microsoft.com/office/drawing/2014/main" id="{CBE6ED62-AB3A-B143-9352-06C165E7E2B2}"/>
                  </a:ext>
                </a:extLst>
              </p:cNvPr>
              <p:cNvSpPr>
                <a:spLocks noChangeShapeType="1"/>
              </p:cNvSpPr>
              <p:nvPr/>
            </p:nvSpPr>
            <p:spPr bwMode="auto">
              <a:xfrm>
                <a:off x="3443"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59" name="Line 54">
                <a:extLst>
                  <a:ext uri="{FF2B5EF4-FFF2-40B4-BE49-F238E27FC236}">
                    <a16:creationId xmlns:a16="http://schemas.microsoft.com/office/drawing/2014/main" id="{29B9B666-0102-7846-B39F-ABB61065CF58}"/>
                  </a:ext>
                </a:extLst>
              </p:cNvPr>
              <p:cNvSpPr>
                <a:spLocks noChangeShapeType="1"/>
              </p:cNvSpPr>
              <p:nvPr/>
            </p:nvSpPr>
            <p:spPr bwMode="auto">
              <a:xfrm>
                <a:off x="3504"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0" name="Line 55">
                <a:extLst>
                  <a:ext uri="{FF2B5EF4-FFF2-40B4-BE49-F238E27FC236}">
                    <a16:creationId xmlns:a16="http://schemas.microsoft.com/office/drawing/2014/main" id="{BDCFB7E8-FB8F-1543-82F6-F774542CCA70}"/>
                  </a:ext>
                </a:extLst>
              </p:cNvPr>
              <p:cNvSpPr>
                <a:spLocks noChangeShapeType="1"/>
              </p:cNvSpPr>
              <p:nvPr/>
            </p:nvSpPr>
            <p:spPr bwMode="auto">
              <a:xfrm>
                <a:off x="3560"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1" name="Line 56">
                <a:extLst>
                  <a:ext uri="{FF2B5EF4-FFF2-40B4-BE49-F238E27FC236}">
                    <a16:creationId xmlns:a16="http://schemas.microsoft.com/office/drawing/2014/main" id="{52AF6713-6495-1742-9668-AB56654DAAC9}"/>
                  </a:ext>
                </a:extLst>
              </p:cNvPr>
              <p:cNvSpPr>
                <a:spLocks noChangeShapeType="1"/>
              </p:cNvSpPr>
              <p:nvPr/>
            </p:nvSpPr>
            <p:spPr bwMode="auto">
              <a:xfrm>
                <a:off x="3275"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0562" name="Rectangle 57">
                <a:extLst>
                  <a:ext uri="{FF2B5EF4-FFF2-40B4-BE49-F238E27FC236}">
                    <a16:creationId xmlns:a16="http://schemas.microsoft.com/office/drawing/2014/main" id="{0EB8DE5C-B321-0447-853B-F9DA11AC146B}"/>
                  </a:ext>
                </a:extLst>
              </p:cNvPr>
              <p:cNvSpPr>
                <a:spLocks noChangeArrowheads="1"/>
              </p:cNvSpPr>
              <p:nvPr/>
            </p:nvSpPr>
            <p:spPr bwMode="auto">
              <a:xfrm>
                <a:off x="3182" y="363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3" name="Rectangle 58">
                <a:extLst>
                  <a:ext uri="{FF2B5EF4-FFF2-40B4-BE49-F238E27FC236}">
                    <a16:creationId xmlns:a16="http://schemas.microsoft.com/office/drawing/2014/main" id="{75A37A65-47DE-B64C-B2C0-1AE83E4EE89D}"/>
                  </a:ext>
                </a:extLst>
              </p:cNvPr>
              <p:cNvSpPr>
                <a:spLocks noChangeArrowheads="1"/>
              </p:cNvSpPr>
              <p:nvPr/>
            </p:nvSpPr>
            <p:spPr bwMode="auto">
              <a:xfrm>
                <a:off x="3268" y="363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4" name="Rectangle 59">
                <a:extLst>
                  <a:ext uri="{FF2B5EF4-FFF2-40B4-BE49-F238E27FC236}">
                    <a16:creationId xmlns:a16="http://schemas.microsoft.com/office/drawing/2014/main" id="{9E9F151E-67C2-9648-BE27-E8729032DD0A}"/>
                  </a:ext>
                </a:extLst>
              </p:cNvPr>
              <p:cNvSpPr>
                <a:spLocks noChangeArrowheads="1"/>
              </p:cNvSpPr>
              <p:nvPr/>
            </p:nvSpPr>
            <p:spPr bwMode="auto">
              <a:xfrm>
                <a:off x="3354" y="3634"/>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5" name="Rectangle 60">
                <a:extLst>
                  <a:ext uri="{FF2B5EF4-FFF2-40B4-BE49-F238E27FC236}">
                    <a16:creationId xmlns:a16="http://schemas.microsoft.com/office/drawing/2014/main" id="{FFF471DA-4105-E440-AE17-6F50C003FD95}"/>
                  </a:ext>
                </a:extLst>
              </p:cNvPr>
              <p:cNvSpPr>
                <a:spLocks noChangeArrowheads="1"/>
              </p:cNvSpPr>
              <p:nvPr/>
            </p:nvSpPr>
            <p:spPr bwMode="auto">
              <a:xfrm>
                <a:off x="3451" y="3632"/>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66" name="Rectangle 61">
                <a:extLst>
                  <a:ext uri="{FF2B5EF4-FFF2-40B4-BE49-F238E27FC236}">
                    <a16:creationId xmlns:a16="http://schemas.microsoft.com/office/drawing/2014/main" id="{ADF5DB65-99C9-A147-804E-AA157978DCA6}"/>
                  </a:ext>
                </a:extLst>
              </p:cNvPr>
              <p:cNvSpPr>
                <a:spLocks noChangeArrowheads="1"/>
              </p:cNvSpPr>
              <p:nvPr/>
            </p:nvSpPr>
            <p:spPr bwMode="auto">
              <a:xfrm>
                <a:off x="3547" y="3632"/>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grpSp>
        <p:nvGrpSpPr>
          <p:cNvPr id="150536" name="Group 68">
            <a:extLst>
              <a:ext uri="{FF2B5EF4-FFF2-40B4-BE49-F238E27FC236}">
                <a16:creationId xmlns:a16="http://schemas.microsoft.com/office/drawing/2014/main" id="{F1765287-B5B7-FF41-8779-AF83EFFA160C}"/>
              </a:ext>
            </a:extLst>
          </p:cNvPr>
          <p:cNvGrpSpPr>
            <a:grpSpLocks/>
          </p:cNvGrpSpPr>
          <p:nvPr/>
        </p:nvGrpSpPr>
        <p:grpSpPr bwMode="auto">
          <a:xfrm>
            <a:off x="8826500" y="4135438"/>
            <a:ext cx="1031875" cy="1414462"/>
            <a:chOff x="4299" y="2939"/>
            <a:chExt cx="440" cy="618"/>
          </a:xfrm>
        </p:grpSpPr>
        <p:graphicFrame>
          <p:nvGraphicFramePr>
            <p:cNvPr id="150546" name="Object 64">
              <a:extLst>
                <a:ext uri="{FF2B5EF4-FFF2-40B4-BE49-F238E27FC236}">
                  <a16:creationId xmlns:a16="http://schemas.microsoft.com/office/drawing/2014/main" id="{B0D4410E-BC13-AB43-9357-FF138D6573E3}"/>
                </a:ext>
              </a:extLst>
            </p:cNvPr>
            <p:cNvGraphicFramePr>
              <a:graphicFrameLocks/>
            </p:cNvGraphicFramePr>
            <p:nvPr/>
          </p:nvGraphicFramePr>
          <p:xfrm>
            <a:off x="4313" y="2939"/>
            <a:ext cx="400" cy="323"/>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50546" name="Object 64">
                          <a:extLst>
                            <a:ext uri="{FF2B5EF4-FFF2-40B4-BE49-F238E27FC236}">
                              <a16:creationId xmlns:a16="http://schemas.microsoft.com/office/drawing/2014/main" id="{B0D4410E-BC13-AB43-9357-FF138D6573E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 y="293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0547" name="Group 67">
              <a:extLst>
                <a:ext uri="{FF2B5EF4-FFF2-40B4-BE49-F238E27FC236}">
                  <a16:creationId xmlns:a16="http://schemas.microsoft.com/office/drawing/2014/main" id="{AB694324-6B7E-B14B-A63D-687623473D64}"/>
                </a:ext>
              </a:extLst>
            </p:cNvPr>
            <p:cNvGrpSpPr>
              <a:grpSpLocks/>
            </p:cNvGrpSpPr>
            <p:nvPr/>
          </p:nvGrpSpPr>
          <p:grpSpPr bwMode="auto">
            <a:xfrm>
              <a:off x="4299" y="3193"/>
              <a:ext cx="440" cy="364"/>
              <a:chOff x="4299" y="3193"/>
              <a:chExt cx="440" cy="364"/>
            </a:xfrm>
          </p:grpSpPr>
          <p:sp>
            <p:nvSpPr>
              <p:cNvPr id="150548" name="Rectangle 65">
                <a:extLst>
                  <a:ext uri="{FF2B5EF4-FFF2-40B4-BE49-F238E27FC236}">
                    <a16:creationId xmlns:a16="http://schemas.microsoft.com/office/drawing/2014/main" id="{97AA283B-4351-C946-81B6-794A5E6F097A}"/>
                  </a:ext>
                </a:extLst>
              </p:cNvPr>
              <p:cNvSpPr>
                <a:spLocks noChangeArrowheads="1"/>
              </p:cNvSpPr>
              <p:nvPr/>
            </p:nvSpPr>
            <p:spPr bwMode="auto">
              <a:xfrm>
                <a:off x="4324" y="3220"/>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0549" name="Rectangle 66">
                <a:extLst>
                  <a:ext uri="{FF2B5EF4-FFF2-40B4-BE49-F238E27FC236}">
                    <a16:creationId xmlns:a16="http://schemas.microsoft.com/office/drawing/2014/main" id="{963BCA23-3C9A-6348-8D50-CF5593924F5D}"/>
                  </a:ext>
                </a:extLst>
              </p:cNvPr>
              <p:cNvSpPr>
                <a:spLocks noChangeArrowheads="1"/>
              </p:cNvSpPr>
              <p:nvPr/>
            </p:nvSpPr>
            <p:spPr bwMode="auto">
              <a:xfrm>
                <a:off x="4299" y="3193"/>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p>
              <a:p>
                <a:pPr algn="ctr">
                  <a:spcBef>
                    <a:spcPct val="0"/>
                  </a:spcBef>
                  <a:buFontTx/>
                  <a:buNone/>
                </a:pPr>
                <a:r>
                  <a:rPr lang="en-US" altLang="zh-CN" sz="2400">
                    <a:solidFill>
                      <a:schemeClr val="bg1"/>
                    </a:solidFill>
                  </a:rPr>
                  <a:t>agent</a:t>
                </a:r>
              </a:p>
            </p:txBody>
          </p:sp>
        </p:grpSp>
      </p:grpSp>
      <p:sp>
        <p:nvSpPr>
          <p:cNvPr id="150537" name="Line 69">
            <a:extLst>
              <a:ext uri="{FF2B5EF4-FFF2-40B4-BE49-F238E27FC236}">
                <a16:creationId xmlns:a16="http://schemas.microsoft.com/office/drawing/2014/main" id="{6DAB4C18-5ABE-764E-809E-BC857209FFCF}"/>
              </a:ext>
            </a:extLst>
          </p:cNvPr>
          <p:cNvSpPr>
            <a:spLocks noChangeShapeType="1"/>
          </p:cNvSpPr>
          <p:nvPr/>
        </p:nvSpPr>
        <p:spPr bwMode="auto">
          <a:xfrm flipV="1">
            <a:off x="2859088" y="5575300"/>
            <a:ext cx="1114425" cy="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38" name="Line 70">
            <a:extLst>
              <a:ext uri="{FF2B5EF4-FFF2-40B4-BE49-F238E27FC236}">
                <a16:creationId xmlns:a16="http://schemas.microsoft.com/office/drawing/2014/main" id="{7D93ABA5-2CDA-B248-AA89-93DA2362453E}"/>
              </a:ext>
            </a:extLst>
          </p:cNvPr>
          <p:cNvSpPr>
            <a:spLocks noChangeShapeType="1"/>
          </p:cNvSpPr>
          <p:nvPr/>
        </p:nvSpPr>
        <p:spPr bwMode="auto">
          <a:xfrm>
            <a:off x="4579938" y="5599113"/>
            <a:ext cx="1871662" cy="63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39" name="Line 71">
            <a:extLst>
              <a:ext uri="{FF2B5EF4-FFF2-40B4-BE49-F238E27FC236}">
                <a16:creationId xmlns:a16="http://schemas.microsoft.com/office/drawing/2014/main" id="{77ECFCDE-84CA-F74F-B71D-23CD0842BD2A}"/>
              </a:ext>
            </a:extLst>
          </p:cNvPr>
          <p:cNvSpPr>
            <a:spLocks noChangeShapeType="1"/>
          </p:cNvSpPr>
          <p:nvPr/>
        </p:nvSpPr>
        <p:spPr bwMode="auto">
          <a:xfrm flipV="1">
            <a:off x="7415213" y="4983163"/>
            <a:ext cx="1519237" cy="6159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0540" name="Oval 72">
            <a:extLst>
              <a:ext uri="{FF2B5EF4-FFF2-40B4-BE49-F238E27FC236}">
                <a16:creationId xmlns:a16="http://schemas.microsoft.com/office/drawing/2014/main" id="{45CC137B-C02E-4841-9353-A384B41CC0FD}"/>
              </a:ext>
            </a:extLst>
          </p:cNvPr>
          <p:cNvSpPr>
            <a:spLocks noChangeArrowheads="1"/>
          </p:cNvSpPr>
          <p:nvPr/>
        </p:nvSpPr>
        <p:spPr bwMode="auto">
          <a:xfrm>
            <a:off x="2546350" y="4875213"/>
            <a:ext cx="431800" cy="350837"/>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1</a:t>
            </a:r>
          </a:p>
        </p:txBody>
      </p:sp>
      <p:sp>
        <p:nvSpPr>
          <p:cNvPr id="150541" name="Oval 73">
            <a:extLst>
              <a:ext uri="{FF2B5EF4-FFF2-40B4-BE49-F238E27FC236}">
                <a16:creationId xmlns:a16="http://schemas.microsoft.com/office/drawing/2014/main" id="{ACBD5A72-F7BC-5C4B-A4A0-130B0C975CBF}"/>
              </a:ext>
            </a:extLst>
          </p:cNvPr>
          <p:cNvSpPr>
            <a:spLocks noChangeArrowheads="1"/>
          </p:cNvSpPr>
          <p:nvPr/>
        </p:nvSpPr>
        <p:spPr bwMode="auto">
          <a:xfrm>
            <a:off x="3144838" y="5375275"/>
            <a:ext cx="430212"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2</a:t>
            </a:r>
          </a:p>
        </p:txBody>
      </p:sp>
      <p:sp>
        <p:nvSpPr>
          <p:cNvPr id="150542" name="Oval 74">
            <a:extLst>
              <a:ext uri="{FF2B5EF4-FFF2-40B4-BE49-F238E27FC236}">
                <a16:creationId xmlns:a16="http://schemas.microsoft.com/office/drawing/2014/main" id="{DAFAD7EB-42DF-224B-8CCB-4429E519CF15}"/>
              </a:ext>
            </a:extLst>
          </p:cNvPr>
          <p:cNvSpPr>
            <a:spLocks noChangeArrowheads="1"/>
          </p:cNvSpPr>
          <p:nvPr/>
        </p:nvSpPr>
        <p:spPr bwMode="auto">
          <a:xfrm>
            <a:off x="4360863" y="5419725"/>
            <a:ext cx="431800"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3</a:t>
            </a:r>
          </a:p>
        </p:txBody>
      </p:sp>
      <p:sp>
        <p:nvSpPr>
          <p:cNvPr id="150543" name="Oval 75">
            <a:extLst>
              <a:ext uri="{FF2B5EF4-FFF2-40B4-BE49-F238E27FC236}">
                <a16:creationId xmlns:a16="http://schemas.microsoft.com/office/drawing/2014/main" id="{DDB5F436-D7CE-224A-AADA-1EB83CF411D6}"/>
              </a:ext>
            </a:extLst>
          </p:cNvPr>
          <p:cNvSpPr>
            <a:spLocks noChangeArrowheads="1"/>
          </p:cNvSpPr>
          <p:nvPr/>
        </p:nvSpPr>
        <p:spPr bwMode="auto">
          <a:xfrm>
            <a:off x="5622925" y="5427663"/>
            <a:ext cx="431800"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4</a:t>
            </a:r>
          </a:p>
        </p:txBody>
      </p:sp>
      <p:sp>
        <p:nvSpPr>
          <p:cNvPr id="150544" name="Oval 76">
            <a:extLst>
              <a:ext uri="{FF2B5EF4-FFF2-40B4-BE49-F238E27FC236}">
                <a16:creationId xmlns:a16="http://schemas.microsoft.com/office/drawing/2014/main" id="{DB672CEC-38A7-614F-A024-0A07461CCA0C}"/>
              </a:ext>
            </a:extLst>
          </p:cNvPr>
          <p:cNvSpPr>
            <a:spLocks noChangeArrowheads="1"/>
          </p:cNvSpPr>
          <p:nvPr/>
        </p:nvSpPr>
        <p:spPr bwMode="auto">
          <a:xfrm>
            <a:off x="6865938" y="5373688"/>
            <a:ext cx="431800" cy="40957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5</a:t>
            </a:r>
          </a:p>
        </p:txBody>
      </p:sp>
      <p:sp>
        <p:nvSpPr>
          <p:cNvPr id="150545" name="Oval 77">
            <a:extLst>
              <a:ext uri="{FF2B5EF4-FFF2-40B4-BE49-F238E27FC236}">
                <a16:creationId xmlns:a16="http://schemas.microsoft.com/office/drawing/2014/main" id="{86C5B07E-BF8D-7241-BA0D-3F7C23434E33}"/>
              </a:ext>
            </a:extLst>
          </p:cNvPr>
          <p:cNvSpPr>
            <a:spLocks noChangeArrowheads="1"/>
          </p:cNvSpPr>
          <p:nvPr/>
        </p:nvSpPr>
        <p:spPr bwMode="auto">
          <a:xfrm>
            <a:off x="8196263" y="5264150"/>
            <a:ext cx="430212"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6</a:t>
            </a:r>
          </a:p>
        </p:txBody>
      </p:sp>
      <p:sp>
        <p:nvSpPr>
          <p:cNvPr id="78" name="Title 1">
            <a:extLst>
              <a:ext uri="{FF2B5EF4-FFF2-40B4-BE49-F238E27FC236}">
                <a16:creationId xmlns:a16="http://schemas.microsoft.com/office/drawing/2014/main" id="{BC373D6D-D9F8-0F42-9652-ED79423EF4BA}"/>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78520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a:extLst>
              <a:ext uri="{FF2B5EF4-FFF2-40B4-BE49-F238E27FC236}">
                <a16:creationId xmlns:a16="http://schemas.microsoft.com/office/drawing/2014/main" id="{4B31BBB7-68AC-E74B-9835-FBB271904390}"/>
              </a:ext>
            </a:extLst>
          </p:cNvPr>
          <p:cNvSpPr>
            <a:spLocks noGrp="1" noChangeArrowheads="1"/>
          </p:cNvSpPr>
          <p:nvPr>
            <p:ph type="title"/>
          </p:nvPr>
        </p:nvSpPr>
        <p:spPr>
          <a:xfrm>
            <a:off x="2838826" y="917986"/>
            <a:ext cx="7925517" cy="465324"/>
          </a:xfrm>
        </p:spPr>
        <p:txBody>
          <a:bodyPr/>
          <a:lstStyle/>
          <a:p>
            <a:pPr eaLnBrk="1" hangingPunct="1">
              <a:defRPr/>
            </a:pPr>
            <a:r>
              <a:rPr lang="zh-CN" altLang="en-US" sz="3600" b="1" dirty="0">
                <a:solidFill>
                  <a:schemeClr val="accent1"/>
                </a:solidFill>
                <a:latin typeface="+mn-lt"/>
                <a:ea typeface="+mn-ea"/>
                <a:cs typeface="+mn-ea"/>
              </a:rPr>
              <a:t>例子</a:t>
            </a:r>
            <a:r>
              <a:rPr lang="en-US" altLang="zh-CN" sz="3600" b="1" dirty="0">
                <a:solidFill>
                  <a:schemeClr val="accent1"/>
                </a:solidFill>
                <a:latin typeface="+mn-lt"/>
                <a:ea typeface="+mn-ea"/>
                <a:cs typeface="+mn-ea"/>
              </a:rPr>
              <a:t>: Alice</a:t>
            </a:r>
            <a:r>
              <a:rPr lang="zh-CN" altLang="en-US" sz="3600" b="1" dirty="0">
                <a:solidFill>
                  <a:schemeClr val="accent1"/>
                </a:solidFill>
                <a:latin typeface="+mn-lt"/>
                <a:ea typeface="+mn-ea"/>
                <a:cs typeface="+mn-ea"/>
              </a:rPr>
              <a:t>发送邮件消息到</a:t>
            </a:r>
            <a:r>
              <a:rPr lang="en-US" altLang="zh-CN" sz="3600" b="1" dirty="0">
                <a:solidFill>
                  <a:schemeClr val="accent1"/>
                </a:solidFill>
                <a:latin typeface="+mn-lt"/>
                <a:ea typeface="+mn-ea"/>
                <a:cs typeface="+mn-ea"/>
              </a:rPr>
              <a:t>Bob</a:t>
            </a:r>
          </a:p>
        </p:txBody>
      </p:sp>
      <p:sp>
        <p:nvSpPr>
          <p:cNvPr id="152578" name="Rectangle 4">
            <a:extLst>
              <a:ext uri="{FF2B5EF4-FFF2-40B4-BE49-F238E27FC236}">
                <a16:creationId xmlns:a16="http://schemas.microsoft.com/office/drawing/2014/main" id="{F8C58CFE-49F7-9B4E-9B51-E12D88D57659}"/>
              </a:ext>
            </a:extLst>
          </p:cNvPr>
          <p:cNvSpPr>
            <a:spLocks noGrp="1" noChangeArrowheads="1"/>
          </p:cNvSpPr>
          <p:nvPr>
            <p:ph type="body" sz="half" idx="2"/>
          </p:nvPr>
        </p:nvSpPr>
        <p:spPr>
          <a:xfrm>
            <a:off x="1949450" y="1919288"/>
            <a:ext cx="9448800" cy="1622425"/>
          </a:xfrm>
          <a:noFill/>
        </p:spPr>
        <p:txBody>
          <a:bodyPr/>
          <a:lstStyle/>
          <a:p>
            <a:pPr eaLnBrk="1" hangingPunct="1">
              <a:lnSpc>
                <a:spcPct val="90000"/>
              </a:lnSpc>
              <a:buFont typeface="Wingdings" pitchFamily="2" charset="2"/>
              <a:buNone/>
            </a:pPr>
            <a:r>
              <a:rPr lang="en-US" altLang="zh-CN" sz="2800"/>
              <a:t>4) SMTP</a:t>
            </a:r>
            <a:r>
              <a:rPr lang="zh-CN" altLang="en-US" sz="2800"/>
              <a:t>客户在这个</a:t>
            </a:r>
            <a:r>
              <a:rPr lang="en-US" altLang="zh-CN" sz="2800"/>
              <a:t>TCP</a:t>
            </a:r>
            <a:r>
              <a:rPr lang="zh-CN" altLang="en-US" sz="2800"/>
              <a:t>连接上发送</a:t>
            </a:r>
            <a:r>
              <a:rPr lang="en-US" altLang="zh-CN" sz="2800"/>
              <a:t>Alice</a:t>
            </a:r>
            <a:r>
              <a:rPr lang="zh-CN" altLang="en-US" sz="2800"/>
              <a:t>的邮件消息</a:t>
            </a:r>
          </a:p>
          <a:p>
            <a:pPr eaLnBrk="1" hangingPunct="1">
              <a:lnSpc>
                <a:spcPct val="90000"/>
              </a:lnSpc>
              <a:buFont typeface="Wingdings" pitchFamily="2" charset="2"/>
              <a:buNone/>
            </a:pPr>
            <a:r>
              <a:rPr lang="en-US" altLang="zh-CN" sz="2800"/>
              <a:t>5) Bob</a:t>
            </a:r>
            <a:r>
              <a:rPr lang="zh-CN" altLang="en-US" sz="2800"/>
              <a:t>服务器存放邮件消息存到 </a:t>
            </a:r>
            <a:r>
              <a:rPr lang="en-US" altLang="zh-CN" sz="2800"/>
              <a:t>Bob</a:t>
            </a:r>
            <a:r>
              <a:rPr lang="zh-CN" altLang="en-US" sz="2800"/>
              <a:t>的邮箱</a:t>
            </a:r>
          </a:p>
          <a:p>
            <a:pPr eaLnBrk="1" hangingPunct="1">
              <a:lnSpc>
                <a:spcPct val="90000"/>
              </a:lnSpc>
              <a:buFont typeface="Wingdings" pitchFamily="2" charset="2"/>
              <a:buNone/>
            </a:pPr>
            <a:r>
              <a:rPr lang="en-US" altLang="zh-CN" sz="2800"/>
              <a:t>6) Bob</a:t>
            </a:r>
            <a:r>
              <a:rPr lang="zh-CN" altLang="en-US" sz="2800"/>
              <a:t>调用他的用户代理读邮件消息</a:t>
            </a:r>
          </a:p>
          <a:p>
            <a:pPr eaLnBrk="1" hangingPunct="1">
              <a:lnSpc>
                <a:spcPct val="90000"/>
              </a:lnSpc>
              <a:buFont typeface="Wingdings" pitchFamily="2" charset="2"/>
              <a:buNone/>
            </a:pPr>
            <a:endParaRPr lang="en-US" altLang="zh-CN" sz="2800"/>
          </a:p>
        </p:txBody>
      </p:sp>
      <p:grpSp>
        <p:nvGrpSpPr>
          <p:cNvPr id="152579" name="Group 9">
            <a:extLst>
              <a:ext uri="{FF2B5EF4-FFF2-40B4-BE49-F238E27FC236}">
                <a16:creationId xmlns:a16="http://schemas.microsoft.com/office/drawing/2014/main" id="{756E0395-49D3-184B-85D4-A4A7863D92EA}"/>
              </a:ext>
            </a:extLst>
          </p:cNvPr>
          <p:cNvGrpSpPr>
            <a:grpSpLocks/>
          </p:cNvGrpSpPr>
          <p:nvPr/>
        </p:nvGrpSpPr>
        <p:grpSpPr bwMode="auto">
          <a:xfrm>
            <a:off x="1878013" y="4483100"/>
            <a:ext cx="1084262" cy="1504950"/>
            <a:chOff x="781" y="2972"/>
            <a:chExt cx="462" cy="658"/>
          </a:xfrm>
        </p:grpSpPr>
        <p:graphicFrame>
          <p:nvGraphicFramePr>
            <p:cNvPr id="152648" name="Object 5">
              <a:extLst>
                <a:ext uri="{FF2B5EF4-FFF2-40B4-BE49-F238E27FC236}">
                  <a16:creationId xmlns:a16="http://schemas.microsoft.com/office/drawing/2014/main" id="{C41C7530-DD94-A048-8997-9968573CDFB2}"/>
                </a:ext>
              </a:extLst>
            </p:cNvPr>
            <p:cNvGraphicFramePr>
              <a:graphicFrameLocks/>
            </p:cNvGraphicFramePr>
            <p:nvPr/>
          </p:nvGraphicFramePr>
          <p:xfrm>
            <a:off x="781" y="2972"/>
            <a:ext cx="400" cy="323"/>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52648" name="Object 5">
                          <a:extLst>
                            <a:ext uri="{FF2B5EF4-FFF2-40B4-BE49-F238E27FC236}">
                              <a16:creationId xmlns:a16="http://schemas.microsoft.com/office/drawing/2014/main" id="{C41C7530-DD94-A048-8997-9968573CDFB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 y="2972"/>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2649" name="Group 8">
              <a:extLst>
                <a:ext uri="{FF2B5EF4-FFF2-40B4-BE49-F238E27FC236}">
                  <a16:creationId xmlns:a16="http://schemas.microsoft.com/office/drawing/2014/main" id="{BFA68E3C-1CE8-1043-82B9-2DCFD4E2D977}"/>
                </a:ext>
              </a:extLst>
            </p:cNvPr>
            <p:cNvGrpSpPr>
              <a:grpSpLocks/>
            </p:cNvGrpSpPr>
            <p:nvPr/>
          </p:nvGrpSpPr>
          <p:grpSpPr bwMode="auto">
            <a:xfrm>
              <a:off x="803" y="3266"/>
              <a:ext cx="440" cy="364"/>
              <a:chOff x="803" y="3266"/>
              <a:chExt cx="440" cy="364"/>
            </a:xfrm>
          </p:grpSpPr>
          <p:sp>
            <p:nvSpPr>
              <p:cNvPr id="152650" name="Rectangle 6">
                <a:extLst>
                  <a:ext uri="{FF2B5EF4-FFF2-40B4-BE49-F238E27FC236}">
                    <a16:creationId xmlns:a16="http://schemas.microsoft.com/office/drawing/2014/main" id="{DC595084-EAAC-EA43-B79C-21C8D4F19F8D}"/>
                  </a:ext>
                </a:extLst>
              </p:cNvPr>
              <p:cNvSpPr>
                <a:spLocks noChangeArrowheads="1"/>
              </p:cNvSpPr>
              <p:nvPr/>
            </p:nvSpPr>
            <p:spPr bwMode="auto">
              <a:xfrm>
                <a:off x="828" y="3293"/>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51" name="Rectangle 7">
                <a:extLst>
                  <a:ext uri="{FF2B5EF4-FFF2-40B4-BE49-F238E27FC236}">
                    <a16:creationId xmlns:a16="http://schemas.microsoft.com/office/drawing/2014/main" id="{A7EF255A-D42F-7641-917D-C48327A6CC44}"/>
                  </a:ext>
                </a:extLst>
              </p:cNvPr>
              <p:cNvSpPr>
                <a:spLocks noChangeArrowheads="1"/>
              </p:cNvSpPr>
              <p:nvPr/>
            </p:nvSpPr>
            <p:spPr bwMode="auto">
              <a:xfrm>
                <a:off x="803" y="3266"/>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p>
              <a:p>
                <a:pPr algn="ctr">
                  <a:spcBef>
                    <a:spcPct val="0"/>
                  </a:spcBef>
                  <a:buFontTx/>
                  <a:buNone/>
                </a:pPr>
                <a:r>
                  <a:rPr lang="en-US" altLang="zh-CN" sz="2400">
                    <a:solidFill>
                      <a:schemeClr val="bg1"/>
                    </a:solidFill>
                  </a:rPr>
                  <a:t>agent</a:t>
                </a:r>
              </a:p>
            </p:txBody>
          </p:sp>
        </p:grpSp>
      </p:grpSp>
      <p:grpSp>
        <p:nvGrpSpPr>
          <p:cNvPr id="152580" name="Group 35">
            <a:extLst>
              <a:ext uri="{FF2B5EF4-FFF2-40B4-BE49-F238E27FC236}">
                <a16:creationId xmlns:a16="http://schemas.microsoft.com/office/drawing/2014/main" id="{B2BF9BBD-B9CB-8A48-B5A4-DE3D7687A6AF}"/>
              </a:ext>
            </a:extLst>
          </p:cNvPr>
          <p:cNvGrpSpPr>
            <a:grpSpLocks/>
          </p:cNvGrpSpPr>
          <p:nvPr/>
        </p:nvGrpSpPr>
        <p:grpSpPr bwMode="auto">
          <a:xfrm>
            <a:off x="3983038" y="4157663"/>
            <a:ext cx="1250950" cy="1917700"/>
            <a:chOff x="1767" y="2838"/>
            <a:chExt cx="514" cy="947"/>
          </a:xfrm>
        </p:grpSpPr>
        <p:grpSp>
          <p:nvGrpSpPr>
            <p:cNvPr id="152623" name="Group 18">
              <a:extLst>
                <a:ext uri="{FF2B5EF4-FFF2-40B4-BE49-F238E27FC236}">
                  <a16:creationId xmlns:a16="http://schemas.microsoft.com/office/drawing/2014/main" id="{91740B41-24C0-7A40-B04A-A45D6B2E9994}"/>
                </a:ext>
              </a:extLst>
            </p:cNvPr>
            <p:cNvGrpSpPr>
              <a:grpSpLocks/>
            </p:cNvGrpSpPr>
            <p:nvPr/>
          </p:nvGrpSpPr>
          <p:grpSpPr bwMode="auto">
            <a:xfrm>
              <a:off x="1908" y="2838"/>
              <a:ext cx="224" cy="587"/>
              <a:chOff x="1908" y="2838"/>
              <a:chExt cx="224" cy="587"/>
            </a:xfrm>
          </p:grpSpPr>
          <p:sp>
            <p:nvSpPr>
              <p:cNvPr id="152640" name="AutoShape 10">
                <a:extLst>
                  <a:ext uri="{FF2B5EF4-FFF2-40B4-BE49-F238E27FC236}">
                    <a16:creationId xmlns:a16="http://schemas.microsoft.com/office/drawing/2014/main" id="{4E5DC47C-7BF8-944B-A535-99890DE76D58}"/>
                  </a:ext>
                </a:extLst>
              </p:cNvPr>
              <p:cNvSpPr>
                <a:spLocks noChangeArrowheads="1"/>
              </p:cNvSpPr>
              <p:nvPr/>
            </p:nvSpPr>
            <p:spPr bwMode="auto">
              <a:xfrm>
                <a:off x="1908" y="3289"/>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41" name="Rectangle 11">
                <a:extLst>
                  <a:ext uri="{FF2B5EF4-FFF2-40B4-BE49-F238E27FC236}">
                    <a16:creationId xmlns:a16="http://schemas.microsoft.com/office/drawing/2014/main" id="{189F1456-813E-6048-8FB7-EC3E8F402BC9}"/>
                  </a:ext>
                </a:extLst>
              </p:cNvPr>
              <p:cNvSpPr>
                <a:spLocks noChangeArrowheads="1"/>
              </p:cNvSpPr>
              <p:nvPr/>
            </p:nvSpPr>
            <p:spPr bwMode="auto">
              <a:xfrm>
                <a:off x="2021" y="2841"/>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42" name="Rectangle 12">
                <a:extLst>
                  <a:ext uri="{FF2B5EF4-FFF2-40B4-BE49-F238E27FC236}">
                    <a16:creationId xmlns:a16="http://schemas.microsoft.com/office/drawing/2014/main" id="{E8D9206D-6B4E-4748-962F-D1F6A10A2B01}"/>
                  </a:ext>
                </a:extLst>
              </p:cNvPr>
              <p:cNvSpPr>
                <a:spLocks noChangeArrowheads="1"/>
              </p:cNvSpPr>
              <p:nvPr/>
            </p:nvSpPr>
            <p:spPr bwMode="auto">
              <a:xfrm>
                <a:off x="1910" y="2970"/>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43" name="AutoShape 13">
                <a:extLst>
                  <a:ext uri="{FF2B5EF4-FFF2-40B4-BE49-F238E27FC236}">
                    <a16:creationId xmlns:a16="http://schemas.microsoft.com/office/drawing/2014/main" id="{C1C48214-ABA9-5D44-85A6-B7B7EB13947A}"/>
                  </a:ext>
                </a:extLst>
              </p:cNvPr>
              <p:cNvSpPr>
                <a:spLocks noChangeArrowheads="1"/>
              </p:cNvSpPr>
              <p:nvPr/>
            </p:nvSpPr>
            <p:spPr bwMode="auto">
              <a:xfrm>
                <a:off x="1909" y="2838"/>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44" name="Line 14">
                <a:extLst>
                  <a:ext uri="{FF2B5EF4-FFF2-40B4-BE49-F238E27FC236}">
                    <a16:creationId xmlns:a16="http://schemas.microsoft.com/office/drawing/2014/main" id="{92E5AD7B-C316-E442-80D6-7CC989741F1B}"/>
                  </a:ext>
                </a:extLst>
              </p:cNvPr>
              <p:cNvSpPr>
                <a:spLocks noChangeShapeType="1"/>
              </p:cNvSpPr>
              <p:nvPr/>
            </p:nvSpPr>
            <p:spPr bwMode="auto">
              <a:xfrm>
                <a:off x="2132" y="2847"/>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45" name="Line 15">
                <a:extLst>
                  <a:ext uri="{FF2B5EF4-FFF2-40B4-BE49-F238E27FC236}">
                    <a16:creationId xmlns:a16="http://schemas.microsoft.com/office/drawing/2014/main" id="{DED2152D-DD7B-534B-9631-7C8B9F8001A0}"/>
                  </a:ext>
                </a:extLst>
              </p:cNvPr>
              <p:cNvSpPr>
                <a:spLocks noChangeShapeType="1"/>
              </p:cNvSpPr>
              <p:nvPr/>
            </p:nvSpPr>
            <p:spPr bwMode="auto">
              <a:xfrm flipH="1">
                <a:off x="2051" y="3289"/>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46" name="Rectangle 16">
                <a:extLst>
                  <a:ext uri="{FF2B5EF4-FFF2-40B4-BE49-F238E27FC236}">
                    <a16:creationId xmlns:a16="http://schemas.microsoft.com/office/drawing/2014/main" id="{778C4DE7-2215-6F4B-A479-A68A6C6C1909}"/>
                  </a:ext>
                </a:extLst>
              </p:cNvPr>
              <p:cNvSpPr>
                <a:spLocks noChangeArrowheads="1"/>
              </p:cNvSpPr>
              <p:nvPr/>
            </p:nvSpPr>
            <p:spPr bwMode="auto">
              <a:xfrm>
                <a:off x="1928" y="3030"/>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47" name="Rectangle 17">
                <a:extLst>
                  <a:ext uri="{FF2B5EF4-FFF2-40B4-BE49-F238E27FC236}">
                    <a16:creationId xmlns:a16="http://schemas.microsoft.com/office/drawing/2014/main" id="{2F05F41F-F33E-E649-BFA2-B7AD8BC79316}"/>
                  </a:ext>
                </a:extLst>
              </p:cNvPr>
              <p:cNvSpPr>
                <a:spLocks noChangeArrowheads="1"/>
              </p:cNvSpPr>
              <p:nvPr/>
            </p:nvSpPr>
            <p:spPr bwMode="auto">
              <a:xfrm>
                <a:off x="1941" y="3107"/>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52624" name="Group 34">
              <a:extLst>
                <a:ext uri="{FF2B5EF4-FFF2-40B4-BE49-F238E27FC236}">
                  <a16:creationId xmlns:a16="http://schemas.microsoft.com/office/drawing/2014/main" id="{1066B0A8-C684-454A-B219-B3E6592D9753}"/>
                </a:ext>
              </a:extLst>
            </p:cNvPr>
            <p:cNvGrpSpPr>
              <a:grpSpLocks/>
            </p:cNvGrpSpPr>
            <p:nvPr/>
          </p:nvGrpSpPr>
          <p:grpSpPr bwMode="auto">
            <a:xfrm>
              <a:off x="1767" y="3122"/>
              <a:ext cx="514" cy="663"/>
              <a:chOff x="1767" y="3122"/>
              <a:chExt cx="514" cy="663"/>
            </a:xfrm>
          </p:grpSpPr>
          <p:sp>
            <p:nvSpPr>
              <p:cNvPr id="152625" name="Rectangle 19">
                <a:extLst>
                  <a:ext uri="{FF2B5EF4-FFF2-40B4-BE49-F238E27FC236}">
                    <a16:creationId xmlns:a16="http://schemas.microsoft.com/office/drawing/2014/main" id="{357D9A82-A7DC-CB4B-A747-5E7A5D28224F}"/>
                  </a:ext>
                </a:extLst>
              </p:cNvPr>
              <p:cNvSpPr>
                <a:spLocks noChangeArrowheads="1"/>
              </p:cNvSpPr>
              <p:nvPr/>
            </p:nvSpPr>
            <p:spPr bwMode="auto">
              <a:xfrm>
                <a:off x="1767" y="3145"/>
                <a:ext cx="514" cy="640"/>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26" name="Rectangle 20">
                <a:extLst>
                  <a:ext uri="{FF2B5EF4-FFF2-40B4-BE49-F238E27FC236}">
                    <a16:creationId xmlns:a16="http://schemas.microsoft.com/office/drawing/2014/main" id="{CD929DBC-D5AE-7046-B99C-4034548F399E}"/>
                  </a:ext>
                </a:extLst>
              </p:cNvPr>
              <p:cNvSpPr>
                <a:spLocks noChangeArrowheads="1"/>
              </p:cNvSpPr>
              <p:nvPr/>
            </p:nvSpPr>
            <p:spPr bwMode="auto">
              <a:xfrm>
                <a:off x="1782" y="3122"/>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p>
              <a:p>
                <a:pPr algn="ctr">
                  <a:spcBef>
                    <a:spcPct val="0"/>
                  </a:spcBef>
                  <a:buFontTx/>
                  <a:buNone/>
                </a:pPr>
                <a:r>
                  <a:rPr lang="en-US" altLang="zh-CN" sz="2400">
                    <a:solidFill>
                      <a:schemeClr val="bg1"/>
                    </a:solidFill>
                  </a:rPr>
                  <a:t>server</a:t>
                </a:r>
              </a:p>
            </p:txBody>
          </p:sp>
          <p:sp>
            <p:nvSpPr>
              <p:cNvPr id="152627" name="Rectangle 21">
                <a:extLst>
                  <a:ext uri="{FF2B5EF4-FFF2-40B4-BE49-F238E27FC236}">
                    <a16:creationId xmlns:a16="http://schemas.microsoft.com/office/drawing/2014/main" id="{73D01114-28C3-774A-8FC8-8749503626A8}"/>
                  </a:ext>
                </a:extLst>
              </p:cNvPr>
              <p:cNvSpPr>
                <a:spLocks noChangeArrowheads="1"/>
              </p:cNvSpPr>
              <p:nvPr/>
            </p:nvSpPr>
            <p:spPr bwMode="auto">
              <a:xfrm>
                <a:off x="1791" y="3499"/>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28" name="Line 22">
                <a:extLst>
                  <a:ext uri="{FF2B5EF4-FFF2-40B4-BE49-F238E27FC236}">
                    <a16:creationId xmlns:a16="http://schemas.microsoft.com/office/drawing/2014/main" id="{2EF97695-9B83-DC46-9F24-F2C69DC8BC35}"/>
                  </a:ext>
                </a:extLst>
              </p:cNvPr>
              <p:cNvSpPr>
                <a:spLocks noChangeShapeType="1"/>
              </p:cNvSpPr>
              <p:nvPr/>
            </p:nvSpPr>
            <p:spPr bwMode="auto">
              <a:xfrm>
                <a:off x="1842"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9" name="Line 23">
                <a:extLst>
                  <a:ext uri="{FF2B5EF4-FFF2-40B4-BE49-F238E27FC236}">
                    <a16:creationId xmlns:a16="http://schemas.microsoft.com/office/drawing/2014/main" id="{D0668A8C-2A30-B145-95EA-84FD92C435A7}"/>
                  </a:ext>
                </a:extLst>
              </p:cNvPr>
              <p:cNvSpPr>
                <a:spLocks noChangeShapeType="1"/>
              </p:cNvSpPr>
              <p:nvPr/>
            </p:nvSpPr>
            <p:spPr bwMode="auto">
              <a:xfrm>
                <a:off x="1951"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0" name="Line 24">
                <a:extLst>
                  <a:ext uri="{FF2B5EF4-FFF2-40B4-BE49-F238E27FC236}">
                    <a16:creationId xmlns:a16="http://schemas.microsoft.com/office/drawing/2014/main" id="{0CF7C9AA-4900-AD4A-A312-C47D6FCE6182}"/>
                  </a:ext>
                </a:extLst>
              </p:cNvPr>
              <p:cNvSpPr>
                <a:spLocks noChangeShapeType="1"/>
              </p:cNvSpPr>
              <p:nvPr/>
            </p:nvSpPr>
            <p:spPr bwMode="auto">
              <a:xfrm>
                <a:off x="2006" y="353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1" name="Line 25">
                <a:extLst>
                  <a:ext uri="{FF2B5EF4-FFF2-40B4-BE49-F238E27FC236}">
                    <a16:creationId xmlns:a16="http://schemas.microsoft.com/office/drawing/2014/main" id="{28B3951F-EB5A-E540-9D8E-76FCFE2AF6BE}"/>
                  </a:ext>
                </a:extLst>
              </p:cNvPr>
              <p:cNvSpPr>
                <a:spLocks noChangeShapeType="1"/>
              </p:cNvSpPr>
              <p:nvPr/>
            </p:nvSpPr>
            <p:spPr bwMode="auto">
              <a:xfrm>
                <a:off x="2063"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2" name="Line 26">
                <a:extLst>
                  <a:ext uri="{FF2B5EF4-FFF2-40B4-BE49-F238E27FC236}">
                    <a16:creationId xmlns:a16="http://schemas.microsoft.com/office/drawing/2014/main" id="{6056BB6D-878A-174E-B8D5-0C1164538BE8}"/>
                  </a:ext>
                </a:extLst>
              </p:cNvPr>
              <p:cNvSpPr>
                <a:spLocks noChangeShapeType="1"/>
              </p:cNvSpPr>
              <p:nvPr/>
            </p:nvSpPr>
            <p:spPr bwMode="auto">
              <a:xfrm>
                <a:off x="2124"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3" name="Line 27">
                <a:extLst>
                  <a:ext uri="{FF2B5EF4-FFF2-40B4-BE49-F238E27FC236}">
                    <a16:creationId xmlns:a16="http://schemas.microsoft.com/office/drawing/2014/main" id="{F0C42390-47E6-7C41-8793-F46BCC209378}"/>
                  </a:ext>
                </a:extLst>
              </p:cNvPr>
              <p:cNvSpPr>
                <a:spLocks noChangeShapeType="1"/>
              </p:cNvSpPr>
              <p:nvPr/>
            </p:nvSpPr>
            <p:spPr bwMode="auto">
              <a:xfrm>
                <a:off x="2180" y="3528"/>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4" name="Line 28">
                <a:extLst>
                  <a:ext uri="{FF2B5EF4-FFF2-40B4-BE49-F238E27FC236}">
                    <a16:creationId xmlns:a16="http://schemas.microsoft.com/office/drawing/2014/main" id="{89CB2825-90DE-044C-84BA-A60BCFD52959}"/>
                  </a:ext>
                </a:extLst>
              </p:cNvPr>
              <p:cNvSpPr>
                <a:spLocks noChangeShapeType="1"/>
              </p:cNvSpPr>
              <p:nvPr/>
            </p:nvSpPr>
            <p:spPr bwMode="auto">
              <a:xfrm>
                <a:off x="1895" y="352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35" name="Rectangle 29">
                <a:extLst>
                  <a:ext uri="{FF2B5EF4-FFF2-40B4-BE49-F238E27FC236}">
                    <a16:creationId xmlns:a16="http://schemas.microsoft.com/office/drawing/2014/main" id="{AE2D29A4-BD19-DF44-BBF4-3E7D2438CE28}"/>
                  </a:ext>
                </a:extLst>
              </p:cNvPr>
              <p:cNvSpPr>
                <a:spLocks noChangeArrowheads="1"/>
              </p:cNvSpPr>
              <p:nvPr/>
            </p:nvSpPr>
            <p:spPr bwMode="auto">
              <a:xfrm>
                <a:off x="1802" y="366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36" name="Rectangle 30">
                <a:extLst>
                  <a:ext uri="{FF2B5EF4-FFF2-40B4-BE49-F238E27FC236}">
                    <a16:creationId xmlns:a16="http://schemas.microsoft.com/office/drawing/2014/main" id="{89BF5EA8-FF5C-4148-B7EA-3C0A980A674C}"/>
                  </a:ext>
                </a:extLst>
              </p:cNvPr>
              <p:cNvSpPr>
                <a:spLocks noChangeArrowheads="1"/>
              </p:cNvSpPr>
              <p:nvPr/>
            </p:nvSpPr>
            <p:spPr bwMode="auto">
              <a:xfrm>
                <a:off x="1888" y="366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37" name="Rectangle 31">
                <a:extLst>
                  <a:ext uri="{FF2B5EF4-FFF2-40B4-BE49-F238E27FC236}">
                    <a16:creationId xmlns:a16="http://schemas.microsoft.com/office/drawing/2014/main" id="{640B558D-E6F7-CA4A-A708-5C82EDE468A5}"/>
                  </a:ext>
                </a:extLst>
              </p:cNvPr>
              <p:cNvSpPr>
                <a:spLocks noChangeArrowheads="1"/>
              </p:cNvSpPr>
              <p:nvPr/>
            </p:nvSpPr>
            <p:spPr bwMode="auto">
              <a:xfrm>
                <a:off x="1974" y="3668"/>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38" name="Rectangle 32">
                <a:extLst>
                  <a:ext uri="{FF2B5EF4-FFF2-40B4-BE49-F238E27FC236}">
                    <a16:creationId xmlns:a16="http://schemas.microsoft.com/office/drawing/2014/main" id="{C672B281-DA7F-5D4B-B553-2841F9E073DE}"/>
                  </a:ext>
                </a:extLst>
              </p:cNvPr>
              <p:cNvSpPr>
                <a:spLocks noChangeArrowheads="1"/>
              </p:cNvSpPr>
              <p:nvPr/>
            </p:nvSpPr>
            <p:spPr bwMode="auto">
              <a:xfrm>
                <a:off x="2071" y="366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39" name="Rectangle 33">
                <a:extLst>
                  <a:ext uri="{FF2B5EF4-FFF2-40B4-BE49-F238E27FC236}">
                    <a16:creationId xmlns:a16="http://schemas.microsoft.com/office/drawing/2014/main" id="{CA9BFC0D-661C-2744-896E-913B22280405}"/>
                  </a:ext>
                </a:extLst>
              </p:cNvPr>
              <p:cNvSpPr>
                <a:spLocks noChangeArrowheads="1"/>
              </p:cNvSpPr>
              <p:nvPr/>
            </p:nvSpPr>
            <p:spPr bwMode="auto">
              <a:xfrm>
                <a:off x="2167" y="366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pic>
        <p:nvPicPr>
          <p:cNvPr id="152581" name="Picture 36">
            <a:extLst>
              <a:ext uri="{FF2B5EF4-FFF2-40B4-BE49-F238E27FC236}">
                <a16:creationId xmlns:a16="http://schemas.microsoft.com/office/drawing/2014/main" id="{50EC6C9E-940C-2D4F-84AC-EB6FB110188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740275"/>
            <a:ext cx="84931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2" name="Picture 37">
            <a:extLst>
              <a:ext uri="{FF2B5EF4-FFF2-40B4-BE49-F238E27FC236}">
                <a16:creationId xmlns:a16="http://schemas.microsoft.com/office/drawing/2014/main" id="{24B27F56-A0C3-1849-8944-B489B1AB8E3E}"/>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4691063"/>
            <a:ext cx="101758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583" name="Group 63">
            <a:extLst>
              <a:ext uri="{FF2B5EF4-FFF2-40B4-BE49-F238E27FC236}">
                <a16:creationId xmlns:a16="http://schemas.microsoft.com/office/drawing/2014/main" id="{22EB8DA2-B73C-AA44-93C9-D50CF4110F4E}"/>
              </a:ext>
            </a:extLst>
          </p:cNvPr>
          <p:cNvGrpSpPr>
            <a:grpSpLocks/>
          </p:cNvGrpSpPr>
          <p:nvPr/>
        </p:nvGrpSpPr>
        <p:grpSpPr bwMode="auto">
          <a:xfrm>
            <a:off x="6400800" y="4230688"/>
            <a:ext cx="1279525" cy="1844675"/>
            <a:chOff x="3147" y="2804"/>
            <a:chExt cx="514" cy="947"/>
          </a:xfrm>
        </p:grpSpPr>
        <p:grpSp>
          <p:nvGrpSpPr>
            <p:cNvPr id="152598" name="Group 46">
              <a:extLst>
                <a:ext uri="{FF2B5EF4-FFF2-40B4-BE49-F238E27FC236}">
                  <a16:creationId xmlns:a16="http://schemas.microsoft.com/office/drawing/2014/main" id="{A63F0F16-7374-C843-A2AF-49882D721418}"/>
                </a:ext>
              </a:extLst>
            </p:cNvPr>
            <p:cNvGrpSpPr>
              <a:grpSpLocks/>
            </p:cNvGrpSpPr>
            <p:nvPr/>
          </p:nvGrpSpPr>
          <p:grpSpPr bwMode="auto">
            <a:xfrm>
              <a:off x="3288" y="2804"/>
              <a:ext cx="224" cy="587"/>
              <a:chOff x="3288" y="2804"/>
              <a:chExt cx="224" cy="587"/>
            </a:xfrm>
          </p:grpSpPr>
          <p:sp>
            <p:nvSpPr>
              <p:cNvPr id="152615" name="AutoShape 38">
                <a:extLst>
                  <a:ext uri="{FF2B5EF4-FFF2-40B4-BE49-F238E27FC236}">
                    <a16:creationId xmlns:a16="http://schemas.microsoft.com/office/drawing/2014/main" id="{A5A36383-C118-9449-A56D-17A7E31DA84B}"/>
                  </a:ext>
                </a:extLst>
              </p:cNvPr>
              <p:cNvSpPr>
                <a:spLocks noChangeArrowheads="1"/>
              </p:cNvSpPr>
              <p:nvPr/>
            </p:nvSpPr>
            <p:spPr bwMode="auto">
              <a:xfrm>
                <a:off x="3288" y="3255"/>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6" name="Rectangle 39">
                <a:extLst>
                  <a:ext uri="{FF2B5EF4-FFF2-40B4-BE49-F238E27FC236}">
                    <a16:creationId xmlns:a16="http://schemas.microsoft.com/office/drawing/2014/main" id="{CBD43A2E-0D2A-AC4F-BC97-21AECB680CAE}"/>
                  </a:ext>
                </a:extLst>
              </p:cNvPr>
              <p:cNvSpPr>
                <a:spLocks noChangeArrowheads="1"/>
              </p:cNvSpPr>
              <p:nvPr/>
            </p:nvSpPr>
            <p:spPr bwMode="auto">
              <a:xfrm>
                <a:off x="3401" y="2807"/>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7" name="Rectangle 40">
                <a:extLst>
                  <a:ext uri="{FF2B5EF4-FFF2-40B4-BE49-F238E27FC236}">
                    <a16:creationId xmlns:a16="http://schemas.microsoft.com/office/drawing/2014/main" id="{C7A5D893-A1A6-F14D-A0D2-1B1307F1B797}"/>
                  </a:ext>
                </a:extLst>
              </p:cNvPr>
              <p:cNvSpPr>
                <a:spLocks noChangeArrowheads="1"/>
              </p:cNvSpPr>
              <p:nvPr/>
            </p:nvSpPr>
            <p:spPr bwMode="auto">
              <a:xfrm>
                <a:off x="3290" y="2936"/>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8" name="AutoShape 41">
                <a:extLst>
                  <a:ext uri="{FF2B5EF4-FFF2-40B4-BE49-F238E27FC236}">
                    <a16:creationId xmlns:a16="http://schemas.microsoft.com/office/drawing/2014/main" id="{F1101FD8-A4CC-804C-964F-BDB887D501E4}"/>
                  </a:ext>
                </a:extLst>
              </p:cNvPr>
              <p:cNvSpPr>
                <a:spLocks noChangeArrowheads="1"/>
              </p:cNvSpPr>
              <p:nvPr/>
            </p:nvSpPr>
            <p:spPr bwMode="auto">
              <a:xfrm>
                <a:off x="3289" y="2804"/>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9" name="Line 42">
                <a:extLst>
                  <a:ext uri="{FF2B5EF4-FFF2-40B4-BE49-F238E27FC236}">
                    <a16:creationId xmlns:a16="http://schemas.microsoft.com/office/drawing/2014/main" id="{589294AB-4145-B74B-AD69-5C7723F1575A}"/>
                  </a:ext>
                </a:extLst>
              </p:cNvPr>
              <p:cNvSpPr>
                <a:spLocks noChangeShapeType="1"/>
              </p:cNvSpPr>
              <p:nvPr/>
            </p:nvSpPr>
            <p:spPr bwMode="auto">
              <a:xfrm>
                <a:off x="3512" y="2813"/>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0" name="Line 43">
                <a:extLst>
                  <a:ext uri="{FF2B5EF4-FFF2-40B4-BE49-F238E27FC236}">
                    <a16:creationId xmlns:a16="http://schemas.microsoft.com/office/drawing/2014/main" id="{C7D24C05-7051-B747-97D1-818B6E065F6B}"/>
                  </a:ext>
                </a:extLst>
              </p:cNvPr>
              <p:cNvSpPr>
                <a:spLocks noChangeShapeType="1"/>
              </p:cNvSpPr>
              <p:nvPr/>
            </p:nvSpPr>
            <p:spPr bwMode="auto">
              <a:xfrm flipH="1">
                <a:off x="3431" y="3255"/>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21" name="Rectangle 44">
                <a:extLst>
                  <a:ext uri="{FF2B5EF4-FFF2-40B4-BE49-F238E27FC236}">
                    <a16:creationId xmlns:a16="http://schemas.microsoft.com/office/drawing/2014/main" id="{7A760606-A50F-104D-AE34-CFEA9FC71104}"/>
                  </a:ext>
                </a:extLst>
              </p:cNvPr>
              <p:cNvSpPr>
                <a:spLocks noChangeArrowheads="1"/>
              </p:cNvSpPr>
              <p:nvPr/>
            </p:nvSpPr>
            <p:spPr bwMode="auto">
              <a:xfrm>
                <a:off x="3308" y="2996"/>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22" name="Rectangle 45">
                <a:extLst>
                  <a:ext uri="{FF2B5EF4-FFF2-40B4-BE49-F238E27FC236}">
                    <a16:creationId xmlns:a16="http://schemas.microsoft.com/office/drawing/2014/main" id="{E08F5A83-59B8-6D47-89E4-513DE3868C4D}"/>
                  </a:ext>
                </a:extLst>
              </p:cNvPr>
              <p:cNvSpPr>
                <a:spLocks noChangeArrowheads="1"/>
              </p:cNvSpPr>
              <p:nvPr/>
            </p:nvSpPr>
            <p:spPr bwMode="auto">
              <a:xfrm>
                <a:off x="3321" y="3073"/>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nvGrpSpPr>
            <p:cNvPr id="152599" name="Group 62">
              <a:extLst>
                <a:ext uri="{FF2B5EF4-FFF2-40B4-BE49-F238E27FC236}">
                  <a16:creationId xmlns:a16="http://schemas.microsoft.com/office/drawing/2014/main" id="{D76AF546-2498-184F-B63C-7A6180182077}"/>
                </a:ext>
              </a:extLst>
            </p:cNvPr>
            <p:cNvGrpSpPr>
              <a:grpSpLocks/>
            </p:cNvGrpSpPr>
            <p:nvPr/>
          </p:nvGrpSpPr>
          <p:grpSpPr bwMode="auto">
            <a:xfrm>
              <a:off x="3147" y="3088"/>
              <a:ext cx="514" cy="663"/>
              <a:chOff x="3147" y="3088"/>
              <a:chExt cx="514" cy="663"/>
            </a:xfrm>
          </p:grpSpPr>
          <p:sp>
            <p:nvSpPr>
              <p:cNvPr id="152600" name="Rectangle 47">
                <a:extLst>
                  <a:ext uri="{FF2B5EF4-FFF2-40B4-BE49-F238E27FC236}">
                    <a16:creationId xmlns:a16="http://schemas.microsoft.com/office/drawing/2014/main" id="{8F003D9E-1EDE-C14E-BE54-DF9528C88305}"/>
                  </a:ext>
                </a:extLst>
              </p:cNvPr>
              <p:cNvSpPr>
                <a:spLocks noChangeArrowheads="1"/>
              </p:cNvSpPr>
              <p:nvPr/>
            </p:nvSpPr>
            <p:spPr bwMode="auto">
              <a:xfrm>
                <a:off x="3147" y="3111"/>
                <a:ext cx="514" cy="640"/>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01" name="Rectangle 48">
                <a:extLst>
                  <a:ext uri="{FF2B5EF4-FFF2-40B4-BE49-F238E27FC236}">
                    <a16:creationId xmlns:a16="http://schemas.microsoft.com/office/drawing/2014/main" id="{BBF53284-0F1E-0140-94BC-C0443E1B21ED}"/>
                  </a:ext>
                </a:extLst>
              </p:cNvPr>
              <p:cNvSpPr>
                <a:spLocks noChangeArrowheads="1"/>
              </p:cNvSpPr>
              <p:nvPr/>
            </p:nvSpPr>
            <p:spPr bwMode="auto">
              <a:xfrm>
                <a:off x="3162" y="3088"/>
                <a:ext cx="463"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mail</a:t>
                </a:r>
              </a:p>
              <a:p>
                <a:pPr algn="ctr">
                  <a:spcBef>
                    <a:spcPct val="0"/>
                  </a:spcBef>
                  <a:buFontTx/>
                  <a:buNone/>
                </a:pPr>
                <a:r>
                  <a:rPr lang="en-US" altLang="zh-CN" sz="2400">
                    <a:solidFill>
                      <a:schemeClr val="bg1"/>
                    </a:solidFill>
                  </a:rPr>
                  <a:t>server</a:t>
                </a:r>
              </a:p>
            </p:txBody>
          </p:sp>
          <p:sp>
            <p:nvSpPr>
              <p:cNvPr id="152602" name="Rectangle 49">
                <a:extLst>
                  <a:ext uri="{FF2B5EF4-FFF2-40B4-BE49-F238E27FC236}">
                    <a16:creationId xmlns:a16="http://schemas.microsoft.com/office/drawing/2014/main" id="{41929674-95A1-C745-999D-0121CC6F1DA1}"/>
                  </a:ext>
                </a:extLst>
              </p:cNvPr>
              <p:cNvSpPr>
                <a:spLocks noChangeArrowheads="1"/>
              </p:cNvSpPr>
              <p:nvPr/>
            </p:nvSpPr>
            <p:spPr bwMode="auto">
              <a:xfrm>
                <a:off x="3171" y="3465"/>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03" name="Line 50">
                <a:extLst>
                  <a:ext uri="{FF2B5EF4-FFF2-40B4-BE49-F238E27FC236}">
                    <a16:creationId xmlns:a16="http://schemas.microsoft.com/office/drawing/2014/main" id="{250CD385-F36D-184B-8855-9621E38BC708}"/>
                  </a:ext>
                </a:extLst>
              </p:cNvPr>
              <p:cNvSpPr>
                <a:spLocks noChangeShapeType="1"/>
              </p:cNvSpPr>
              <p:nvPr/>
            </p:nvSpPr>
            <p:spPr bwMode="auto">
              <a:xfrm>
                <a:off x="3222"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4" name="Line 51">
                <a:extLst>
                  <a:ext uri="{FF2B5EF4-FFF2-40B4-BE49-F238E27FC236}">
                    <a16:creationId xmlns:a16="http://schemas.microsoft.com/office/drawing/2014/main" id="{F1F2EA01-A46F-974A-ACDF-E01CEC6D2ED4}"/>
                  </a:ext>
                </a:extLst>
              </p:cNvPr>
              <p:cNvSpPr>
                <a:spLocks noChangeShapeType="1"/>
              </p:cNvSpPr>
              <p:nvPr/>
            </p:nvSpPr>
            <p:spPr bwMode="auto">
              <a:xfrm>
                <a:off x="3331"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5" name="Line 52">
                <a:extLst>
                  <a:ext uri="{FF2B5EF4-FFF2-40B4-BE49-F238E27FC236}">
                    <a16:creationId xmlns:a16="http://schemas.microsoft.com/office/drawing/2014/main" id="{ED75FF9B-2BB8-3842-BB7C-DE8B178339D2}"/>
                  </a:ext>
                </a:extLst>
              </p:cNvPr>
              <p:cNvSpPr>
                <a:spLocks noChangeShapeType="1"/>
              </p:cNvSpPr>
              <p:nvPr/>
            </p:nvSpPr>
            <p:spPr bwMode="auto">
              <a:xfrm>
                <a:off x="3386" y="349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6" name="Line 53">
                <a:extLst>
                  <a:ext uri="{FF2B5EF4-FFF2-40B4-BE49-F238E27FC236}">
                    <a16:creationId xmlns:a16="http://schemas.microsoft.com/office/drawing/2014/main" id="{C4BAA6A5-FB64-954D-A23D-7F46D60D5401}"/>
                  </a:ext>
                </a:extLst>
              </p:cNvPr>
              <p:cNvSpPr>
                <a:spLocks noChangeShapeType="1"/>
              </p:cNvSpPr>
              <p:nvPr/>
            </p:nvSpPr>
            <p:spPr bwMode="auto">
              <a:xfrm>
                <a:off x="3443"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7" name="Line 54">
                <a:extLst>
                  <a:ext uri="{FF2B5EF4-FFF2-40B4-BE49-F238E27FC236}">
                    <a16:creationId xmlns:a16="http://schemas.microsoft.com/office/drawing/2014/main" id="{E06E8E75-6AD5-244D-9445-D2B03887B324}"/>
                  </a:ext>
                </a:extLst>
              </p:cNvPr>
              <p:cNvSpPr>
                <a:spLocks noChangeShapeType="1"/>
              </p:cNvSpPr>
              <p:nvPr/>
            </p:nvSpPr>
            <p:spPr bwMode="auto">
              <a:xfrm>
                <a:off x="3504"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8" name="Line 55">
                <a:extLst>
                  <a:ext uri="{FF2B5EF4-FFF2-40B4-BE49-F238E27FC236}">
                    <a16:creationId xmlns:a16="http://schemas.microsoft.com/office/drawing/2014/main" id="{11042662-71DA-0241-9859-387F4A3B75A0}"/>
                  </a:ext>
                </a:extLst>
              </p:cNvPr>
              <p:cNvSpPr>
                <a:spLocks noChangeShapeType="1"/>
              </p:cNvSpPr>
              <p:nvPr/>
            </p:nvSpPr>
            <p:spPr bwMode="auto">
              <a:xfrm>
                <a:off x="3560" y="3494"/>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09" name="Line 56">
                <a:extLst>
                  <a:ext uri="{FF2B5EF4-FFF2-40B4-BE49-F238E27FC236}">
                    <a16:creationId xmlns:a16="http://schemas.microsoft.com/office/drawing/2014/main" id="{88034AD6-87F6-304A-B005-D227AA7545B2}"/>
                  </a:ext>
                </a:extLst>
              </p:cNvPr>
              <p:cNvSpPr>
                <a:spLocks noChangeShapeType="1"/>
              </p:cNvSpPr>
              <p:nvPr/>
            </p:nvSpPr>
            <p:spPr bwMode="auto">
              <a:xfrm>
                <a:off x="3275" y="349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52610" name="Rectangle 57">
                <a:extLst>
                  <a:ext uri="{FF2B5EF4-FFF2-40B4-BE49-F238E27FC236}">
                    <a16:creationId xmlns:a16="http://schemas.microsoft.com/office/drawing/2014/main" id="{C4A35A75-3337-7B47-8F6B-3577AD833D7B}"/>
                  </a:ext>
                </a:extLst>
              </p:cNvPr>
              <p:cNvSpPr>
                <a:spLocks noChangeArrowheads="1"/>
              </p:cNvSpPr>
              <p:nvPr/>
            </p:nvSpPr>
            <p:spPr bwMode="auto">
              <a:xfrm>
                <a:off x="3182" y="363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1" name="Rectangle 58">
                <a:extLst>
                  <a:ext uri="{FF2B5EF4-FFF2-40B4-BE49-F238E27FC236}">
                    <a16:creationId xmlns:a16="http://schemas.microsoft.com/office/drawing/2014/main" id="{00AD3ACC-2E3A-844C-B22B-56849B7AAEF5}"/>
                  </a:ext>
                </a:extLst>
              </p:cNvPr>
              <p:cNvSpPr>
                <a:spLocks noChangeArrowheads="1"/>
              </p:cNvSpPr>
              <p:nvPr/>
            </p:nvSpPr>
            <p:spPr bwMode="auto">
              <a:xfrm>
                <a:off x="3268" y="363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2" name="Rectangle 59">
                <a:extLst>
                  <a:ext uri="{FF2B5EF4-FFF2-40B4-BE49-F238E27FC236}">
                    <a16:creationId xmlns:a16="http://schemas.microsoft.com/office/drawing/2014/main" id="{76124E1E-1A30-EE44-A212-4456C69C92F1}"/>
                  </a:ext>
                </a:extLst>
              </p:cNvPr>
              <p:cNvSpPr>
                <a:spLocks noChangeArrowheads="1"/>
              </p:cNvSpPr>
              <p:nvPr/>
            </p:nvSpPr>
            <p:spPr bwMode="auto">
              <a:xfrm>
                <a:off x="3354" y="3634"/>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3" name="Rectangle 60">
                <a:extLst>
                  <a:ext uri="{FF2B5EF4-FFF2-40B4-BE49-F238E27FC236}">
                    <a16:creationId xmlns:a16="http://schemas.microsoft.com/office/drawing/2014/main" id="{6AE72D4A-ADB2-0045-9001-FE7D70009209}"/>
                  </a:ext>
                </a:extLst>
              </p:cNvPr>
              <p:cNvSpPr>
                <a:spLocks noChangeArrowheads="1"/>
              </p:cNvSpPr>
              <p:nvPr/>
            </p:nvSpPr>
            <p:spPr bwMode="auto">
              <a:xfrm>
                <a:off x="3451" y="3632"/>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614" name="Rectangle 61">
                <a:extLst>
                  <a:ext uri="{FF2B5EF4-FFF2-40B4-BE49-F238E27FC236}">
                    <a16:creationId xmlns:a16="http://schemas.microsoft.com/office/drawing/2014/main" id="{C71EB98F-EBFC-0C4A-9CD2-515DBCBD8786}"/>
                  </a:ext>
                </a:extLst>
              </p:cNvPr>
              <p:cNvSpPr>
                <a:spLocks noChangeArrowheads="1"/>
              </p:cNvSpPr>
              <p:nvPr/>
            </p:nvSpPr>
            <p:spPr bwMode="auto">
              <a:xfrm>
                <a:off x="3547" y="3632"/>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grpSp>
      </p:grpSp>
      <p:grpSp>
        <p:nvGrpSpPr>
          <p:cNvPr id="152584" name="Group 68">
            <a:extLst>
              <a:ext uri="{FF2B5EF4-FFF2-40B4-BE49-F238E27FC236}">
                <a16:creationId xmlns:a16="http://schemas.microsoft.com/office/drawing/2014/main" id="{5AA91735-29B7-F643-8F43-A3838E52BDC5}"/>
              </a:ext>
            </a:extLst>
          </p:cNvPr>
          <p:cNvGrpSpPr>
            <a:grpSpLocks/>
          </p:cNvGrpSpPr>
          <p:nvPr/>
        </p:nvGrpSpPr>
        <p:grpSpPr bwMode="auto">
          <a:xfrm>
            <a:off x="8826500" y="4135438"/>
            <a:ext cx="1031875" cy="1414462"/>
            <a:chOff x="4299" y="2939"/>
            <a:chExt cx="440" cy="618"/>
          </a:xfrm>
        </p:grpSpPr>
        <p:graphicFrame>
          <p:nvGraphicFramePr>
            <p:cNvPr id="152594" name="Object 64">
              <a:extLst>
                <a:ext uri="{FF2B5EF4-FFF2-40B4-BE49-F238E27FC236}">
                  <a16:creationId xmlns:a16="http://schemas.microsoft.com/office/drawing/2014/main" id="{C65E4072-DBD9-9B4B-8CD0-E9DB7CCEC769}"/>
                </a:ext>
              </a:extLst>
            </p:cNvPr>
            <p:cNvGraphicFramePr>
              <a:graphicFrameLocks/>
            </p:cNvGraphicFramePr>
            <p:nvPr/>
          </p:nvGraphicFramePr>
          <p:xfrm>
            <a:off x="4313" y="2939"/>
            <a:ext cx="400" cy="323"/>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52594" name="Object 64">
                          <a:extLst>
                            <a:ext uri="{FF2B5EF4-FFF2-40B4-BE49-F238E27FC236}">
                              <a16:creationId xmlns:a16="http://schemas.microsoft.com/office/drawing/2014/main" id="{C65E4072-DBD9-9B4B-8CD0-E9DB7CCEC76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 y="2939"/>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2595" name="Group 67">
              <a:extLst>
                <a:ext uri="{FF2B5EF4-FFF2-40B4-BE49-F238E27FC236}">
                  <a16:creationId xmlns:a16="http://schemas.microsoft.com/office/drawing/2014/main" id="{E5355779-0A5A-3E42-809F-5DEC9CC6CED8}"/>
                </a:ext>
              </a:extLst>
            </p:cNvPr>
            <p:cNvGrpSpPr>
              <a:grpSpLocks/>
            </p:cNvGrpSpPr>
            <p:nvPr/>
          </p:nvGrpSpPr>
          <p:grpSpPr bwMode="auto">
            <a:xfrm>
              <a:off x="4299" y="3193"/>
              <a:ext cx="440" cy="364"/>
              <a:chOff x="4299" y="3193"/>
              <a:chExt cx="440" cy="364"/>
            </a:xfrm>
          </p:grpSpPr>
          <p:sp>
            <p:nvSpPr>
              <p:cNvPr id="152596" name="Rectangle 65">
                <a:extLst>
                  <a:ext uri="{FF2B5EF4-FFF2-40B4-BE49-F238E27FC236}">
                    <a16:creationId xmlns:a16="http://schemas.microsoft.com/office/drawing/2014/main" id="{729C810D-EF89-4945-AE65-D3FDE2C7CCE0}"/>
                  </a:ext>
                </a:extLst>
              </p:cNvPr>
              <p:cNvSpPr>
                <a:spLocks noChangeArrowheads="1"/>
              </p:cNvSpPr>
              <p:nvPr/>
            </p:nvSpPr>
            <p:spPr bwMode="auto">
              <a:xfrm>
                <a:off x="4324" y="3220"/>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400"/>
              </a:p>
            </p:txBody>
          </p:sp>
          <p:sp>
            <p:nvSpPr>
              <p:cNvPr id="152597" name="Rectangle 66">
                <a:extLst>
                  <a:ext uri="{FF2B5EF4-FFF2-40B4-BE49-F238E27FC236}">
                    <a16:creationId xmlns:a16="http://schemas.microsoft.com/office/drawing/2014/main" id="{EAC67F69-394D-A64C-AEDC-FEE357B2E983}"/>
                  </a:ext>
                </a:extLst>
              </p:cNvPr>
              <p:cNvSpPr>
                <a:spLocks noChangeArrowheads="1"/>
              </p:cNvSpPr>
              <p:nvPr/>
            </p:nvSpPr>
            <p:spPr bwMode="auto">
              <a:xfrm>
                <a:off x="4299" y="3193"/>
                <a:ext cx="4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solidFill>
                      <a:schemeClr val="bg1"/>
                    </a:solidFill>
                  </a:rPr>
                  <a:t>user</a:t>
                </a:r>
              </a:p>
              <a:p>
                <a:pPr algn="ctr">
                  <a:spcBef>
                    <a:spcPct val="0"/>
                  </a:spcBef>
                  <a:buFontTx/>
                  <a:buNone/>
                </a:pPr>
                <a:r>
                  <a:rPr lang="en-US" altLang="zh-CN" sz="2400">
                    <a:solidFill>
                      <a:schemeClr val="bg1"/>
                    </a:solidFill>
                  </a:rPr>
                  <a:t>agent</a:t>
                </a:r>
              </a:p>
            </p:txBody>
          </p:sp>
        </p:grpSp>
      </p:grpSp>
      <p:sp>
        <p:nvSpPr>
          <p:cNvPr id="152585" name="Line 69">
            <a:extLst>
              <a:ext uri="{FF2B5EF4-FFF2-40B4-BE49-F238E27FC236}">
                <a16:creationId xmlns:a16="http://schemas.microsoft.com/office/drawing/2014/main" id="{DF45FAB6-3B0C-FA42-B6C0-23A0FF7ACC60}"/>
              </a:ext>
            </a:extLst>
          </p:cNvPr>
          <p:cNvSpPr>
            <a:spLocks noChangeShapeType="1"/>
          </p:cNvSpPr>
          <p:nvPr/>
        </p:nvSpPr>
        <p:spPr bwMode="auto">
          <a:xfrm flipV="1">
            <a:off x="2859088" y="5575300"/>
            <a:ext cx="1114425" cy="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6" name="Line 70">
            <a:extLst>
              <a:ext uri="{FF2B5EF4-FFF2-40B4-BE49-F238E27FC236}">
                <a16:creationId xmlns:a16="http://schemas.microsoft.com/office/drawing/2014/main" id="{688FC103-6D61-AC4E-BFB5-A46A7A16BC88}"/>
              </a:ext>
            </a:extLst>
          </p:cNvPr>
          <p:cNvSpPr>
            <a:spLocks noChangeShapeType="1"/>
          </p:cNvSpPr>
          <p:nvPr/>
        </p:nvSpPr>
        <p:spPr bwMode="auto">
          <a:xfrm>
            <a:off x="4579938" y="5599113"/>
            <a:ext cx="1871662" cy="63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7" name="Line 71">
            <a:extLst>
              <a:ext uri="{FF2B5EF4-FFF2-40B4-BE49-F238E27FC236}">
                <a16:creationId xmlns:a16="http://schemas.microsoft.com/office/drawing/2014/main" id="{D9715B5F-177C-C946-AB8B-CBEF5C9FD5E3}"/>
              </a:ext>
            </a:extLst>
          </p:cNvPr>
          <p:cNvSpPr>
            <a:spLocks noChangeShapeType="1"/>
          </p:cNvSpPr>
          <p:nvPr/>
        </p:nvSpPr>
        <p:spPr bwMode="auto">
          <a:xfrm flipV="1">
            <a:off x="7415213" y="4983163"/>
            <a:ext cx="1519237" cy="615950"/>
          </a:xfrm>
          <a:prstGeom prst="line">
            <a:avLst/>
          </a:prstGeom>
          <a:noFill/>
          <a:ln w="12700">
            <a:solidFill>
              <a:schemeClr val="accent2"/>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52588" name="Oval 72">
            <a:extLst>
              <a:ext uri="{FF2B5EF4-FFF2-40B4-BE49-F238E27FC236}">
                <a16:creationId xmlns:a16="http://schemas.microsoft.com/office/drawing/2014/main" id="{4E82B43F-0DD3-FD45-A8D7-AA9E7B0F551B}"/>
              </a:ext>
            </a:extLst>
          </p:cNvPr>
          <p:cNvSpPr>
            <a:spLocks noChangeArrowheads="1"/>
          </p:cNvSpPr>
          <p:nvPr/>
        </p:nvSpPr>
        <p:spPr bwMode="auto">
          <a:xfrm>
            <a:off x="2546350" y="4875213"/>
            <a:ext cx="431800" cy="350837"/>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1</a:t>
            </a:r>
          </a:p>
        </p:txBody>
      </p:sp>
      <p:sp>
        <p:nvSpPr>
          <p:cNvPr id="152589" name="Oval 73">
            <a:extLst>
              <a:ext uri="{FF2B5EF4-FFF2-40B4-BE49-F238E27FC236}">
                <a16:creationId xmlns:a16="http://schemas.microsoft.com/office/drawing/2014/main" id="{CA1BB980-0388-D549-BC60-782E32C67648}"/>
              </a:ext>
            </a:extLst>
          </p:cNvPr>
          <p:cNvSpPr>
            <a:spLocks noChangeArrowheads="1"/>
          </p:cNvSpPr>
          <p:nvPr/>
        </p:nvSpPr>
        <p:spPr bwMode="auto">
          <a:xfrm>
            <a:off x="3144838" y="5375275"/>
            <a:ext cx="430212"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2</a:t>
            </a:r>
          </a:p>
        </p:txBody>
      </p:sp>
      <p:sp>
        <p:nvSpPr>
          <p:cNvPr id="152590" name="Oval 74">
            <a:extLst>
              <a:ext uri="{FF2B5EF4-FFF2-40B4-BE49-F238E27FC236}">
                <a16:creationId xmlns:a16="http://schemas.microsoft.com/office/drawing/2014/main" id="{9CB0F0A6-97D4-6B43-8FB0-6D29E3848C6C}"/>
              </a:ext>
            </a:extLst>
          </p:cNvPr>
          <p:cNvSpPr>
            <a:spLocks noChangeArrowheads="1"/>
          </p:cNvSpPr>
          <p:nvPr/>
        </p:nvSpPr>
        <p:spPr bwMode="auto">
          <a:xfrm>
            <a:off x="4360863" y="5419725"/>
            <a:ext cx="431800"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3</a:t>
            </a:r>
          </a:p>
        </p:txBody>
      </p:sp>
      <p:sp>
        <p:nvSpPr>
          <p:cNvPr id="152591" name="Oval 75">
            <a:extLst>
              <a:ext uri="{FF2B5EF4-FFF2-40B4-BE49-F238E27FC236}">
                <a16:creationId xmlns:a16="http://schemas.microsoft.com/office/drawing/2014/main" id="{0CD94E79-06DC-D542-9D93-9E53350B4F86}"/>
              </a:ext>
            </a:extLst>
          </p:cNvPr>
          <p:cNvSpPr>
            <a:spLocks noChangeArrowheads="1"/>
          </p:cNvSpPr>
          <p:nvPr/>
        </p:nvSpPr>
        <p:spPr bwMode="auto">
          <a:xfrm>
            <a:off x="5622925" y="5427663"/>
            <a:ext cx="431800"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4</a:t>
            </a:r>
          </a:p>
        </p:txBody>
      </p:sp>
      <p:sp>
        <p:nvSpPr>
          <p:cNvPr id="152592" name="Oval 76">
            <a:extLst>
              <a:ext uri="{FF2B5EF4-FFF2-40B4-BE49-F238E27FC236}">
                <a16:creationId xmlns:a16="http://schemas.microsoft.com/office/drawing/2014/main" id="{A6458342-3FE6-864A-9AAF-13875B1282FD}"/>
              </a:ext>
            </a:extLst>
          </p:cNvPr>
          <p:cNvSpPr>
            <a:spLocks noChangeArrowheads="1"/>
          </p:cNvSpPr>
          <p:nvPr/>
        </p:nvSpPr>
        <p:spPr bwMode="auto">
          <a:xfrm>
            <a:off x="6865938" y="5373688"/>
            <a:ext cx="431800" cy="40957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5</a:t>
            </a:r>
          </a:p>
        </p:txBody>
      </p:sp>
      <p:sp>
        <p:nvSpPr>
          <p:cNvPr id="152593" name="Oval 77">
            <a:extLst>
              <a:ext uri="{FF2B5EF4-FFF2-40B4-BE49-F238E27FC236}">
                <a16:creationId xmlns:a16="http://schemas.microsoft.com/office/drawing/2014/main" id="{1D58096C-A5DA-E346-AA6A-AC3A0048887E}"/>
              </a:ext>
            </a:extLst>
          </p:cNvPr>
          <p:cNvSpPr>
            <a:spLocks noChangeArrowheads="1"/>
          </p:cNvSpPr>
          <p:nvPr/>
        </p:nvSpPr>
        <p:spPr bwMode="auto">
          <a:xfrm>
            <a:off x="8196263" y="5264150"/>
            <a:ext cx="430212" cy="352425"/>
          </a:xfrm>
          <a:prstGeom prst="ellipse">
            <a:avLst/>
          </a:prstGeom>
          <a:solidFill>
            <a:schemeClr val="bg1"/>
          </a:solidFill>
          <a:ln w="12700">
            <a:solidFill>
              <a:schemeClr val="accent2"/>
            </a:solidFill>
            <a:round/>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buFontTx/>
              <a:buNone/>
            </a:pPr>
            <a:r>
              <a:rPr lang="en-US" altLang="zh-CN" sz="2400"/>
              <a:t>6</a:t>
            </a:r>
          </a:p>
        </p:txBody>
      </p:sp>
      <p:sp>
        <p:nvSpPr>
          <p:cNvPr id="78" name="Title 1">
            <a:extLst>
              <a:ext uri="{FF2B5EF4-FFF2-40B4-BE49-F238E27FC236}">
                <a16:creationId xmlns:a16="http://schemas.microsoft.com/office/drawing/2014/main" id="{8B22B635-5C08-0040-B77F-5BA797D77CB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17472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a:extLst>
              <a:ext uri="{FF2B5EF4-FFF2-40B4-BE49-F238E27FC236}">
                <a16:creationId xmlns:a16="http://schemas.microsoft.com/office/drawing/2014/main" id="{C15C0F15-D6C9-4F49-B877-5BD21DC1A109}"/>
              </a:ext>
            </a:extLst>
          </p:cNvPr>
          <p:cNvSpPr>
            <a:spLocks noChangeArrowheads="1"/>
          </p:cNvSpPr>
          <p:nvPr/>
        </p:nvSpPr>
        <p:spPr bwMode="auto">
          <a:xfrm>
            <a:off x="1981200" y="2286000"/>
            <a:ext cx="90551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dirty="0"/>
              <a:t>       </a:t>
            </a:r>
            <a:r>
              <a:rPr lang="en-US" altLang="zh-CN" sz="2800" dirty="0"/>
              <a:t>S: 220 hamburger.edu </a:t>
            </a:r>
          </a:p>
          <a:p>
            <a:pPr>
              <a:spcBef>
                <a:spcPct val="0"/>
              </a:spcBef>
              <a:buFontTx/>
              <a:buNone/>
            </a:pPr>
            <a:r>
              <a:rPr lang="en-US" altLang="zh-CN" sz="2800" dirty="0"/>
              <a:t>     C: HELO crepes.fr </a:t>
            </a:r>
          </a:p>
          <a:p>
            <a:pPr>
              <a:spcBef>
                <a:spcPct val="0"/>
              </a:spcBef>
              <a:buFontTx/>
              <a:buNone/>
            </a:pPr>
            <a:r>
              <a:rPr lang="en-US" altLang="zh-CN" sz="2800" dirty="0"/>
              <a:t>     S: 250  Hello crepes.fr, pleased to meet you </a:t>
            </a:r>
          </a:p>
          <a:p>
            <a:pPr>
              <a:spcBef>
                <a:spcPct val="0"/>
              </a:spcBef>
              <a:buFontTx/>
              <a:buNone/>
            </a:pPr>
            <a:r>
              <a:rPr lang="en-US" altLang="zh-CN" sz="2800" dirty="0"/>
              <a:t>     C: MAIL FROM: &lt;alice@crepes.fr&gt; </a:t>
            </a:r>
          </a:p>
          <a:p>
            <a:pPr>
              <a:spcBef>
                <a:spcPct val="0"/>
              </a:spcBef>
              <a:buFontTx/>
              <a:buNone/>
            </a:pPr>
            <a:r>
              <a:rPr lang="en-US" altLang="zh-CN" sz="2800" dirty="0"/>
              <a:t>     S: 250 alice@crepes.fr... Sender ok </a:t>
            </a:r>
          </a:p>
          <a:p>
            <a:pPr>
              <a:spcBef>
                <a:spcPct val="0"/>
              </a:spcBef>
              <a:buFontTx/>
              <a:buNone/>
            </a:pPr>
            <a:r>
              <a:rPr lang="en-US" altLang="zh-CN" sz="2800" dirty="0"/>
              <a:t>     C: RCPT TO: &lt;bob@hamburger.edu&gt; </a:t>
            </a:r>
          </a:p>
          <a:p>
            <a:pPr>
              <a:spcBef>
                <a:spcPct val="0"/>
              </a:spcBef>
              <a:buFontTx/>
              <a:buNone/>
            </a:pPr>
            <a:r>
              <a:rPr lang="en-US" altLang="zh-CN" sz="2800" dirty="0"/>
              <a:t>     S: 250 bob@hamburger.edu ... Recipient ok </a:t>
            </a:r>
          </a:p>
          <a:p>
            <a:pPr>
              <a:spcBef>
                <a:spcPct val="0"/>
              </a:spcBef>
              <a:buFontTx/>
              <a:buNone/>
            </a:pPr>
            <a:r>
              <a:rPr lang="en-US" altLang="zh-CN" sz="2800" dirty="0"/>
              <a:t>     </a:t>
            </a:r>
          </a:p>
        </p:txBody>
      </p:sp>
      <p:sp>
        <p:nvSpPr>
          <p:cNvPr id="6" name="Rectangle 2">
            <a:extLst>
              <a:ext uri="{FF2B5EF4-FFF2-40B4-BE49-F238E27FC236}">
                <a16:creationId xmlns:a16="http://schemas.microsoft.com/office/drawing/2014/main" id="{521D1361-8249-FA4E-AF27-AE1D676C92A4}"/>
              </a:ext>
            </a:extLst>
          </p:cNvPr>
          <p:cNvSpPr>
            <a:spLocks noGrp="1" noChangeArrowheads="1"/>
          </p:cNvSpPr>
          <p:nvPr>
            <p:ph type="title"/>
          </p:nvPr>
        </p:nvSpPr>
        <p:spPr>
          <a:xfrm>
            <a:off x="2940214" y="1187898"/>
            <a:ext cx="7137071" cy="465324"/>
          </a:xfrm>
        </p:spPr>
        <p:txBody>
          <a:bodyPr/>
          <a:lstStyle/>
          <a:p>
            <a:pPr eaLnBrk="1" hangingPunct="1">
              <a:defRPr/>
            </a:pPr>
            <a:r>
              <a:rPr lang="en-US" altLang="zh-CN" sz="3600" b="1" dirty="0">
                <a:solidFill>
                  <a:schemeClr val="accent1"/>
                </a:solidFill>
                <a:latin typeface="+mn-lt"/>
                <a:ea typeface="+mn-ea"/>
                <a:cs typeface="+mn-ea"/>
              </a:rPr>
              <a:t>SMTP</a:t>
            </a:r>
            <a:r>
              <a:rPr lang="zh-CN" altLang="en-US" sz="3600" b="1" dirty="0">
                <a:solidFill>
                  <a:schemeClr val="accent1"/>
                </a:solidFill>
                <a:latin typeface="+mn-lt"/>
                <a:ea typeface="+mn-ea"/>
                <a:cs typeface="+mn-ea"/>
              </a:rPr>
              <a:t>客户和服务器的命令交互</a:t>
            </a:r>
            <a:endParaRPr lang="en-US" altLang="zh-CN" sz="3600" b="1" dirty="0">
              <a:solidFill>
                <a:schemeClr val="accent1"/>
              </a:solidFill>
              <a:latin typeface="+mn-lt"/>
              <a:ea typeface="+mn-ea"/>
              <a:cs typeface="+mn-ea"/>
            </a:endParaRPr>
          </a:p>
        </p:txBody>
      </p:sp>
      <p:sp>
        <p:nvSpPr>
          <p:cNvPr id="8" name="Title 1">
            <a:extLst>
              <a:ext uri="{FF2B5EF4-FFF2-40B4-BE49-F238E27FC236}">
                <a16:creationId xmlns:a16="http://schemas.microsoft.com/office/drawing/2014/main" id="{3379EB32-9F94-AC49-A2F9-08725FC3591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274604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a:extLst>
              <a:ext uri="{FF2B5EF4-FFF2-40B4-BE49-F238E27FC236}">
                <a16:creationId xmlns:a16="http://schemas.microsoft.com/office/drawing/2014/main" id="{5CC7757B-9E36-9E48-BB79-678E2BB9EF10}"/>
              </a:ext>
            </a:extLst>
          </p:cNvPr>
          <p:cNvSpPr>
            <a:spLocks noChangeArrowheads="1"/>
          </p:cNvSpPr>
          <p:nvPr/>
        </p:nvSpPr>
        <p:spPr bwMode="auto">
          <a:xfrm>
            <a:off x="1981200" y="2286000"/>
            <a:ext cx="8905875"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800"/>
              <a:t>     S: 354 Enter mail, end with "." on a line by itself </a:t>
            </a:r>
          </a:p>
          <a:p>
            <a:pPr>
              <a:spcBef>
                <a:spcPct val="0"/>
              </a:spcBef>
              <a:buFontTx/>
              <a:buNone/>
            </a:pPr>
            <a:r>
              <a:rPr lang="en-US" altLang="zh-CN" sz="2800"/>
              <a:t>     C: Do you like ketchup? </a:t>
            </a:r>
          </a:p>
          <a:p>
            <a:pPr>
              <a:spcBef>
                <a:spcPct val="0"/>
              </a:spcBef>
              <a:buFontTx/>
              <a:buNone/>
            </a:pPr>
            <a:r>
              <a:rPr lang="en-US" altLang="zh-CN" sz="2800"/>
              <a:t>     C: How about pickles? </a:t>
            </a:r>
          </a:p>
          <a:p>
            <a:pPr>
              <a:spcBef>
                <a:spcPct val="0"/>
              </a:spcBef>
              <a:buFontTx/>
              <a:buNone/>
            </a:pPr>
            <a:r>
              <a:rPr lang="en-US" altLang="zh-CN" sz="2800"/>
              <a:t>     C: . </a:t>
            </a:r>
          </a:p>
          <a:p>
            <a:pPr>
              <a:spcBef>
                <a:spcPct val="0"/>
              </a:spcBef>
              <a:buFontTx/>
              <a:buNone/>
            </a:pPr>
            <a:r>
              <a:rPr lang="en-US" altLang="zh-CN" sz="2800"/>
              <a:t>     S: 250 Message accepted for delivery </a:t>
            </a:r>
          </a:p>
          <a:p>
            <a:pPr>
              <a:spcBef>
                <a:spcPct val="0"/>
              </a:spcBef>
              <a:buFontTx/>
              <a:buNone/>
            </a:pPr>
            <a:r>
              <a:rPr lang="en-US" altLang="zh-CN" sz="2800"/>
              <a:t>     C: QUIT </a:t>
            </a:r>
          </a:p>
          <a:p>
            <a:pPr>
              <a:spcBef>
                <a:spcPct val="0"/>
              </a:spcBef>
              <a:buFontTx/>
              <a:buNone/>
            </a:pPr>
            <a:r>
              <a:rPr lang="en-US" altLang="zh-CN" sz="2800"/>
              <a:t>     S: 221 hamburger.edu closing connection</a:t>
            </a:r>
          </a:p>
        </p:txBody>
      </p:sp>
      <p:sp>
        <p:nvSpPr>
          <p:cNvPr id="11" name="Rectangle 2">
            <a:extLst>
              <a:ext uri="{FF2B5EF4-FFF2-40B4-BE49-F238E27FC236}">
                <a16:creationId xmlns:a16="http://schemas.microsoft.com/office/drawing/2014/main" id="{100AD462-B8A0-8949-B142-D7B8710B3A34}"/>
              </a:ext>
            </a:extLst>
          </p:cNvPr>
          <p:cNvSpPr>
            <a:spLocks noGrp="1" noChangeArrowheads="1"/>
          </p:cNvSpPr>
          <p:nvPr>
            <p:ph type="title"/>
          </p:nvPr>
        </p:nvSpPr>
        <p:spPr>
          <a:xfrm>
            <a:off x="2940214" y="1187898"/>
            <a:ext cx="7137071" cy="465324"/>
          </a:xfrm>
        </p:spPr>
        <p:txBody>
          <a:bodyPr/>
          <a:lstStyle/>
          <a:p>
            <a:pPr eaLnBrk="1" hangingPunct="1">
              <a:defRPr/>
            </a:pPr>
            <a:r>
              <a:rPr lang="en-US" altLang="zh-CN" sz="3600" b="1" dirty="0">
                <a:solidFill>
                  <a:schemeClr val="accent1"/>
                </a:solidFill>
                <a:latin typeface="+mn-lt"/>
                <a:ea typeface="+mn-ea"/>
                <a:cs typeface="+mn-ea"/>
              </a:rPr>
              <a:t>SMTP</a:t>
            </a:r>
            <a:r>
              <a:rPr lang="zh-CN" altLang="en-US" sz="3600" b="1" dirty="0">
                <a:solidFill>
                  <a:schemeClr val="accent1"/>
                </a:solidFill>
                <a:latin typeface="+mn-lt"/>
                <a:ea typeface="+mn-ea"/>
                <a:cs typeface="+mn-ea"/>
              </a:rPr>
              <a:t>客户和服务器的命令交互</a:t>
            </a:r>
            <a:endParaRPr lang="en-US" altLang="zh-CN" sz="3600" b="1" dirty="0">
              <a:solidFill>
                <a:schemeClr val="accent1"/>
              </a:solidFill>
              <a:latin typeface="+mn-lt"/>
              <a:ea typeface="+mn-ea"/>
              <a:cs typeface="+mn-ea"/>
            </a:endParaRPr>
          </a:p>
        </p:txBody>
      </p:sp>
    </p:spTree>
    <p:extLst>
      <p:ext uri="{BB962C8B-B14F-4D97-AF65-F5344CB8AC3E}">
        <p14:creationId xmlns:p14="http://schemas.microsoft.com/office/powerpoint/2010/main" val="1374571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2">
            <a:extLst>
              <a:ext uri="{FF2B5EF4-FFF2-40B4-BE49-F238E27FC236}">
                <a16:creationId xmlns:a16="http://schemas.microsoft.com/office/drawing/2014/main" id="{1AD05338-7D17-794C-A723-CF8DEFC151CD}"/>
              </a:ext>
            </a:extLst>
          </p:cNvPr>
          <p:cNvSpPr>
            <a:spLocks noGrp="1" noChangeArrowheads="1"/>
          </p:cNvSpPr>
          <p:nvPr>
            <p:ph type="title"/>
          </p:nvPr>
        </p:nvSpPr>
        <p:spPr>
          <a:xfrm>
            <a:off x="4809507" y="759031"/>
            <a:ext cx="3301340" cy="922338"/>
          </a:xfrm>
        </p:spPr>
        <p:txBody>
          <a:bodyPr/>
          <a:lstStyle/>
          <a:p>
            <a:pPr eaLnBrk="1" hangingPunct="1">
              <a:defRPr/>
            </a:pPr>
            <a:r>
              <a:rPr lang="en-US" altLang="zh-CN" sz="3600" b="1" dirty="0">
                <a:solidFill>
                  <a:schemeClr val="accent1"/>
                </a:solidFill>
                <a:latin typeface="+mn-lt"/>
                <a:ea typeface="+mn-ea"/>
                <a:cs typeface="+mn-ea"/>
              </a:rPr>
              <a:t>SMTP: </a:t>
            </a:r>
            <a:r>
              <a:rPr lang="zh-CN" altLang="en-US" sz="3600" b="1" dirty="0">
                <a:solidFill>
                  <a:schemeClr val="accent1"/>
                </a:solidFill>
                <a:latin typeface="+mn-lt"/>
                <a:ea typeface="+mn-ea"/>
                <a:cs typeface="+mn-ea"/>
              </a:rPr>
              <a:t>总结</a:t>
            </a:r>
          </a:p>
        </p:txBody>
      </p:sp>
      <p:sp>
        <p:nvSpPr>
          <p:cNvPr id="158722" name="Rectangle 3">
            <a:extLst>
              <a:ext uri="{FF2B5EF4-FFF2-40B4-BE49-F238E27FC236}">
                <a16:creationId xmlns:a16="http://schemas.microsoft.com/office/drawing/2014/main" id="{C5940BFA-07A3-6140-88A8-1A20C22FEABA}"/>
              </a:ext>
            </a:extLst>
          </p:cNvPr>
          <p:cNvSpPr>
            <a:spLocks noGrp="1" noChangeArrowheads="1"/>
          </p:cNvSpPr>
          <p:nvPr>
            <p:ph type="body" sz="half" idx="1"/>
          </p:nvPr>
        </p:nvSpPr>
        <p:spPr>
          <a:xfrm>
            <a:off x="685800" y="2336800"/>
            <a:ext cx="3924300" cy="3505200"/>
          </a:xfrm>
          <a:noFill/>
        </p:spPr>
        <p:txBody>
          <a:bodyPr/>
          <a:lstStyle/>
          <a:p>
            <a:pPr eaLnBrk="1" hangingPunct="1"/>
            <a:r>
              <a:rPr lang="en-US" altLang="zh-CN" sz="2800"/>
              <a:t>SMTP</a:t>
            </a:r>
            <a:r>
              <a:rPr lang="zh-CN" altLang="en-US" sz="2800"/>
              <a:t>使用持久连接</a:t>
            </a:r>
          </a:p>
          <a:p>
            <a:pPr eaLnBrk="1" hangingPunct="1"/>
            <a:r>
              <a:rPr lang="en-US" altLang="zh-CN" sz="2800"/>
              <a:t>SMTP </a:t>
            </a:r>
            <a:r>
              <a:rPr lang="zh-CN" altLang="en-US" sz="2800"/>
              <a:t>要求邮件消息</a:t>
            </a:r>
            <a:r>
              <a:rPr lang="en-US" altLang="zh-CN" sz="2800"/>
              <a:t>(header &amp; body)</a:t>
            </a:r>
            <a:r>
              <a:rPr lang="zh-CN" altLang="en-US" sz="2800"/>
              <a:t>必须是</a:t>
            </a:r>
            <a:r>
              <a:rPr lang="en-US" altLang="zh-CN" sz="2800"/>
              <a:t>7-bit ASCII</a:t>
            </a:r>
          </a:p>
          <a:p>
            <a:pPr eaLnBrk="1" hangingPunct="1"/>
            <a:r>
              <a:rPr lang="en-US" altLang="zh-CN" sz="2800"/>
              <a:t>SMTP</a:t>
            </a:r>
            <a:r>
              <a:rPr lang="zh-CN" altLang="en-US" sz="2800"/>
              <a:t>服务器使用</a:t>
            </a:r>
            <a:r>
              <a:rPr lang="en-US" altLang="zh-CN" sz="2800"/>
              <a:t>CRLF.CRLF </a:t>
            </a:r>
            <a:r>
              <a:rPr lang="zh-CN" altLang="en-US" sz="2800"/>
              <a:t>来判断邮件消息的结束</a:t>
            </a:r>
          </a:p>
        </p:txBody>
      </p:sp>
      <p:sp>
        <p:nvSpPr>
          <p:cNvPr id="158723" name="Rectangle 4">
            <a:extLst>
              <a:ext uri="{FF2B5EF4-FFF2-40B4-BE49-F238E27FC236}">
                <a16:creationId xmlns:a16="http://schemas.microsoft.com/office/drawing/2014/main" id="{AC4639EF-3A12-3B42-99FA-6CD841453167}"/>
              </a:ext>
            </a:extLst>
          </p:cNvPr>
          <p:cNvSpPr>
            <a:spLocks noGrp="1" noChangeArrowheads="1"/>
          </p:cNvSpPr>
          <p:nvPr>
            <p:ph type="body" sz="half" idx="2"/>
          </p:nvPr>
        </p:nvSpPr>
        <p:spPr>
          <a:xfrm>
            <a:off x="5486400" y="1827213"/>
            <a:ext cx="6324600" cy="4525962"/>
          </a:xfrm>
          <a:noFill/>
        </p:spPr>
        <p:txBody>
          <a:bodyPr/>
          <a:lstStyle/>
          <a:p>
            <a:pPr eaLnBrk="1" hangingPunct="1">
              <a:lnSpc>
                <a:spcPct val="90000"/>
              </a:lnSpc>
              <a:buFont typeface="Wingdings" pitchFamily="2" charset="2"/>
              <a:buNone/>
            </a:pPr>
            <a:r>
              <a:rPr lang="zh-CN" altLang="en-US" sz="2800" dirty="0">
                <a:solidFill>
                  <a:schemeClr val="accent2"/>
                </a:solidFill>
              </a:rPr>
              <a:t>与</a:t>
            </a:r>
            <a:r>
              <a:rPr lang="en-US" altLang="zh-CN" sz="2800" dirty="0">
                <a:solidFill>
                  <a:schemeClr val="accent2"/>
                </a:solidFill>
              </a:rPr>
              <a:t>HTTP</a:t>
            </a:r>
            <a:r>
              <a:rPr lang="zh-CN" altLang="en-US" sz="2800" dirty="0">
                <a:solidFill>
                  <a:schemeClr val="accent2"/>
                </a:solidFill>
              </a:rPr>
              <a:t>的比较</a:t>
            </a:r>
            <a:r>
              <a:rPr lang="en-US" altLang="zh-CN" sz="2800" dirty="0">
                <a:solidFill>
                  <a:schemeClr val="accent2"/>
                </a:solidFill>
              </a:rPr>
              <a:t>:</a:t>
            </a:r>
          </a:p>
          <a:p>
            <a:pPr eaLnBrk="1" hangingPunct="1">
              <a:lnSpc>
                <a:spcPct val="90000"/>
              </a:lnSpc>
              <a:spcBef>
                <a:spcPct val="50000"/>
              </a:spcBef>
            </a:pPr>
            <a:r>
              <a:rPr lang="en-US" altLang="zh-CN" sz="2800" dirty="0"/>
              <a:t>HTTP: </a:t>
            </a:r>
            <a:r>
              <a:rPr lang="zh-CN" altLang="en-US" sz="2800" dirty="0"/>
              <a:t>拉协议</a:t>
            </a:r>
          </a:p>
          <a:p>
            <a:pPr eaLnBrk="1" hangingPunct="1">
              <a:lnSpc>
                <a:spcPct val="90000"/>
              </a:lnSpc>
              <a:spcAft>
                <a:spcPct val="50000"/>
              </a:spcAft>
            </a:pPr>
            <a:r>
              <a:rPr lang="en-US" altLang="zh-CN" sz="2800" dirty="0"/>
              <a:t>SMTP: </a:t>
            </a:r>
            <a:r>
              <a:rPr lang="zh-CN" altLang="en-US" sz="2800" dirty="0"/>
              <a:t>推协议</a:t>
            </a:r>
          </a:p>
          <a:p>
            <a:pPr eaLnBrk="1" hangingPunct="1">
              <a:lnSpc>
                <a:spcPct val="90000"/>
              </a:lnSpc>
              <a:spcAft>
                <a:spcPct val="50000"/>
              </a:spcAft>
            </a:pPr>
            <a:r>
              <a:rPr lang="zh-CN" altLang="en-US" sz="2800" dirty="0"/>
              <a:t>都有</a:t>
            </a:r>
            <a:r>
              <a:rPr lang="en-US" altLang="zh-CN" sz="2800" dirty="0"/>
              <a:t>ASCII </a:t>
            </a:r>
            <a:r>
              <a:rPr lang="zh-CN" altLang="en-US" sz="2800" dirty="0"/>
              <a:t>命令</a:t>
            </a:r>
            <a:r>
              <a:rPr lang="en-US" altLang="zh-CN" sz="2800" dirty="0"/>
              <a:t>/</a:t>
            </a:r>
            <a:r>
              <a:rPr lang="zh-CN" altLang="en-US" sz="2800" dirty="0"/>
              <a:t>应答交互</a:t>
            </a:r>
            <a:r>
              <a:rPr lang="en-US" altLang="zh-CN" sz="2800" dirty="0"/>
              <a:t>, </a:t>
            </a:r>
            <a:r>
              <a:rPr lang="zh-CN" altLang="en-US" sz="2800" dirty="0"/>
              <a:t>状态码</a:t>
            </a:r>
          </a:p>
          <a:p>
            <a:pPr eaLnBrk="1" hangingPunct="1">
              <a:lnSpc>
                <a:spcPct val="90000"/>
              </a:lnSpc>
            </a:pPr>
            <a:r>
              <a:rPr lang="en-US" altLang="zh-CN" sz="2800" dirty="0"/>
              <a:t>HTTP: </a:t>
            </a:r>
            <a:r>
              <a:rPr lang="zh-CN" altLang="en-US" sz="2800" dirty="0"/>
              <a:t>每个对象封装在它各自的</a:t>
            </a:r>
            <a:r>
              <a:rPr lang="en-US" altLang="zh-CN" sz="2800" dirty="0"/>
              <a:t>HTTP</a:t>
            </a:r>
            <a:r>
              <a:rPr lang="zh-CN" altLang="en-US" sz="2800" dirty="0"/>
              <a:t>响应消息中发送</a:t>
            </a:r>
          </a:p>
          <a:p>
            <a:pPr eaLnBrk="1" hangingPunct="1">
              <a:lnSpc>
                <a:spcPct val="90000"/>
              </a:lnSpc>
            </a:pPr>
            <a:r>
              <a:rPr lang="en-US" altLang="zh-CN" sz="2800" dirty="0"/>
              <a:t>SMTP: </a:t>
            </a:r>
            <a:r>
              <a:rPr lang="zh-CN" altLang="en-US" sz="2800" dirty="0"/>
              <a:t>一个邮件内各个对象置于同一个邮件消息的多目部分发送</a:t>
            </a:r>
          </a:p>
        </p:txBody>
      </p:sp>
      <p:sp>
        <p:nvSpPr>
          <p:cNvPr id="6" name="Title 1">
            <a:extLst>
              <a:ext uri="{FF2B5EF4-FFF2-40B4-BE49-F238E27FC236}">
                <a16:creationId xmlns:a16="http://schemas.microsoft.com/office/drawing/2014/main" id="{9F8D673E-05E8-0642-9A16-7BDD0764EBD9}"/>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86644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2">
            <a:extLst>
              <a:ext uri="{FF2B5EF4-FFF2-40B4-BE49-F238E27FC236}">
                <a16:creationId xmlns:a16="http://schemas.microsoft.com/office/drawing/2014/main" id="{19E5365D-F158-8D4D-B0C6-C157CFAC4E84}"/>
              </a:ext>
            </a:extLst>
          </p:cNvPr>
          <p:cNvSpPr>
            <a:spLocks noGrp="1" noChangeArrowheads="1"/>
          </p:cNvSpPr>
          <p:nvPr>
            <p:ph type="title"/>
          </p:nvPr>
        </p:nvSpPr>
        <p:spPr>
          <a:xfrm>
            <a:off x="4816475" y="714376"/>
            <a:ext cx="3513508" cy="685800"/>
          </a:xfrm>
        </p:spPr>
        <p:txBody>
          <a:bodyPr/>
          <a:lstStyle/>
          <a:p>
            <a:pPr eaLnBrk="1" hangingPunct="1">
              <a:defRPr/>
            </a:pPr>
            <a:r>
              <a:rPr lang="zh-CN" altLang="en-US" sz="3600" b="1" dirty="0">
                <a:solidFill>
                  <a:schemeClr val="accent1"/>
                </a:solidFill>
                <a:latin typeface="+mn-lt"/>
                <a:ea typeface="+mn-ea"/>
                <a:cs typeface="+mn-ea"/>
              </a:rPr>
              <a:t>邮件消息的格式</a:t>
            </a:r>
          </a:p>
        </p:txBody>
      </p:sp>
      <p:sp>
        <p:nvSpPr>
          <p:cNvPr id="160770" name="Rectangle 3">
            <a:extLst>
              <a:ext uri="{FF2B5EF4-FFF2-40B4-BE49-F238E27FC236}">
                <a16:creationId xmlns:a16="http://schemas.microsoft.com/office/drawing/2014/main" id="{6EAD4966-8102-0F4A-8437-271B2F8FB071}"/>
              </a:ext>
            </a:extLst>
          </p:cNvPr>
          <p:cNvSpPr>
            <a:spLocks noGrp="1" noChangeArrowheads="1"/>
          </p:cNvSpPr>
          <p:nvPr>
            <p:ph type="body" sz="half" idx="1"/>
          </p:nvPr>
        </p:nvSpPr>
        <p:spPr>
          <a:xfrm>
            <a:off x="830263" y="1592263"/>
            <a:ext cx="5870575" cy="4648200"/>
          </a:xfrm>
          <a:noFill/>
        </p:spPr>
        <p:txBody>
          <a:bodyPr/>
          <a:lstStyle/>
          <a:p>
            <a:pPr eaLnBrk="1" hangingPunct="1">
              <a:buFont typeface="Wingdings" pitchFamily="2" charset="2"/>
              <a:buNone/>
            </a:pPr>
            <a:r>
              <a:rPr lang="en-US" altLang="zh-CN" sz="2800" dirty="0"/>
              <a:t>SMTP: </a:t>
            </a:r>
            <a:r>
              <a:rPr lang="zh-CN" altLang="en-US" sz="2800" dirty="0"/>
              <a:t>用来交换邮件消息的协议</a:t>
            </a:r>
          </a:p>
          <a:p>
            <a:pPr eaLnBrk="1" hangingPunct="1">
              <a:buFont typeface="Wingdings" pitchFamily="2" charset="2"/>
              <a:buNone/>
            </a:pPr>
            <a:r>
              <a:rPr lang="en-US" altLang="zh-CN" sz="2800" dirty="0"/>
              <a:t>RFC 822: </a:t>
            </a:r>
            <a:r>
              <a:rPr lang="zh-CN" altLang="en-US" sz="2800" dirty="0"/>
              <a:t>文本邮件消息格式标准</a:t>
            </a:r>
            <a:r>
              <a:rPr lang="en-US" altLang="zh-CN" sz="2800" dirty="0"/>
              <a:t>:</a:t>
            </a:r>
          </a:p>
          <a:p>
            <a:pPr eaLnBrk="1" hangingPunct="1"/>
            <a:r>
              <a:rPr lang="zh-CN" altLang="en-US" sz="2800" dirty="0"/>
              <a:t>信头－头部行。如：</a:t>
            </a:r>
          </a:p>
          <a:p>
            <a:pPr lvl="1" eaLnBrk="1" hangingPunct="1"/>
            <a:r>
              <a:rPr lang="en-US" altLang="zh-CN" sz="2400" dirty="0"/>
              <a:t>To:</a:t>
            </a:r>
          </a:p>
          <a:p>
            <a:pPr lvl="1" eaLnBrk="1" hangingPunct="1"/>
            <a:r>
              <a:rPr lang="en-US" altLang="zh-CN" sz="2400" dirty="0"/>
              <a:t>From:</a:t>
            </a:r>
          </a:p>
          <a:p>
            <a:pPr lvl="1" eaLnBrk="1" hangingPunct="1"/>
            <a:r>
              <a:rPr lang="en-US" altLang="zh-CN" sz="2400" dirty="0"/>
              <a:t>Subject:</a:t>
            </a:r>
          </a:p>
          <a:p>
            <a:pPr lvl="1" eaLnBrk="1" hangingPunct="1">
              <a:buFont typeface="Wingdings" pitchFamily="2" charset="2"/>
              <a:buNone/>
            </a:pPr>
            <a:r>
              <a:rPr lang="zh-CN" altLang="en-US" sz="2400" dirty="0">
                <a:solidFill>
                  <a:schemeClr val="accent2"/>
                </a:solidFill>
              </a:rPr>
              <a:t>这些头部不同于</a:t>
            </a:r>
            <a:r>
              <a:rPr lang="en-US" altLang="zh-CN" sz="2400" i="1" dirty="0"/>
              <a:t>SMTP</a:t>
            </a:r>
            <a:r>
              <a:rPr lang="zh-CN" altLang="en-US" sz="2400" i="1" dirty="0"/>
              <a:t>命令</a:t>
            </a:r>
            <a:r>
              <a:rPr lang="en-US" altLang="zh-CN" sz="2400" dirty="0"/>
              <a:t>!</a:t>
            </a:r>
          </a:p>
          <a:p>
            <a:pPr eaLnBrk="1" hangingPunct="1"/>
            <a:r>
              <a:rPr lang="zh-CN" altLang="en-US" sz="2800" dirty="0"/>
              <a:t>信体</a:t>
            </a:r>
          </a:p>
          <a:p>
            <a:pPr lvl="1" eaLnBrk="1" hangingPunct="1"/>
            <a:r>
              <a:rPr lang="zh-CN" altLang="en-US" sz="2400" dirty="0"/>
              <a:t>邮件消息也必须是</a:t>
            </a:r>
            <a:r>
              <a:rPr lang="en-US" altLang="zh-CN" sz="2400" dirty="0"/>
              <a:t>ASCII</a:t>
            </a:r>
            <a:r>
              <a:rPr lang="zh-CN" altLang="en-US" sz="2400" dirty="0"/>
              <a:t>字符</a:t>
            </a:r>
          </a:p>
        </p:txBody>
      </p:sp>
      <p:sp>
        <p:nvSpPr>
          <p:cNvPr id="160771" name="Rectangle 4">
            <a:extLst>
              <a:ext uri="{FF2B5EF4-FFF2-40B4-BE49-F238E27FC236}">
                <a16:creationId xmlns:a16="http://schemas.microsoft.com/office/drawing/2014/main" id="{C8872960-FA78-CF4F-B6FB-A1206038120C}"/>
              </a:ext>
            </a:extLst>
          </p:cNvPr>
          <p:cNvSpPr>
            <a:spLocks noChangeArrowheads="1"/>
          </p:cNvSpPr>
          <p:nvPr/>
        </p:nvSpPr>
        <p:spPr bwMode="auto">
          <a:xfrm>
            <a:off x="7521575" y="2401888"/>
            <a:ext cx="2828925" cy="428625"/>
          </a:xfrm>
          <a:prstGeom prst="rect">
            <a:avLst/>
          </a:prstGeom>
          <a:solidFill>
            <a:schemeClr val="accent1"/>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header</a:t>
            </a:r>
          </a:p>
        </p:txBody>
      </p:sp>
      <p:sp>
        <p:nvSpPr>
          <p:cNvPr id="160772" name="Rectangle 5">
            <a:extLst>
              <a:ext uri="{FF2B5EF4-FFF2-40B4-BE49-F238E27FC236}">
                <a16:creationId xmlns:a16="http://schemas.microsoft.com/office/drawing/2014/main" id="{1D5DFC40-A067-4A48-A012-C3FB3F524E3A}"/>
              </a:ext>
            </a:extLst>
          </p:cNvPr>
          <p:cNvSpPr>
            <a:spLocks noChangeArrowheads="1"/>
          </p:cNvSpPr>
          <p:nvPr/>
        </p:nvSpPr>
        <p:spPr bwMode="auto">
          <a:xfrm>
            <a:off x="7521575" y="3214688"/>
            <a:ext cx="2828925" cy="1736725"/>
          </a:xfrm>
          <a:prstGeom prst="rect">
            <a:avLst/>
          </a:prstGeom>
          <a:solidFill>
            <a:schemeClr val="accent2"/>
          </a:solidFill>
          <a:ln w="12700">
            <a:solidFill>
              <a:schemeClr val="tx1"/>
            </a:solidFill>
            <a:miter lim="800000"/>
            <a:headEnd/>
            <a:tailEnd/>
          </a:ln>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solidFill>
                  <a:schemeClr val="bg1"/>
                </a:solidFill>
              </a:rPr>
              <a:t>body</a:t>
            </a:r>
          </a:p>
        </p:txBody>
      </p:sp>
      <p:sp>
        <p:nvSpPr>
          <p:cNvPr id="160773" name="Rectangle 6">
            <a:extLst>
              <a:ext uri="{FF2B5EF4-FFF2-40B4-BE49-F238E27FC236}">
                <a16:creationId xmlns:a16="http://schemas.microsoft.com/office/drawing/2014/main" id="{751B9503-AFBA-1D46-A1E5-5D7A5A590C0E}"/>
              </a:ext>
            </a:extLst>
          </p:cNvPr>
          <p:cNvSpPr>
            <a:spLocks noChangeArrowheads="1"/>
          </p:cNvSpPr>
          <p:nvPr/>
        </p:nvSpPr>
        <p:spPr bwMode="auto">
          <a:xfrm>
            <a:off x="7316788" y="2286000"/>
            <a:ext cx="3238500" cy="307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latin typeface="Comic Sans MS" panose="030F0902030302020204" pitchFamily="66" charset="0"/>
              <a:ea typeface="宋体" panose="02010600030101010101" pitchFamily="2" charset="-122"/>
            </a:endParaRPr>
          </a:p>
        </p:txBody>
      </p:sp>
      <p:sp>
        <p:nvSpPr>
          <p:cNvPr id="160774" name="Line 7">
            <a:extLst>
              <a:ext uri="{FF2B5EF4-FFF2-40B4-BE49-F238E27FC236}">
                <a16:creationId xmlns:a16="http://schemas.microsoft.com/office/drawing/2014/main" id="{F0460531-F9A1-AE4D-A9AF-A49AED387F83}"/>
              </a:ext>
            </a:extLst>
          </p:cNvPr>
          <p:cNvSpPr>
            <a:spLocks noChangeShapeType="1"/>
          </p:cNvSpPr>
          <p:nvPr/>
        </p:nvSpPr>
        <p:spPr bwMode="auto">
          <a:xfrm flipV="1">
            <a:off x="4686300" y="2830513"/>
            <a:ext cx="2327275" cy="344487"/>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5" name="Line 8">
            <a:extLst>
              <a:ext uri="{FF2B5EF4-FFF2-40B4-BE49-F238E27FC236}">
                <a16:creationId xmlns:a16="http://schemas.microsoft.com/office/drawing/2014/main" id="{53EAE631-2C2F-5F4C-A541-5E5AB95E1134}"/>
              </a:ext>
            </a:extLst>
          </p:cNvPr>
          <p:cNvSpPr>
            <a:spLocks noChangeShapeType="1"/>
          </p:cNvSpPr>
          <p:nvPr/>
        </p:nvSpPr>
        <p:spPr bwMode="auto">
          <a:xfrm flipV="1">
            <a:off x="4816475" y="3916363"/>
            <a:ext cx="2578100" cy="13208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0776" name="Rectangle 9">
            <a:extLst>
              <a:ext uri="{FF2B5EF4-FFF2-40B4-BE49-F238E27FC236}">
                <a16:creationId xmlns:a16="http://schemas.microsoft.com/office/drawing/2014/main" id="{3C82A282-638B-5E48-A5F2-E05BCEAD354B}"/>
              </a:ext>
            </a:extLst>
          </p:cNvPr>
          <p:cNvSpPr>
            <a:spLocks noChangeArrowheads="1"/>
          </p:cNvSpPr>
          <p:nvPr/>
        </p:nvSpPr>
        <p:spPr bwMode="auto">
          <a:xfrm>
            <a:off x="10682288" y="2644775"/>
            <a:ext cx="1127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800"/>
              <a:t>blank</a:t>
            </a:r>
          </a:p>
          <a:p>
            <a:pPr algn="ctr">
              <a:spcBef>
                <a:spcPct val="0"/>
              </a:spcBef>
              <a:buFontTx/>
              <a:buNone/>
            </a:pPr>
            <a:r>
              <a:rPr lang="en-US" altLang="zh-CN" sz="2000">
                <a:latin typeface="Comic Sans MS" panose="030F0902030302020204" pitchFamily="66" charset="0"/>
                <a:ea typeface="宋体" panose="02010600030101010101" pitchFamily="2" charset="-122"/>
              </a:rPr>
              <a:t>line</a:t>
            </a:r>
          </a:p>
        </p:txBody>
      </p:sp>
      <p:sp>
        <p:nvSpPr>
          <p:cNvPr id="160777" name="Line 10">
            <a:extLst>
              <a:ext uri="{FF2B5EF4-FFF2-40B4-BE49-F238E27FC236}">
                <a16:creationId xmlns:a16="http://schemas.microsoft.com/office/drawing/2014/main" id="{B8E4E295-C91B-D34A-BB64-4519295F2573}"/>
              </a:ext>
            </a:extLst>
          </p:cNvPr>
          <p:cNvSpPr>
            <a:spLocks noChangeShapeType="1"/>
          </p:cNvSpPr>
          <p:nvPr/>
        </p:nvSpPr>
        <p:spPr bwMode="auto">
          <a:xfrm flipH="1">
            <a:off x="9793288" y="3060700"/>
            <a:ext cx="965200"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2" name="Title 1">
            <a:extLst>
              <a:ext uri="{FF2B5EF4-FFF2-40B4-BE49-F238E27FC236}">
                <a16:creationId xmlns:a16="http://schemas.microsoft.com/office/drawing/2014/main" id="{5967F7DC-A9E3-2247-9F74-342F5C99DC4C}"/>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9537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2">
            <a:extLst>
              <a:ext uri="{FF2B5EF4-FFF2-40B4-BE49-F238E27FC236}">
                <a16:creationId xmlns:a16="http://schemas.microsoft.com/office/drawing/2014/main" id="{96A9B55A-761C-A447-920B-732F7B2EA2FC}"/>
              </a:ext>
            </a:extLst>
          </p:cNvPr>
          <p:cNvSpPr>
            <a:spLocks noGrp="1" noChangeArrowheads="1"/>
          </p:cNvSpPr>
          <p:nvPr>
            <p:ph type="title"/>
          </p:nvPr>
        </p:nvSpPr>
        <p:spPr>
          <a:xfrm>
            <a:off x="3593306" y="789782"/>
            <a:ext cx="8382000" cy="896937"/>
          </a:xfrm>
        </p:spPr>
        <p:txBody>
          <a:bodyPr/>
          <a:lstStyle/>
          <a:p>
            <a:pPr eaLnBrk="1" hangingPunct="1">
              <a:defRPr/>
            </a:pPr>
            <a:r>
              <a:rPr lang="zh-CN" altLang="en-US" sz="3600" b="1" dirty="0">
                <a:solidFill>
                  <a:schemeClr val="accent1"/>
                </a:solidFill>
                <a:latin typeface="+mn-lt"/>
                <a:ea typeface="+mn-ea"/>
                <a:cs typeface="+mn-ea"/>
              </a:rPr>
              <a:t>邮件消息的格式</a:t>
            </a:r>
            <a:r>
              <a:rPr lang="en-US" altLang="zh-CN" sz="3600" b="1" dirty="0">
                <a:solidFill>
                  <a:schemeClr val="accent1"/>
                </a:solidFill>
                <a:latin typeface="+mn-lt"/>
                <a:ea typeface="+mn-ea"/>
                <a:cs typeface="+mn-ea"/>
              </a:rPr>
              <a:t>: </a:t>
            </a:r>
            <a:r>
              <a:rPr lang="zh-CN" altLang="en-US" sz="3600" b="1" dirty="0">
                <a:solidFill>
                  <a:schemeClr val="accent1"/>
                </a:solidFill>
                <a:latin typeface="+mn-lt"/>
                <a:ea typeface="+mn-ea"/>
                <a:cs typeface="+mn-ea"/>
              </a:rPr>
              <a:t>多媒体扩展</a:t>
            </a:r>
          </a:p>
        </p:txBody>
      </p:sp>
      <p:sp>
        <p:nvSpPr>
          <p:cNvPr id="162818" name="Rectangle 3">
            <a:extLst>
              <a:ext uri="{FF2B5EF4-FFF2-40B4-BE49-F238E27FC236}">
                <a16:creationId xmlns:a16="http://schemas.microsoft.com/office/drawing/2014/main" id="{E1038B6E-0784-684F-9BE2-4031A3BC6CAC}"/>
              </a:ext>
            </a:extLst>
          </p:cNvPr>
          <p:cNvSpPr>
            <a:spLocks noGrp="1" noChangeArrowheads="1"/>
          </p:cNvSpPr>
          <p:nvPr>
            <p:ph type="body" sz="half" idx="1"/>
          </p:nvPr>
        </p:nvSpPr>
        <p:spPr>
          <a:xfrm>
            <a:off x="2336800" y="1495425"/>
            <a:ext cx="8305800" cy="4648200"/>
          </a:xfrm>
          <a:noFill/>
        </p:spPr>
        <p:txBody>
          <a:bodyPr/>
          <a:lstStyle/>
          <a:p>
            <a:pPr eaLnBrk="1" hangingPunct="1"/>
            <a:r>
              <a:rPr lang="en-US" altLang="zh-CN" sz="2400" dirty="0"/>
              <a:t>MIME: Multipurpose Internet mail Extensions</a:t>
            </a:r>
          </a:p>
          <a:p>
            <a:pPr eaLnBrk="1" hangingPunct="1">
              <a:buFont typeface="Wingdings" pitchFamily="2" charset="2"/>
              <a:buNone/>
            </a:pPr>
            <a:r>
              <a:rPr lang="en-US" altLang="zh-CN" sz="2400" dirty="0"/>
              <a:t>               </a:t>
            </a:r>
            <a:r>
              <a:rPr lang="zh-CN" altLang="en-US" sz="2400" dirty="0"/>
              <a:t>多用途因特网邮件扩展</a:t>
            </a:r>
            <a:r>
              <a:rPr lang="en-US" altLang="zh-CN" sz="2400" dirty="0"/>
              <a:t>, RFC 2045, 2046</a:t>
            </a:r>
          </a:p>
          <a:p>
            <a:pPr eaLnBrk="1" hangingPunct="1"/>
            <a:r>
              <a:rPr lang="zh-CN" altLang="en-US" sz="2400" dirty="0"/>
              <a:t>增添额外的信头头部声明</a:t>
            </a:r>
            <a:r>
              <a:rPr lang="en-US" altLang="zh-CN" sz="2400" dirty="0"/>
              <a:t>MIME content-type</a:t>
            </a:r>
          </a:p>
        </p:txBody>
      </p:sp>
      <p:grpSp>
        <p:nvGrpSpPr>
          <p:cNvPr id="162819" name="Group 6">
            <a:extLst>
              <a:ext uri="{FF2B5EF4-FFF2-40B4-BE49-F238E27FC236}">
                <a16:creationId xmlns:a16="http://schemas.microsoft.com/office/drawing/2014/main" id="{47F391C3-2136-3841-8228-50CE9179D351}"/>
              </a:ext>
            </a:extLst>
          </p:cNvPr>
          <p:cNvGrpSpPr>
            <a:grpSpLocks/>
          </p:cNvGrpSpPr>
          <p:nvPr/>
        </p:nvGrpSpPr>
        <p:grpSpPr bwMode="auto">
          <a:xfrm>
            <a:off x="5638800" y="3200400"/>
            <a:ext cx="5003800" cy="3478213"/>
            <a:chOff x="2484" y="1796"/>
            <a:chExt cx="3152" cy="2191"/>
          </a:xfrm>
        </p:grpSpPr>
        <p:sp>
          <p:nvSpPr>
            <p:cNvPr id="162829" name="Rectangle 4">
              <a:extLst>
                <a:ext uri="{FF2B5EF4-FFF2-40B4-BE49-F238E27FC236}">
                  <a16:creationId xmlns:a16="http://schemas.microsoft.com/office/drawing/2014/main" id="{A07E9A11-47C1-E84A-BB0F-0AC9679FCF00}"/>
                </a:ext>
              </a:extLst>
            </p:cNvPr>
            <p:cNvSpPr>
              <a:spLocks noChangeArrowheads="1"/>
            </p:cNvSpPr>
            <p:nvPr/>
          </p:nvSpPr>
          <p:spPr bwMode="auto">
            <a:xfrm>
              <a:off x="2500" y="1796"/>
              <a:ext cx="3136" cy="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000" b="1" dirty="0"/>
                <a:t>From: alice@crepes.fr </a:t>
              </a:r>
            </a:p>
            <a:p>
              <a:pPr>
                <a:spcBef>
                  <a:spcPct val="0"/>
                </a:spcBef>
                <a:buFontTx/>
                <a:buNone/>
              </a:pPr>
              <a:r>
                <a:rPr lang="en-US" altLang="zh-CN" sz="2000" b="1" dirty="0"/>
                <a:t>To: bob@hamburger.edu </a:t>
              </a:r>
            </a:p>
            <a:p>
              <a:pPr>
                <a:spcBef>
                  <a:spcPct val="0"/>
                </a:spcBef>
                <a:buFontTx/>
                <a:buNone/>
              </a:pPr>
              <a:r>
                <a:rPr lang="en-US" altLang="zh-CN" sz="2000" b="1" dirty="0"/>
                <a:t>Subject: Picture of yummy crepe. </a:t>
              </a:r>
            </a:p>
            <a:p>
              <a:pPr>
                <a:spcBef>
                  <a:spcPct val="0"/>
                </a:spcBef>
                <a:buFontTx/>
                <a:buNone/>
              </a:pPr>
              <a:r>
                <a:rPr lang="en-US" altLang="zh-CN" sz="2000" b="1" dirty="0"/>
                <a:t>MIME-Version: 1.0 </a:t>
              </a:r>
            </a:p>
            <a:p>
              <a:pPr>
                <a:spcBef>
                  <a:spcPct val="0"/>
                </a:spcBef>
                <a:buFontTx/>
                <a:buNone/>
              </a:pPr>
              <a:r>
                <a:rPr lang="en-US" altLang="zh-CN" sz="2000" b="1" dirty="0"/>
                <a:t>Content-Transfer-Encoding: base64 </a:t>
              </a:r>
            </a:p>
            <a:p>
              <a:pPr>
                <a:spcBef>
                  <a:spcPct val="0"/>
                </a:spcBef>
                <a:buFontTx/>
                <a:buNone/>
              </a:pPr>
              <a:r>
                <a:rPr lang="en-US" altLang="zh-CN" sz="2000" b="1" dirty="0"/>
                <a:t>Content-Type: image/jpeg </a:t>
              </a:r>
            </a:p>
            <a:p>
              <a:pPr>
                <a:spcBef>
                  <a:spcPct val="0"/>
                </a:spcBef>
                <a:buFontTx/>
                <a:buNone/>
              </a:pPr>
              <a:endParaRPr lang="en-US" altLang="zh-CN" sz="2000" b="1" dirty="0"/>
            </a:p>
            <a:p>
              <a:pPr>
                <a:spcBef>
                  <a:spcPct val="0"/>
                </a:spcBef>
                <a:buFontTx/>
                <a:buNone/>
              </a:pPr>
              <a:r>
                <a:rPr lang="en-US" altLang="zh-CN" sz="2000" b="1" dirty="0"/>
                <a:t>base64 encoded data ..... </a:t>
              </a:r>
            </a:p>
            <a:p>
              <a:pPr>
                <a:spcBef>
                  <a:spcPct val="0"/>
                </a:spcBef>
                <a:buFontTx/>
                <a:buNone/>
              </a:pPr>
              <a:r>
                <a:rPr lang="en-US" altLang="zh-CN" sz="2000" b="1" dirty="0"/>
                <a:t>......................... </a:t>
              </a:r>
            </a:p>
            <a:p>
              <a:pPr>
                <a:spcBef>
                  <a:spcPct val="0"/>
                </a:spcBef>
                <a:buFontTx/>
                <a:buNone/>
              </a:pPr>
              <a:r>
                <a:rPr lang="en-US" altLang="zh-CN" sz="2000" b="1" dirty="0"/>
                <a:t>......base64 encoded data </a:t>
              </a:r>
            </a:p>
            <a:p>
              <a:pPr>
                <a:spcBef>
                  <a:spcPct val="0"/>
                </a:spcBef>
                <a:buFontTx/>
                <a:buNone/>
              </a:pPr>
              <a:r>
                <a:rPr lang="en-US" altLang="zh-CN" sz="2000" b="1" dirty="0"/>
                <a:t> </a:t>
              </a:r>
            </a:p>
          </p:txBody>
        </p:sp>
        <p:sp>
          <p:nvSpPr>
            <p:cNvPr id="162830" name="Rectangle 5">
              <a:extLst>
                <a:ext uri="{FF2B5EF4-FFF2-40B4-BE49-F238E27FC236}">
                  <a16:creationId xmlns:a16="http://schemas.microsoft.com/office/drawing/2014/main" id="{6532A2DC-7675-054B-BBA8-4EAB68107058}"/>
                </a:ext>
              </a:extLst>
            </p:cNvPr>
            <p:cNvSpPr>
              <a:spLocks noChangeArrowheads="1"/>
            </p:cNvSpPr>
            <p:nvPr/>
          </p:nvSpPr>
          <p:spPr bwMode="auto">
            <a:xfrm>
              <a:off x="2484" y="1796"/>
              <a:ext cx="2984" cy="20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2000" b="1"/>
            </a:p>
          </p:txBody>
        </p:sp>
      </p:grpSp>
      <p:sp>
        <p:nvSpPr>
          <p:cNvPr id="162820" name="Rectangle 7">
            <a:extLst>
              <a:ext uri="{FF2B5EF4-FFF2-40B4-BE49-F238E27FC236}">
                <a16:creationId xmlns:a16="http://schemas.microsoft.com/office/drawing/2014/main" id="{B2A084AF-DB87-6F47-990B-A2123EBC9AA6}"/>
              </a:ext>
            </a:extLst>
          </p:cNvPr>
          <p:cNvSpPr>
            <a:spLocks noChangeArrowheads="1"/>
          </p:cNvSpPr>
          <p:nvPr/>
        </p:nvSpPr>
        <p:spPr bwMode="auto">
          <a:xfrm>
            <a:off x="1936750" y="4676775"/>
            <a:ext cx="26987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r">
              <a:spcBef>
                <a:spcPct val="0"/>
              </a:spcBef>
              <a:buFontTx/>
              <a:buNone/>
            </a:pPr>
            <a:r>
              <a:rPr lang="zh-CN" altLang="en-US" sz="2400" b="1"/>
              <a:t>多媒体数据</a:t>
            </a:r>
          </a:p>
          <a:p>
            <a:pPr algn="r">
              <a:spcBef>
                <a:spcPct val="0"/>
              </a:spcBef>
              <a:buFontTx/>
              <a:buNone/>
            </a:pPr>
            <a:r>
              <a:rPr lang="zh-CN" altLang="en-US" sz="2400" b="1"/>
              <a:t>类型名</a:t>
            </a:r>
            <a:r>
              <a:rPr lang="en-US" altLang="zh-CN" sz="2400" b="1"/>
              <a:t>, </a:t>
            </a:r>
            <a:r>
              <a:rPr lang="zh-CN" altLang="en-US" sz="2400" b="1"/>
              <a:t>子类型名</a:t>
            </a:r>
            <a:r>
              <a:rPr lang="en-US" altLang="zh-CN" sz="2400" b="1"/>
              <a:t>, </a:t>
            </a:r>
          </a:p>
          <a:p>
            <a:pPr algn="r">
              <a:spcBef>
                <a:spcPct val="0"/>
              </a:spcBef>
              <a:buFontTx/>
              <a:buNone/>
            </a:pPr>
            <a:r>
              <a:rPr lang="zh-CN" altLang="en-US" sz="2400" b="1"/>
              <a:t>参数声明</a:t>
            </a:r>
          </a:p>
        </p:txBody>
      </p:sp>
      <p:sp>
        <p:nvSpPr>
          <p:cNvPr id="162821" name="Rectangle 8">
            <a:extLst>
              <a:ext uri="{FF2B5EF4-FFF2-40B4-BE49-F238E27FC236}">
                <a16:creationId xmlns:a16="http://schemas.microsoft.com/office/drawing/2014/main" id="{E30E4C4F-414B-7443-9327-2CDC9D72289E}"/>
              </a:ext>
            </a:extLst>
          </p:cNvPr>
          <p:cNvSpPr>
            <a:spLocks noChangeArrowheads="1"/>
          </p:cNvSpPr>
          <p:nvPr/>
        </p:nvSpPr>
        <p:spPr bwMode="auto">
          <a:xfrm>
            <a:off x="2668588" y="3889375"/>
            <a:ext cx="203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用来编码数据</a:t>
            </a:r>
          </a:p>
          <a:p>
            <a:pPr algn="ctr">
              <a:spcBef>
                <a:spcPct val="0"/>
              </a:spcBef>
              <a:buFontTx/>
              <a:buNone/>
            </a:pPr>
            <a:r>
              <a:rPr lang="zh-CN" altLang="en-US" sz="2400" b="1"/>
              <a:t>的方法</a:t>
            </a:r>
          </a:p>
        </p:txBody>
      </p:sp>
      <p:sp>
        <p:nvSpPr>
          <p:cNvPr id="162822" name="Rectangle 9">
            <a:extLst>
              <a:ext uri="{FF2B5EF4-FFF2-40B4-BE49-F238E27FC236}">
                <a16:creationId xmlns:a16="http://schemas.microsoft.com/office/drawing/2014/main" id="{E56BF15E-0F9E-4C4E-8A94-2E5BC2231311}"/>
              </a:ext>
            </a:extLst>
          </p:cNvPr>
          <p:cNvSpPr>
            <a:spLocks noChangeArrowheads="1"/>
          </p:cNvSpPr>
          <p:nvPr/>
        </p:nvSpPr>
        <p:spPr bwMode="auto">
          <a:xfrm>
            <a:off x="2736850" y="3351213"/>
            <a:ext cx="1712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b="1"/>
              <a:t>MIME</a:t>
            </a:r>
            <a:r>
              <a:rPr lang="zh-CN" altLang="en-US" sz="2400" b="1"/>
              <a:t>版本</a:t>
            </a:r>
          </a:p>
        </p:txBody>
      </p:sp>
      <p:sp>
        <p:nvSpPr>
          <p:cNvPr id="162823" name="Rectangle 10">
            <a:extLst>
              <a:ext uri="{FF2B5EF4-FFF2-40B4-BE49-F238E27FC236}">
                <a16:creationId xmlns:a16="http://schemas.microsoft.com/office/drawing/2014/main" id="{D5FD3DCC-FB82-7045-9152-1A0E60090F3A}"/>
              </a:ext>
            </a:extLst>
          </p:cNvPr>
          <p:cNvSpPr>
            <a:spLocks noChangeArrowheads="1"/>
          </p:cNvSpPr>
          <p:nvPr/>
        </p:nvSpPr>
        <p:spPr bwMode="auto">
          <a:xfrm>
            <a:off x="2667000" y="58578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2400" b="1"/>
              <a:t>编码后的数据</a:t>
            </a:r>
          </a:p>
        </p:txBody>
      </p:sp>
      <p:sp>
        <p:nvSpPr>
          <p:cNvPr id="162824" name="Line 11">
            <a:extLst>
              <a:ext uri="{FF2B5EF4-FFF2-40B4-BE49-F238E27FC236}">
                <a16:creationId xmlns:a16="http://schemas.microsoft.com/office/drawing/2014/main" id="{88BAC834-4C64-9D49-8A04-429A19720EA6}"/>
              </a:ext>
            </a:extLst>
          </p:cNvPr>
          <p:cNvSpPr>
            <a:spLocks noChangeShapeType="1"/>
          </p:cNvSpPr>
          <p:nvPr/>
        </p:nvSpPr>
        <p:spPr bwMode="auto">
          <a:xfrm>
            <a:off x="4552950" y="3625850"/>
            <a:ext cx="1155700" cy="5461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5" name="Line 12">
            <a:extLst>
              <a:ext uri="{FF2B5EF4-FFF2-40B4-BE49-F238E27FC236}">
                <a16:creationId xmlns:a16="http://schemas.microsoft.com/office/drawing/2014/main" id="{E9567DAA-9645-7E41-9865-02C27C344439}"/>
              </a:ext>
            </a:extLst>
          </p:cNvPr>
          <p:cNvSpPr>
            <a:spLocks noChangeShapeType="1"/>
          </p:cNvSpPr>
          <p:nvPr/>
        </p:nvSpPr>
        <p:spPr bwMode="auto">
          <a:xfrm>
            <a:off x="4527550" y="4260850"/>
            <a:ext cx="1181100" cy="1905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6" name="Line 13">
            <a:extLst>
              <a:ext uri="{FF2B5EF4-FFF2-40B4-BE49-F238E27FC236}">
                <a16:creationId xmlns:a16="http://schemas.microsoft.com/office/drawing/2014/main" id="{AAB3133E-5A0F-7347-9ABC-A706BA3FC9D0}"/>
              </a:ext>
            </a:extLst>
          </p:cNvPr>
          <p:cNvSpPr>
            <a:spLocks noChangeShapeType="1"/>
          </p:cNvSpPr>
          <p:nvPr/>
        </p:nvSpPr>
        <p:spPr bwMode="auto">
          <a:xfrm flipV="1">
            <a:off x="4502150" y="4768850"/>
            <a:ext cx="1244600" cy="3556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7" name="Line 14">
            <a:extLst>
              <a:ext uri="{FF2B5EF4-FFF2-40B4-BE49-F238E27FC236}">
                <a16:creationId xmlns:a16="http://schemas.microsoft.com/office/drawing/2014/main" id="{B8731795-E945-5F4D-8C48-570F139788B7}"/>
              </a:ext>
            </a:extLst>
          </p:cNvPr>
          <p:cNvSpPr>
            <a:spLocks noChangeShapeType="1"/>
          </p:cNvSpPr>
          <p:nvPr/>
        </p:nvSpPr>
        <p:spPr bwMode="auto">
          <a:xfrm flipV="1">
            <a:off x="4540250" y="5518150"/>
            <a:ext cx="1003300" cy="5080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2828" name="Freeform 15">
            <a:extLst>
              <a:ext uri="{FF2B5EF4-FFF2-40B4-BE49-F238E27FC236}">
                <a16:creationId xmlns:a16="http://schemas.microsoft.com/office/drawing/2014/main" id="{07496780-244B-5940-A023-66BA53C3969A}"/>
              </a:ext>
            </a:extLst>
          </p:cNvPr>
          <p:cNvSpPr>
            <a:spLocks/>
          </p:cNvSpPr>
          <p:nvPr/>
        </p:nvSpPr>
        <p:spPr bwMode="auto">
          <a:xfrm>
            <a:off x="5567363" y="5159375"/>
            <a:ext cx="311150" cy="1143000"/>
          </a:xfrm>
          <a:custGeom>
            <a:avLst/>
            <a:gdLst>
              <a:gd name="T0" fmla="*/ 2147483646 w 196"/>
              <a:gd name="T1" fmla="*/ 2147483646 h 556"/>
              <a:gd name="T2" fmla="*/ 0 w 196"/>
              <a:gd name="T3" fmla="*/ 0 h 556"/>
              <a:gd name="T4" fmla="*/ 0 w 196"/>
              <a:gd name="T5" fmla="*/ 2147483646 h 556"/>
              <a:gd name="T6" fmla="*/ 2147483646 w 196"/>
              <a:gd name="T7" fmla="*/ 2147483646 h 556"/>
              <a:gd name="T8" fmla="*/ 0 60000 65536"/>
              <a:gd name="T9" fmla="*/ 0 60000 65536"/>
              <a:gd name="T10" fmla="*/ 0 60000 65536"/>
              <a:gd name="T11" fmla="*/ 0 60000 65536"/>
              <a:gd name="T12" fmla="*/ 0 w 196"/>
              <a:gd name="T13" fmla="*/ 0 h 556"/>
              <a:gd name="T14" fmla="*/ 196 w 196"/>
              <a:gd name="T15" fmla="*/ 556 h 556"/>
            </a:gdLst>
            <a:ahLst/>
            <a:cxnLst>
              <a:cxn ang="T8">
                <a:pos x="T0" y="T1"/>
              </a:cxn>
              <a:cxn ang="T9">
                <a:pos x="T2" y="T3"/>
              </a:cxn>
              <a:cxn ang="T10">
                <a:pos x="T4" y="T5"/>
              </a:cxn>
              <a:cxn ang="T11">
                <a:pos x="T6" y="T7"/>
              </a:cxn>
            </a:cxnLst>
            <a:rect l="T12" t="T13" r="T14" b="T15"/>
            <a:pathLst>
              <a:path w="196" h="556">
                <a:moveTo>
                  <a:pt x="159" y="3"/>
                </a:moveTo>
                <a:lnTo>
                  <a:pt x="0" y="0"/>
                </a:lnTo>
                <a:lnTo>
                  <a:pt x="0" y="555"/>
                </a:lnTo>
                <a:lnTo>
                  <a:pt x="195" y="552"/>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Title 1">
            <a:extLst>
              <a:ext uri="{FF2B5EF4-FFF2-40B4-BE49-F238E27FC236}">
                <a16:creationId xmlns:a16="http://schemas.microsoft.com/office/drawing/2014/main" id="{37CD2F12-9599-204B-9FE8-6D7C38AF4036}"/>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00675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a:extLst>
              <a:ext uri="{FF2B5EF4-FFF2-40B4-BE49-F238E27FC236}">
                <a16:creationId xmlns:a16="http://schemas.microsoft.com/office/drawing/2014/main" id="{A1FC991A-D0DE-B34C-B5D6-36839E48920A}"/>
              </a:ext>
            </a:extLst>
          </p:cNvPr>
          <p:cNvSpPr>
            <a:spLocks noGrp="1" noChangeArrowheads="1"/>
          </p:cNvSpPr>
          <p:nvPr>
            <p:ph type="body" sz="half" idx="1"/>
          </p:nvPr>
        </p:nvSpPr>
        <p:spPr>
          <a:xfrm>
            <a:off x="1524000" y="3916363"/>
            <a:ext cx="9059863" cy="2327275"/>
          </a:xfrm>
          <a:noFill/>
        </p:spPr>
        <p:txBody>
          <a:bodyPr/>
          <a:lstStyle/>
          <a:p>
            <a:pPr eaLnBrk="1" hangingPunct="1"/>
            <a:r>
              <a:rPr lang="en-US" altLang="zh-CN" sz="2800" dirty="0"/>
              <a:t>SMTP: </a:t>
            </a:r>
            <a:r>
              <a:rPr lang="zh-CN" altLang="en-US" sz="2800" dirty="0"/>
              <a:t>递送</a:t>
            </a:r>
            <a:r>
              <a:rPr lang="en-US" altLang="zh-CN" sz="2800" dirty="0"/>
              <a:t>/</a:t>
            </a:r>
            <a:r>
              <a:rPr lang="zh-CN" altLang="en-US" sz="2800" dirty="0"/>
              <a:t>存储邮件消息到接收者邮件服务器</a:t>
            </a:r>
          </a:p>
          <a:p>
            <a:pPr eaLnBrk="1" hangingPunct="1"/>
            <a:r>
              <a:rPr lang="zh-CN" altLang="en-US" sz="2800" dirty="0"/>
              <a:t>邮件访问协议</a:t>
            </a:r>
            <a:r>
              <a:rPr lang="en-US" altLang="zh-CN" sz="2800" dirty="0"/>
              <a:t>: </a:t>
            </a:r>
            <a:r>
              <a:rPr lang="zh-CN" altLang="en-US" sz="2800" dirty="0"/>
              <a:t>从服务器获取邮件消息</a:t>
            </a:r>
          </a:p>
          <a:p>
            <a:pPr lvl="1" eaLnBrk="1" hangingPunct="1"/>
            <a:r>
              <a:rPr lang="en-US" altLang="zh-CN" sz="2400" dirty="0"/>
              <a:t>POP: Post Office Protocol </a:t>
            </a:r>
            <a:r>
              <a:rPr lang="zh-CN" altLang="en-US" sz="2400" dirty="0"/>
              <a:t>邮局协议</a:t>
            </a:r>
            <a:r>
              <a:rPr lang="en-US" altLang="zh-CN" sz="2400" dirty="0"/>
              <a:t>[RFC 1939]110</a:t>
            </a:r>
            <a:r>
              <a:rPr lang="zh-CN" altLang="en-US" sz="2400" dirty="0"/>
              <a:t>端口号</a:t>
            </a:r>
          </a:p>
          <a:p>
            <a:pPr lvl="2" eaLnBrk="1" hangingPunct="1"/>
            <a:r>
              <a:rPr lang="zh-CN" altLang="en-US" sz="2800" dirty="0"/>
              <a:t>身份认证 </a:t>
            </a:r>
            <a:r>
              <a:rPr lang="en-US" altLang="zh-CN" sz="2800" dirty="0"/>
              <a:t>(</a:t>
            </a:r>
            <a:r>
              <a:rPr lang="zh-CN" altLang="en-US" sz="2800" dirty="0"/>
              <a:t>代理 </a:t>
            </a:r>
            <a:r>
              <a:rPr lang="en-US" altLang="zh-CN" sz="2800" dirty="0"/>
              <a:t>&lt;--&gt;</a:t>
            </a:r>
            <a:r>
              <a:rPr lang="zh-CN" altLang="en-US" sz="2800" dirty="0"/>
              <a:t>服务器</a:t>
            </a:r>
            <a:r>
              <a:rPr lang="en-US" altLang="zh-CN" sz="2800" dirty="0"/>
              <a:t>) </a:t>
            </a:r>
            <a:r>
              <a:rPr lang="zh-CN" altLang="en-US" sz="2800" dirty="0"/>
              <a:t>并 下载邮件消息 </a:t>
            </a:r>
          </a:p>
        </p:txBody>
      </p:sp>
      <p:sp>
        <p:nvSpPr>
          <p:cNvPr id="164867" name="Line 4">
            <a:extLst>
              <a:ext uri="{FF2B5EF4-FFF2-40B4-BE49-F238E27FC236}">
                <a16:creationId xmlns:a16="http://schemas.microsoft.com/office/drawing/2014/main" id="{4C67FBCF-B791-F542-AAFE-F0CB897B4FF3}"/>
              </a:ext>
            </a:extLst>
          </p:cNvPr>
          <p:cNvSpPr>
            <a:spLocks noChangeShapeType="1"/>
          </p:cNvSpPr>
          <p:nvPr/>
        </p:nvSpPr>
        <p:spPr bwMode="auto">
          <a:xfrm>
            <a:off x="2978150" y="2381250"/>
            <a:ext cx="9747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64868" name="Group 9">
            <a:extLst>
              <a:ext uri="{FF2B5EF4-FFF2-40B4-BE49-F238E27FC236}">
                <a16:creationId xmlns:a16="http://schemas.microsoft.com/office/drawing/2014/main" id="{F78DBE74-58F0-7447-BB70-1123AE6EDCA6}"/>
              </a:ext>
            </a:extLst>
          </p:cNvPr>
          <p:cNvGrpSpPr>
            <a:grpSpLocks/>
          </p:cNvGrpSpPr>
          <p:nvPr/>
        </p:nvGrpSpPr>
        <p:grpSpPr bwMode="auto">
          <a:xfrm>
            <a:off x="8583613" y="1589088"/>
            <a:ext cx="944562" cy="1120775"/>
            <a:chOff x="4444" y="944"/>
            <a:chExt cx="379" cy="423"/>
          </a:xfrm>
        </p:grpSpPr>
        <p:graphicFrame>
          <p:nvGraphicFramePr>
            <p:cNvPr id="164935" name="Object 5">
              <a:extLst>
                <a:ext uri="{FF2B5EF4-FFF2-40B4-BE49-F238E27FC236}">
                  <a16:creationId xmlns:a16="http://schemas.microsoft.com/office/drawing/2014/main" id="{7AE72D67-4CDD-6344-A1A9-C06675C6245B}"/>
                </a:ext>
              </a:extLst>
            </p:cNvPr>
            <p:cNvGraphicFramePr>
              <a:graphicFrameLocks/>
            </p:cNvGraphicFramePr>
            <p:nvPr/>
          </p:nvGraphicFramePr>
          <p:xfrm>
            <a:off x="4476" y="944"/>
            <a:ext cx="324" cy="268"/>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64935" name="Object 5">
                          <a:extLst>
                            <a:ext uri="{FF2B5EF4-FFF2-40B4-BE49-F238E27FC236}">
                              <a16:creationId xmlns:a16="http://schemas.microsoft.com/office/drawing/2014/main" id="{7AE72D67-4CDD-6344-A1A9-C06675C6245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 y="944"/>
                          <a:ext cx="3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4936" name="Group 8">
              <a:extLst>
                <a:ext uri="{FF2B5EF4-FFF2-40B4-BE49-F238E27FC236}">
                  <a16:creationId xmlns:a16="http://schemas.microsoft.com/office/drawing/2014/main" id="{C68B030C-E771-2F46-ABF8-3D42790741C2}"/>
                </a:ext>
              </a:extLst>
            </p:cNvPr>
            <p:cNvGrpSpPr>
              <a:grpSpLocks/>
            </p:cNvGrpSpPr>
            <p:nvPr/>
          </p:nvGrpSpPr>
          <p:grpSpPr bwMode="auto">
            <a:xfrm>
              <a:off x="4444" y="1115"/>
              <a:ext cx="379" cy="252"/>
              <a:chOff x="4444" y="1115"/>
              <a:chExt cx="379" cy="252"/>
            </a:xfrm>
          </p:grpSpPr>
          <p:sp>
            <p:nvSpPr>
              <p:cNvPr id="164937" name="Rectangle 6">
                <a:extLst>
                  <a:ext uri="{FF2B5EF4-FFF2-40B4-BE49-F238E27FC236}">
                    <a16:creationId xmlns:a16="http://schemas.microsoft.com/office/drawing/2014/main" id="{F1A9CA3F-C081-D748-901D-8F7FEDE0756A}"/>
                  </a:ext>
                </a:extLst>
              </p:cNvPr>
              <p:cNvSpPr>
                <a:spLocks noChangeArrowheads="1"/>
              </p:cNvSpPr>
              <p:nvPr/>
            </p:nvSpPr>
            <p:spPr bwMode="auto">
              <a:xfrm>
                <a:off x="4444" y="1128"/>
                <a:ext cx="379" cy="239"/>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solidFill>
                    <a:schemeClr val="bg1"/>
                  </a:solidFill>
                </a:endParaRPr>
              </a:p>
            </p:txBody>
          </p:sp>
          <p:sp>
            <p:nvSpPr>
              <p:cNvPr id="164938" name="Rectangle 7">
                <a:extLst>
                  <a:ext uri="{FF2B5EF4-FFF2-40B4-BE49-F238E27FC236}">
                    <a16:creationId xmlns:a16="http://schemas.microsoft.com/office/drawing/2014/main" id="{F32AA3D9-7A21-FD4C-9DD4-26666ADE9B61}"/>
                  </a:ext>
                </a:extLst>
              </p:cNvPr>
              <p:cNvSpPr>
                <a:spLocks noChangeArrowheads="1"/>
              </p:cNvSpPr>
              <p:nvPr/>
            </p:nvSpPr>
            <p:spPr bwMode="auto">
              <a:xfrm>
                <a:off x="4470" y="1115"/>
                <a:ext cx="3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bg1"/>
                    </a:solidFill>
                  </a:rPr>
                  <a:t>user</a:t>
                </a:r>
              </a:p>
              <a:p>
                <a:pPr algn="ctr">
                  <a:spcBef>
                    <a:spcPct val="0"/>
                  </a:spcBef>
                  <a:buFontTx/>
                  <a:buNone/>
                </a:pPr>
                <a:r>
                  <a:rPr lang="en-US" altLang="zh-CN" sz="1800">
                    <a:solidFill>
                      <a:schemeClr val="bg1"/>
                    </a:solidFill>
                  </a:rPr>
                  <a:t>agent</a:t>
                </a:r>
              </a:p>
            </p:txBody>
          </p:sp>
        </p:grpSp>
      </p:grpSp>
      <p:grpSp>
        <p:nvGrpSpPr>
          <p:cNvPr id="164869" name="Group 18">
            <a:extLst>
              <a:ext uri="{FF2B5EF4-FFF2-40B4-BE49-F238E27FC236}">
                <a16:creationId xmlns:a16="http://schemas.microsoft.com/office/drawing/2014/main" id="{964BF0E0-53E2-014D-9BB9-BF08C494D6A2}"/>
              </a:ext>
            </a:extLst>
          </p:cNvPr>
          <p:cNvGrpSpPr>
            <a:grpSpLocks/>
          </p:cNvGrpSpPr>
          <p:nvPr/>
        </p:nvGrpSpPr>
        <p:grpSpPr bwMode="auto">
          <a:xfrm>
            <a:off x="4181475" y="1528763"/>
            <a:ext cx="519113" cy="987425"/>
            <a:chOff x="1975" y="1029"/>
            <a:chExt cx="224" cy="587"/>
          </a:xfrm>
        </p:grpSpPr>
        <p:sp>
          <p:nvSpPr>
            <p:cNvPr id="164927" name="AutoShape 10">
              <a:extLst>
                <a:ext uri="{FF2B5EF4-FFF2-40B4-BE49-F238E27FC236}">
                  <a16:creationId xmlns:a16="http://schemas.microsoft.com/office/drawing/2014/main" id="{19491F58-20BF-AE48-87C6-1AE69A5DAF0A}"/>
                </a:ext>
              </a:extLst>
            </p:cNvPr>
            <p:cNvSpPr>
              <a:spLocks noChangeArrowheads="1"/>
            </p:cNvSpPr>
            <p:nvPr/>
          </p:nvSpPr>
          <p:spPr bwMode="auto">
            <a:xfrm>
              <a:off x="1975"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8" name="Rectangle 11">
              <a:extLst>
                <a:ext uri="{FF2B5EF4-FFF2-40B4-BE49-F238E27FC236}">
                  <a16:creationId xmlns:a16="http://schemas.microsoft.com/office/drawing/2014/main" id="{38B59EEA-D82E-864C-BC7E-311F76D27659}"/>
                </a:ext>
              </a:extLst>
            </p:cNvPr>
            <p:cNvSpPr>
              <a:spLocks noChangeArrowheads="1"/>
            </p:cNvSpPr>
            <p:nvPr/>
          </p:nvSpPr>
          <p:spPr bwMode="auto">
            <a:xfrm>
              <a:off x="2088"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9" name="Rectangle 12">
              <a:extLst>
                <a:ext uri="{FF2B5EF4-FFF2-40B4-BE49-F238E27FC236}">
                  <a16:creationId xmlns:a16="http://schemas.microsoft.com/office/drawing/2014/main" id="{EF29F09C-21D5-724A-AF70-82F4B3FE1716}"/>
                </a:ext>
              </a:extLst>
            </p:cNvPr>
            <p:cNvSpPr>
              <a:spLocks noChangeArrowheads="1"/>
            </p:cNvSpPr>
            <p:nvPr/>
          </p:nvSpPr>
          <p:spPr bwMode="auto">
            <a:xfrm>
              <a:off x="1977"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30" name="AutoShape 13">
              <a:extLst>
                <a:ext uri="{FF2B5EF4-FFF2-40B4-BE49-F238E27FC236}">
                  <a16:creationId xmlns:a16="http://schemas.microsoft.com/office/drawing/2014/main" id="{6F6DD452-4574-9F41-8304-66A224193C2D}"/>
                </a:ext>
              </a:extLst>
            </p:cNvPr>
            <p:cNvSpPr>
              <a:spLocks noChangeArrowheads="1"/>
            </p:cNvSpPr>
            <p:nvPr/>
          </p:nvSpPr>
          <p:spPr bwMode="auto">
            <a:xfrm>
              <a:off x="1976"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31" name="Line 14">
              <a:extLst>
                <a:ext uri="{FF2B5EF4-FFF2-40B4-BE49-F238E27FC236}">
                  <a16:creationId xmlns:a16="http://schemas.microsoft.com/office/drawing/2014/main" id="{16D98CC6-EA26-E943-A618-E10CDAB9C034}"/>
                </a:ext>
              </a:extLst>
            </p:cNvPr>
            <p:cNvSpPr>
              <a:spLocks noChangeShapeType="1"/>
            </p:cNvSpPr>
            <p:nvPr/>
          </p:nvSpPr>
          <p:spPr bwMode="auto">
            <a:xfrm>
              <a:off x="2199"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32" name="Line 15">
              <a:extLst>
                <a:ext uri="{FF2B5EF4-FFF2-40B4-BE49-F238E27FC236}">
                  <a16:creationId xmlns:a16="http://schemas.microsoft.com/office/drawing/2014/main" id="{4CD6C721-240A-2E4D-BD84-441FFA0B994F}"/>
                </a:ext>
              </a:extLst>
            </p:cNvPr>
            <p:cNvSpPr>
              <a:spLocks noChangeShapeType="1"/>
            </p:cNvSpPr>
            <p:nvPr/>
          </p:nvSpPr>
          <p:spPr bwMode="auto">
            <a:xfrm flipH="1">
              <a:off x="2118"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33" name="Rectangle 16">
              <a:extLst>
                <a:ext uri="{FF2B5EF4-FFF2-40B4-BE49-F238E27FC236}">
                  <a16:creationId xmlns:a16="http://schemas.microsoft.com/office/drawing/2014/main" id="{03F02DD8-8173-B04C-BA41-6FB2E7B8FE06}"/>
                </a:ext>
              </a:extLst>
            </p:cNvPr>
            <p:cNvSpPr>
              <a:spLocks noChangeArrowheads="1"/>
            </p:cNvSpPr>
            <p:nvPr/>
          </p:nvSpPr>
          <p:spPr bwMode="auto">
            <a:xfrm>
              <a:off x="1995"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34" name="Rectangle 17">
              <a:extLst>
                <a:ext uri="{FF2B5EF4-FFF2-40B4-BE49-F238E27FC236}">
                  <a16:creationId xmlns:a16="http://schemas.microsoft.com/office/drawing/2014/main" id="{9DE477FE-5D41-5B4E-A21C-7578DB926781}"/>
                </a:ext>
              </a:extLst>
            </p:cNvPr>
            <p:cNvSpPr>
              <a:spLocks noChangeArrowheads="1"/>
            </p:cNvSpPr>
            <p:nvPr/>
          </p:nvSpPr>
          <p:spPr bwMode="auto">
            <a:xfrm>
              <a:off x="2008"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64870" name="Group 35">
            <a:extLst>
              <a:ext uri="{FF2B5EF4-FFF2-40B4-BE49-F238E27FC236}">
                <a16:creationId xmlns:a16="http://schemas.microsoft.com/office/drawing/2014/main" id="{869B24EA-B0FB-8F48-BC7C-875742E2A50F}"/>
              </a:ext>
            </a:extLst>
          </p:cNvPr>
          <p:cNvGrpSpPr>
            <a:grpSpLocks/>
          </p:cNvGrpSpPr>
          <p:nvPr/>
        </p:nvGrpSpPr>
        <p:grpSpPr bwMode="auto">
          <a:xfrm>
            <a:off x="3432175" y="2132013"/>
            <a:ext cx="2062163" cy="1547812"/>
            <a:chOff x="1555" y="1264"/>
            <a:chExt cx="1042" cy="699"/>
          </a:xfrm>
        </p:grpSpPr>
        <p:sp>
          <p:nvSpPr>
            <p:cNvPr id="164911" name="Rectangle 19">
              <a:extLst>
                <a:ext uri="{FF2B5EF4-FFF2-40B4-BE49-F238E27FC236}">
                  <a16:creationId xmlns:a16="http://schemas.microsoft.com/office/drawing/2014/main" id="{498BCCE0-804B-5E43-982B-AE06B956CBAA}"/>
                </a:ext>
              </a:extLst>
            </p:cNvPr>
            <p:cNvSpPr>
              <a:spLocks noChangeArrowheads="1"/>
            </p:cNvSpPr>
            <p:nvPr/>
          </p:nvSpPr>
          <p:spPr bwMode="auto">
            <a:xfrm>
              <a:off x="1555" y="1643"/>
              <a:ext cx="10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sender’s mail </a:t>
              </a:r>
            </a:p>
            <a:p>
              <a:pPr algn="ctr">
                <a:spcBef>
                  <a:spcPct val="0"/>
                </a:spcBef>
                <a:buFontTx/>
                <a:buNone/>
              </a:pPr>
              <a:r>
                <a:rPr lang="en-US" altLang="zh-CN" sz="2000"/>
                <a:t>server</a:t>
              </a:r>
            </a:p>
          </p:txBody>
        </p:sp>
        <p:grpSp>
          <p:nvGrpSpPr>
            <p:cNvPr id="164912" name="Group 34">
              <a:extLst>
                <a:ext uri="{FF2B5EF4-FFF2-40B4-BE49-F238E27FC236}">
                  <a16:creationId xmlns:a16="http://schemas.microsoft.com/office/drawing/2014/main" id="{EB3FB071-EE38-C547-A82E-E3E51AA0EFD4}"/>
                </a:ext>
              </a:extLst>
            </p:cNvPr>
            <p:cNvGrpSpPr>
              <a:grpSpLocks/>
            </p:cNvGrpSpPr>
            <p:nvPr/>
          </p:nvGrpSpPr>
          <p:grpSpPr bwMode="auto">
            <a:xfrm>
              <a:off x="1816" y="1264"/>
              <a:ext cx="514" cy="358"/>
              <a:chOff x="1816" y="1264"/>
              <a:chExt cx="514" cy="358"/>
            </a:xfrm>
          </p:grpSpPr>
          <p:sp>
            <p:nvSpPr>
              <p:cNvPr id="164913" name="Rectangle 20">
                <a:extLst>
                  <a:ext uri="{FF2B5EF4-FFF2-40B4-BE49-F238E27FC236}">
                    <a16:creationId xmlns:a16="http://schemas.microsoft.com/office/drawing/2014/main" id="{5EBE3CA5-0B53-6A4B-8940-0C1E0BFA73F0}"/>
                  </a:ext>
                </a:extLst>
              </p:cNvPr>
              <p:cNvSpPr>
                <a:spLocks noChangeArrowheads="1"/>
              </p:cNvSpPr>
              <p:nvPr/>
            </p:nvSpPr>
            <p:spPr bwMode="auto">
              <a:xfrm>
                <a:off x="1816" y="1264"/>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14" name="Rectangle 21">
                <a:extLst>
                  <a:ext uri="{FF2B5EF4-FFF2-40B4-BE49-F238E27FC236}">
                    <a16:creationId xmlns:a16="http://schemas.microsoft.com/office/drawing/2014/main" id="{F36A85D5-DA3B-A94B-91C5-3AE9682E0433}"/>
                  </a:ext>
                </a:extLst>
              </p:cNvPr>
              <p:cNvSpPr>
                <a:spLocks noChangeArrowheads="1"/>
              </p:cNvSpPr>
              <p:nvPr/>
            </p:nvSpPr>
            <p:spPr bwMode="auto">
              <a:xfrm>
                <a:off x="1840" y="1336"/>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15" name="Line 22">
                <a:extLst>
                  <a:ext uri="{FF2B5EF4-FFF2-40B4-BE49-F238E27FC236}">
                    <a16:creationId xmlns:a16="http://schemas.microsoft.com/office/drawing/2014/main" id="{B66C35DA-C88B-9647-B6C6-2E6B024A997A}"/>
                  </a:ext>
                </a:extLst>
              </p:cNvPr>
              <p:cNvSpPr>
                <a:spLocks noChangeShapeType="1"/>
              </p:cNvSpPr>
              <p:nvPr/>
            </p:nvSpPr>
            <p:spPr bwMode="auto">
              <a:xfrm>
                <a:off x="1891"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6" name="Line 23">
                <a:extLst>
                  <a:ext uri="{FF2B5EF4-FFF2-40B4-BE49-F238E27FC236}">
                    <a16:creationId xmlns:a16="http://schemas.microsoft.com/office/drawing/2014/main" id="{3DA6CDC8-0266-D74A-8417-843F88B746F7}"/>
                  </a:ext>
                </a:extLst>
              </p:cNvPr>
              <p:cNvSpPr>
                <a:spLocks noChangeShapeType="1"/>
              </p:cNvSpPr>
              <p:nvPr/>
            </p:nvSpPr>
            <p:spPr bwMode="auto">
              <a:xfrm>
                <a:off x="2000"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7" name="Line 24">
                <a:extLst>
                  <a:ext uri="{FF2B5EF4-FFF2-40B4-BE49-F238E27FC236}">
                    <a16:creationId xmlns:a16="http://schemas.microsoft.com/office/drawing/2014/main" id="{BEE93C05-F78F-A448-A6B7-CAFD868C6D1F}"/>
                  </a:ext>
                </a:extLst>
              </p:cNvPr>
              <p:cNvSpPr>
                <a:spLocks noChangeShapeType="1"/>
              </p:cNvSpPr>
              <p:nvPr/>
            </p:nvSpPr>
            <p:spPr bwMode="auto">
              <a:xfrm>
                <a:off x="2055" y="1367"/>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8" name="Line 25">
                <a:extLst>
                  <a:ext uri="{FF2B5EF4-FFF2-40B4-BE49-F238E27FC236}">
                    <a16:creationId xmlns:a16="http://schemas.microsoft.com/office/drawing/2014/main" id="{6B494739-2D60-F54C-A547-7E01B3800160}"/>
                  </a:ext>
                </a:extLst>
              </p:cNvPr>
              <p:cNvSpPr>
                <a:spLocks noChangeShapeType="1"/>
              </p:cNvSpPr>
              <p:nvPr/>
            </p:nvSpPr>
            <p:spPr bwMode="auto">
              <a:xfrm>
                <a:off x="2112"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19" name="Line 26">
                <a:extLst>
                  <a:ext uri="{FF2B5EF4-FFF2-40B4-BE49-F238E27FC236}">
                    <a16:creationId xmlns:a16="http://schemas.microsoft.com/office/drawing/2014/main" id="{9EDE6DAD-A7DD-4846-A476-57255E6E157F}"/>
                  </a:ext>
                </a:extLst>
              </p:cNvPr>
              <p:cNvSpPr>
                <a:spLocks noChangeShapeType="1"/>
              </p:cNvSpPr>
              <p:nvPr/>
            </p:nvSpPr>
            <p:spPr bwMode="auto">
              <a:xfrm>
                <a:off x="2173"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0" name="Line 27">
                <a:extLst>
                  <a:ext uri="{FF2B5EF4-FFF2-40B4-BE49-F238E27FC236}">
                    <a16:creationId xmlns:a16="http://schemas.microsoft.com/office/drawing/2014/main" id="{C1D54227-F6FD-4848-9DFB-9F46212600C3}"/>
                  </a:ext>
                </a:extLst>
              </p:cNvPr>
              <p:cNvSpPr>
                <a:spLocks noChangeShapeType="1"/>
              </p:cNvSpPr>
              <p:nvPr/>
            </p:nvSpPr>
            <p:spPr bwMode="auto">
              <a:xfrm>
                <a:off x="2229"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1" name="Line 28">
                <a:extLst>
                  <a:ext uri="{FF2B5EF4-FFF2-40B4-BE49-F238E27FC236}">
                    <a16:creationId xmlns:a16="http://schemas.microsoft.com/office/drawing/2014/main" id="{3A8FF992-A60E-2841-99CC-E656A60299B9}"/>
                  </a:ext>
                </a:extLst>
              </p:cNvPr>
              <p:cNvSpPr>
                <a:spLocks noChangeShapeType="1"/>
              </p:cNvSpPr>
              <p:nvPr/>
            </p:nvSpPr>
            <p:spPr bwMode="auto">
              <a:xfrm>
                <a:off x="1944"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22" name="Rectangle 29">
                <a:extLst>
                  <a:ext uri="{FF2B5EF4-FFF2-40B4-BE49-F238E27FC236}">
                    <a16:creationId xmlns:a16="http://schemas.microsoft.com/office/drawing/2014/main" id="{0133F3E5-3970-C445-896B-AA22003A0651}"/>
                  </a:ext>
                </a:extLst>
              </p:cNvPr>
              <p:cNvSpPr>
                <a:spLocks noChangeArrowheads="1"/>
              </p:cNvSpPr>
              <p:nvPr/>
            </p:nvSpPr>
            <p:spPr bwMode="auto">
              <a:xfrm>
                <a:off x="1851"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3" name="Rectangle 30">
                <a:extLst>
                  <a:ext uri="{FF2B5EF4-FFF2-40B4-BE49-F238E27FC236}">
                    <a16:creationId xmlns:a16="http://schemas.microsoft.com/office/drawing/2014/main" id="{D8E99F92-3829-6C4B-9275-C3E01E81BE3F}"/>
                  </a:ext>
                </a:extLst>
              </p:cNvPr>
              <p:cNvSpPr>
                <a:spLocks noChangeArrowheads="1"/>
              </p:cNvSpPr>
              <p:nvPr/>
            </p:nvSpPr>
            <p:spPr bwMode="auto">
              <a:xfrm>
                <a:off x="1937"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4" name="Rectangle 31">
                <a:extLst>
                  <a:ext uri="{FF2B5EF4-FFF2-40B4-BE49-F238E27FC236}">
                    <a16:creationId xmlns:a16="http://schemas.microsoft.com/office/drawing/2014/main" id="{6B9CA13C-A464-7A4B-9916-8619E79B56D4}"/>
                  </a:ext>
                </a:extLst>
              </p:cNvPr>
              <p:cNvSpPr>
                <a:spLocks noChangeArrowheads="1"/>
              </p:cNvSpPr>
              <p:nvPr/>
            </p:nvSpPr>
            <p:spPr bwMode="auto">
              <a:xfrm>
                <a:off x="2023" y="150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5" name="Rectangle 32">
                <a:extLst>
                  <a:ext uri="{FF2B5EF4-FFF2-40B4-BE49-F238E27FC236}">
                    <a16:creationId xmlns:a16="http://schemas.microsoft.com/office/drawing/2014/main" id="{139386C6-2DED-714B-9A63-A12CA4414D96}"/>
                  </a:ext>
                </a:extLst>
              </p:cNvPr>
              <p:cNvSpPr>
                <a:spLocks noChangeArrowheads="1"/>
              </p:cNvSpPr>
              <p:nvPr/>
            </p:nvSpPr>
            <p:spPr bwMode="auto">
              <a:xfrm>
                <a:off x="2120"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26" name="Rectangle 33">
                <a:extLst>
                  <a:ext uri="{FF2B5EF4-FFF2-40B4-BE49-F238E27FC236}">
                    <a16:creationId xmlns:a16="http://schemas.microsoft.com/office/drawing/2014/main" id="{16DC0068-F0FB-EB47-9F8B-EA89ED803882}"/>
                  </a:ext>
                </a:extLst>
              </p:cNvPr>
              <p:cNvSpPr>
                <a:spLocks noChangeArrowheads="1"/>
              </p:cNvSpPr>
              <p:nvPr/>
            </p:nvSpPr>
            <p:spPr bwMode="auto">
              <a:xfrm>
                <a:off x="2216"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grpSp>
        <p:nvGrpSpPr>
          <p:cNvPr id="164871" name="Group 40">
            <a:extLst>
              <a:ext uri="{FF2B5EF4-FFF2-40B4-BE49-F238E27FC236}">
                <a16:creationId xmlns:a16="http://schemas.microsoft.com/office/drawing/2014/main" id="{9C24F397-7BE7-0943-9506-365A02B30E7E}"/>
              </a:ext>
            </a:extLst>
          </p:cNvPr>
          <p:cNvGrpSpPr>
            <a:grpSpLocks/>
          </p:cNvGrpSpPr>
          <p:nvPr/>
        </p:nvGrpSpPr>
        <p:grpSpPr bwMode="auto">
          <a:xfrm>
            <a:off x="2092325" y="1603375"/>
            <a:ext cx="892175" cy="1147763"/>
            <a:chOff x="970" y="891"/>
            <a:chExt cx="489" cy="581"/>
          </a:xfrm>
        </p:grpSpPr>
        <p:graphicFrame>
          <p:nvGraphicFramePr>
            <p:cNvPr id="164907" name="Object 36">
              <a:extLst>
                <a:ext uri="{FF2B5EF4-FFF2-40B4-BE49-F238E27FC236}">
                  <a16:creationId xmlns:a16="http://schemas.microsoft.com/office/drawing/2014/main" id="{F1B91257-B3B5-9246-A614-5ECCF03672FF}"/>
                </a:ext>
              </a:extLst>
            </p:cNvPr>
            <p:cNvGraphicFramePr>
              <a:graphicFrameLocks/>
            </p:cNvGraphicFramePr>
            <p:nvPr/>
          </p:nvGraphicFramePr>
          <p:xfrm>
            <a:off x="1016" y="891"/>
            <a:ext cx="400" cy="323"/>
          </p:xfrm>
          <a:graphic>
            <a:graphicData uri="http://schemas.openxmlformats.org/presentationml/2006/ole">
              <mc:AlternateContent xmlns:mc="http://schemas.openxmlformats.org/markup-compatibility/2006">
                <mc:Choice xmlns:v="urn:schemas-microsoft-com:vml" Requires="v">
                  <p:oleObj name="Clip" r:id="rId5" imgW="3670300" imgH="2959100" progId="MS_ClipArt_Gallery.2">
                    <p:embed/>
                  </p:oleObj>
                </mc:Choice>
                <mc:Fallback>
                  <p:oleObj name="Clip" r:id="rId5" imgW="3670300" imgH="2959100" progId="MS_ClipArt_Gallery.2">
                    <p:embed/>
                    <p:pic>
                      <p:nvPicPr>
                        <p:cNvPr id="164907" name="Object 36">
                          <a:extLst>
                            <a:ext uri="{FF2B5EF4-FFF2-40B4-BE49-F238E27FC236}">
                              <a16:creationId xmlns:a16="http://schemas.microsoft.com/office/drawing/2014/main" id="{F1B91257-B3B5-9246-A614-5ECCF03672F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 y="891"/>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4908" name="Group 39">
              <a:extLst>
                <a:ext uri="{FF2B5EF4-FFF2-40B4-BE49-F238E27FC236}">
                  <a16:creationId xmlns:a16="http://schemas.microsoft.com/office/drawing/2014/main" id="{7C1AC6AB-AB5F-BB44-9595-6522E13886B4}"/>
                </a:ext>
              </a:extLst>
            </p:cNvPr>
            <p:cNvGrpSpPr>
              <a:grpSpLocks/>
            </p:cNvGrpSpPr>
            <p:nvPr/>
          </p:nvGrpSpPr>
          <p:grpSpPr bwMode="auto">
            <a:xfrm>
              <a:off x="970" y="1111"/>
              <a:ext cx="489" cy="361"/>
              <a:chOff x="970" y="1111"/>
              <a:chExt cx="489" cy="361"/>
            </a:xfrm>
          </p:grpSpPr>
          <p:sp>
            <p:nvSpPr>
              <p:cNvPr id="164909" name="Rectangle 37">
                <a:extLst>
                  <a:ext uri="{FF2B5EF4-FFF2-40B4-BE49-F238E27FC236}">
                    <a16:creationId xmlns:a16="http://schemas.microsoft.com/office/drawing/2014/main" id="{E883B960-9515-9045-9576-C88BB5158DD7}"/>
                  </a:ext>
                </a:extLst>
              </p:cNvPr>
              <p:cNvSpPr>
                <a:spLocks noChangeArrowheads="1"/>
              </p:cNvSpPr>
              <p:nvPr/>
            </p:nvSpPr>
            <p:spPr bwMode="auto">
              <a:xfrm>
                <a:off x="1017" y="1138"/>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10" name="Rectangle 38">
                <a:extLst>
                  <a:ext uri="{FF2B5EF4-FFF2-40B4-BE49-F238E27FC236}">
                    <a16:creationId xmlns:a16="http://schemas.microsoft.com/office/drawing/2014/main" id="{07D13E84-5FEF-484E-A727-1B711F57AC5B}"/>
                  </a:ext>
                </a:extLst>
              </p:cNvPr>
              <p:cNvSpPr>
                <a:spLocks noChangeArrowheads="1"/>
              </p:cNvSpPr>
              <p:nvPr/>
            </p:nvSpPr>
            <p:spPr bwMode="auto">
              <a:xfrm>
                <a:off x="970" y="1111"/>
                <a:ext cx="4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chemeClr val="bg1"/>
                    </a:solidFill>
                  </a:rPr>
                  <a:t>user</a:t>
                </a:r>
              </a:p>
              <a:p>
                <a:pPr algn="ctr">
                  <a:spcBef>
                    <a:spcPct val="0"/>
                  </a:spcBef>
                  <a:buFontTx/>
                  <a:buNone/>
                </a:pPr>
                <a:r>
                  <a:rPr lang="en-US" altLang="zh-CN" sz="2000">
                    <a:solidFill>
                      <a:schemeClr val="bg1"/>
                    </a:solidFill>
                  </a:rPr>
                  <a:t>agent</a:t>
                </a:r>
              </a:p>
            </p:txBody>
          </p:sp>
        </p:grpSp>
      </p:grpSp>
      <p:grpSp>
        <p:nvGrpSpPr>
          <p:cNvPr id="164872" name="Group 43">
            <a:extLst>
              <a:ext uri="{FF2B5EF4-FFF2-40B4-BE49-F238E27FC236}">
                <a16:creationId xmlns:a16="http://schemas.microsoft.com/office/drawing/2014/main" id="{AE595065-84C6-8642-BACE-47FA571EF442}"/>
              </a:ext>
            </a:extLst>
          </p:cNvPr>
          <p:cNvGrpSpPr>
            <a:grpSpLocks/>
          </p:cNvGrpSpPr>
          <p:nvPr/>
        </p:nvGrpSpPr>
        <p:grpSpPr bwMode="auto">
          <a:xfrm>
            <a:off x="2989263" y="1782763"/>
            <a:ext cx="1028700" cy="463550"/>
            <a:chOff x="1412" y="875"/>
            <a:chExt cx="564" cy="235"/>
          </a:xfrm>
        </p:grpSpPr>
        <p:sp>
          <p:nvSpPr>
            <p:cNvPr id="164905" name="Rectangle 41">
              <a:extLst>
                <a:ext uri="{FF2B5EF4-FFF2-40B4-BE49-F238E27FC236}">
                  <a16:creationId xmlns:a16="http://schemas.microsoft.com/office/drawing/2014/main" id="{9BA5ADAE-E2CF-A446-811B-1A883206AAE0}"/>
                </a:ext>
              </a:extLst>
            </p:cNvPr>
            <p:cNvSpPr>
              <a:spLocks noChangeArrowheads="1"/>
            </p:cNvSpPr>
            <p:nvPr/>
          </p:nvSpPr>
          <p:spPr bwMode="auto">
            <a:xfrm>
              <a:off x="1422" y="918"/>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64906" name="Rectangle 42">
              <a:extLst>
                <a:ext uri="{FF2B5EF4-FFF2-40B4-BE49-F238E27FC236}">
                  <a16:creationId xmlns:a16="http://schemas.microsoft.com/office/drawing/2014/main" id="{C4AEEE7A-6A23-B94A-84C2-DE618E822357}"/>
                </a:ext>
              </a:extLst>
            </p:cNvPr>
            <p:cNvSpPr>
              <a:spLocks noChangeArrowheads="1"/>
            </p:cNvSpPr>
            <p:nvPr/>
          </p:nvSpPr>
          <p:spPr bwMode="auto">
            <a:xfrm>
              <a:off x="1412" y="875"/>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grpSp>
      <p:grpSp>
        <p:nvGrpSpPr>
          <p:cNvPr id="164873" name="Group 52">
            <a:extLst>
              <a:ext uri="{FF2B5EF4-FFF2-40B4-BE49-F238E27FC236}">
                <a16:creationId xmlns:a16="http://schemas.microsoft.com/office/drawing/2014/main" id="{55F73771-C28F-9749-BA6E-53B976349B8D}"/>
              </a:ext>
            </a:extLst>
          </p:cNvPr>
          <p:cNvGrpSpPr>
            <a:grpSpLocks/>
          </p:cNvGrpSpPr>
          <p:nvPr/>
        </p:nvGrpSpPr>
        <p:grpSpPr bwMode="auto">
          <a:xfrm>
            <a:off x="6372225" y="1497013"/>
            <a:ext cx="539750" cy="1222375"/>
            <a:chOff x="3151" y="1029"/>
            <a:chExt cx="224" cy="587"/>
          </a:xfrm>
        </p:grpSpPr>
        <p:sp>
          <p:nvSpPr>
            <p:cNvPr id="164897" name="AutoShape 44">
              <a:extLst>
                <a:ext uri="{FF2B5EF4-FFF2-40B4-BE49-F238E27FC236}">
                  <a16:creationId xmlns:a16="http://schemas.microsoft.com/office/drawing/2014/main" id="{B0F8B65F-A44B-8548-A32C-582F0B0130FF}"/>
                </a:ext>
              </a:extLst>
            </p:cNvPr>
            <p:cNvSpPr>
              <a:spLocks noChangeArrowheads="1"/>
            </p:cNvSpPr>
            <p:nvPr/>
          </p:nvSpPr>
          <p:spPr bwMode="auto">
            <a:xfrm>
              <a:off x="3151"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8" name="Rectangle 45">
              <a:extLst>
                <a:ext uri="{FF2B5EF4-FFF2-40B4-BE49-F238E27FC236}">
                  <a16:creationId xmlns:a16="http://schemas.microsoft.com/office/drawing/2014/main" id="{2030776B-6F99-E64A-9CBA-7359DD67357C}"/>
                </a:ext>
              </a:extLst>
            </p:cNvPr>
            <p:cNvSpPr>
              <a:spLocks noChangeArrowheads="1"/>
            </p:cNvSpPr>
            <p:nvPr/>
          </p:nvSpPr>
          <p:spPr bwMode="auto">
            <a:xfrm>
              <a:off x="3264"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9" name="Rectangle 46">
              <a:extLst>
                <a:ext uri="{FF2B5EF4-FFF2-40B4-BE49-F238E27FC236}">
                  <a16:creationId xmlns:a16="http://schemas.microsoft.com/office/drawing/2014/main" id="{3911DFD5-0893-974B-9E2D-4FB0AA74431C}"/>
                </a:ext>
              </a:extLst>
            </p:cNvPr>
            <p:cNvSpPr>
              <a:spLocks noChangeArrowheads="1"/>
            </p:cNvSpPr>
            <p:nvPr/>
          </p:nvSpPr>
          <p:spPr bwMode="auto">
            <a:xfrm>
              <a:off x="3153"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00" name="AutoShape 47">
              <a:extLst>
                <a:ext uri="{FF2B5EF4-FFF2-40B4-BE49-F238E27FC236}">
                  <a16:creationId xmlns:a16="http://schemas.microsoft.com/office/drawing/2014/main" id="{CD6924B7-84AF-BE49-8D22-B38633CA4EB2}"/>
                </a:ext>
              </a:extLst>
            </p:cNvPr>
            <p:cNvSpPr>
              <a:spLocks noChangeArrowheads="1"/>
            </p:cNvSpPr>
            <p:nvPr/>
          </p:nvSpPr>
          <p:spPr bwMode="auto">
            <a:xfrm>
              <a:off x="3152"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01" name="Line 48">
              <a:extLst>
                <a:ext uri="{FF2B5EF4-FFF2-40B4-BE49-F238E27FC236}">
                  <a16:creationId xmlns:a16="http://schemas.microsoft.com/office/drawing/2014/main" id="{C709C2EB-7BA6-A647-B37C-1E4B7B48F103}"/>
                </a:ext>
              </a:extLst>
            </p:cNvPr>
            <p:cNvSpPr>
              <a:spLocks noChangeShapeType="1"/>
            </p:cNvSpPr>
            <p:nvPr/>
          </p:nvSpPr>
          <p:spPr bwMode="auto">
            <a:xfrm>
              <a:off x="3375"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02" name="Line 49">
              <a:extLst>
                <a:ext uri="{FF2B5EF4-FFF2-40B4-BE49-F238E27FC236}">
                  <a16:creationId xmlns:a16="http://schemas.microsoft.com/office/drawing/2014/main" id="{E3F5FCAD-AD45-1E41-89E6-6FC28960CFB2}"/>
                </a:ext>
              </a:extLst>
            </p:cNvPr>
            <p:cNvSpPr>
              <a:spLocks noChangeShapeType="1"/>
            </p:cNvSpPr>
            <p:nvPr/>
          </p:nvSpPr>
          <p:spPr bwMode="auto">
            <a:xfrm flipH="1">
              <a:off x="3294"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903" name="Rectangle 50">
              <a:extLst>
                <a:ext uri="{FF2B5EF4-FFF2-40B4-BE49-F238E27FC236}">
                  <a16:creationId xmlns:a16="http://schemas.microsoft.com/office/drawing/2014/main" id="{4252F36B-1A5E-2645-9CE8-F7DE87189E3E}"/>
                </a:ext>
              </a:extLst>
            </p:cNvPr>
            <p:cNvSpPr>
              <a:spLocks noChangeArrowheads="1"/>
            </p:cNvSpPr>
            <p:nvPr/>
          </p:nvSpPr>
          <p:spPr bwMode="auto">
            <a:xfrm>
              <a:off x="3171"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904" name="Rectangle 51">
              <a:extLst>
                <a:ext uri="{FF2B5EF4-FFF2-40B4-BE49-F238E27FC236}">
                  <a16:creationId xmlns:a16="http://schemas.microsoft.com/office/drawing/2014/main" id="{777078B9-180E-9447-919B-FF6306EACCEC}"/>
                </a:ext>
              </a:extLst>
            </p:cNvPr>
            <p:cNvSpPr>
              <a:spLocks noChangeArrowheads="1"/>
            </p:cNvSpPr>
            <p:nvPr/>
          </p:nvSpPr>
          <p:spPr bwMode="auto">
            <a:xfrm>
              <a:off x="3184"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64874" name="Line 53">
            <a:extLst>
              <a:ext uri="{FF2B5EF4-FFF2-40B4-BE49-F238E27FC236}">
                <a16:creationId xmlns:a16="http://schemas.microsoft.com/office/drawing/2014/main" id="{F0725E18-C2BE-1843-B050-3E2619D9EEAF}"/>
              </a:ext>
            </a:extLst>
          </p:cNvPr>
          <p:cNvSpPr>
            <a:spLocks noChangeShapeType="1"/>
          </p:cNvSpPr>
          <p:nvPr/>
        </p:nvSpPr>
        <p:spPr bwMode="auto">
          <a:xfrm>
            <a:off x="4995863" y="2400300"/>
            <a:ext cx="15970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4875" name="Rectangle 54">
            <a:extLst>
              <a:ext uri="{FF2B5EF4-FFF2-40B4-BE49-F238E27FC236}">
                <a16:creationId xmlns:a16="http://schemas.microsoft.com/office/drawing/2014/main" id="{DC8EB458-ADBC-D049-B66F-1CEA36622440}"/>
              </a:ext>
            </a:extLst>
          </p:cNvPr>
          <p:cNvSpPr>
            <a:spLocks noChangeArrowheads="1"/>
          </p:cNvSpPr>
          <p:nvPr/>
        </p:nvSpPr>
        <p:spPr bwMode="auto">
          <a:xfrm>
            <a:off x="4867275" y="1674813"/>
            <a:ext cx="985838" cy="379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76" name="Rectangle 55">
            <a:extLst>
              <a:ext uri="{FF2B5EF4-FFF2-40B4-BE49-F238E27FC236}">
                <a16:creationId xmlns:a16="http://schemas.microsoft.com/office/drawing/2014/main" id="{15A3C0C7-9DA2-5B4B-A109-9AC8CBD5F1A9}"/>
              </a:ext>
            </a:extLst>
          </p:cNvPr>
          <p:cNvSpPr>
            <a:spLocks noChangeArrowheads="1"/>
          </p:cNvSpPr>
          <p:nvPr/>
        </p:nvSpPr>
        <p:spPr bwMode="auto">
          <a:xfrm>
            <a:off x="5011738" y="1785938"/>
            <a:ext cx="1343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sp>
        <p:nvSpPr>
          <p:cNvPr id="164877" name="Line 56">
            <a:extLst>
              <a:ext uri="{FF2B5EF4-FFF2-40B4-BE49-F238E27FC236}">
                <a16:creationId xmlns:a16="http://schemas.microsoft.com/office/drawing/2014/main" id="{C44DC96C-9A0B-ED48-AA55-B2D9D258E2E6}"/>
              </a:ext>
            </a:extLst>
          </p:cNvPr>
          <p:cNvSpPr>
            <a:spLocks noChangeShapeType="1"/>
          </p:cNvSpPr>
          <p:nvPr/>
        </p:nvSpPr>
        <p:spPr bwMode="auto">
          <a:xfrm>
            <a:off x="6726238" y="2428875"/>
            <a:ext cx="1893887"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4878" name="Rectangle 57">
            <a:extLst>
              <a:ext uri="{FF2B5EF4-FFF2-40B4-BE49-F238E27FC236}">
                <a16:creationId xmlns:a16="http://schemas.microsoft.com/office/drawing/2014/main" id="{6E7D2BDA-BC81-B64A-AD1D-6CBBD8CAD20D}"/>
              </a:ext>
            </a:extLst>
          </p:cNvPr>
          <p:cNvSpPr>
            <a:spLocks noChangeArrowheads="1"/>
          </p:cNvSpPr>
          <p:nvPr/>
        </p:nvSpPr>
        <p:spPr bwMode="auto">
          <a:xfrm>
            <a:off x="6894513" y="1566863"/>
            <a:ext cx="1881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access</a:t>
            </a:r>
          </a:p>
          <a:p>
            <a:pPr algn="ctr">
              <a:spcBef>
                <a:spcPct val="0"/>
              </a:spcBef>
              <a:buFontTx/>
              <a:buNone/>
            </a:pPr>
            <a:r>
              <a:rPr lang="en-US" altLang="zh-CN" sz="2400"/>
              <a:t>protocol</a:t>
            </a:r>
          </a:p>
        </p:txBody>
      </p:sp>
      <p:sp>
        <p:nvSpPr>
          <p:cNvPr id="164879" name="Rectangle 58">
            <a:extLst>
              <a:ext uri="{FF2B5EF4-FFF2-40B4-BE49-F238E27FC236}">
                <a16:creationId xmlns:a16="http://schemas.microsoft.com/office/drawing/2014/main" id="{FD24305C-F19A-9644-AEF1-B8013D2280D0}"/>
              </a:ext>
            </a:extLst>
          </p:cNvPr>
          <p:cNvSpPr>
            <a:spLocks noChangeArrowheads="1"/>
          </p:cNvSpPr>
          <p:nvPr/>
        </p:nvSpPr>
        <p:spPr bwMode="auto">
          <a:xfrm>
            <a:off x="5580063" y="2978150"/>
            <a:ext cx="2290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receiver’s mail </a:t>
            </a:r>
          </a:p>
          <a:p>
            <a:pPr algn="ctr">
              <a:spcBef>
                <a:spcPct val="0"/>
              </a:spcBef>
              <a:buFontTx/>
              <a:buNone/>
            </a:pPr>
            <a:r>
              <a:rPr lang="en-US" altLang="zh-CN" sz="2000"/>
              <a:t>server</a:t>
            </a:r>
          </a:p>
        </p:txBody>
      </p:sp>
      <p:grpSp>
        <p:nvGrpSpPr>
          <p:cNvPr id="164880" name="Group 73">
            <a:extLst>
              <a:ext uri="{FF2B5EF4-FFF2-40B4-BE49-F238E27FC236}">
                <a16:creationId xmlns:a16="http://schemas.microsoft.com/office/drawing/2014/main" id="{8AA11C79-5C7B-A842-96E8-BCDB518D723F}"/>
              </a:ext>
            </a:extLst>
          </p:cNvPr>
          <p:cNvGrpSpPr>
            <a:grpSpLocks/>
          </p:cNvGrpSpPr>
          <p:nvPr/>
        </p:nvGrpSpPr>
        <p:grpSpPr bwMode="auto">
          <a:xfrm>
            <a:off x="6170613" y="2174875"/>
            <a:ext cx="938212" cy="706438"/>
            <a:chOff x="2980" y="1258"/>
            <a:chExt cx="514" cy="358"/>
          </a:xfrm>
        </p:grpSpPr>
        <p:sp>
          <p:nvSpPr>
            <p:cNvPr id="164883" name="Rectangle 59">
              <a:extLst>
                <a:ext uri="{FF2B5EF4-FFF2-40B4-BE49-F238E27FC236}">
                  <a16:creationId xmlns:a16="http://schemas.microsoft.com/office/drawing/2014/main" id="{777370D3-5881-C748-94E8-DE40C022E262}"/>
                </a:ext>
              </a:extLst>
            </p:cNvPr>
            <p:cNvSpPr>
              <a:spLocks noChangeArrowheads="1"/>
            </p:cNvSpPr>
            <p:nvPr/>
          </p:nvSpPr>
          <p:spPr bwMode="auto">
            <a:xfrm>
              <a:off x="2980" y="1258"/>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84" name="Rectangle 60">
              <a:extLst>
                <a:ext uri="{FF2B5EF4-FFF2-40B4-BE49-F238E27FC236}">
                  <a16:creationId xmlns:a16="http://schemas.microsoft.com/office/drawing/2014/main" id="{F8F9F12F-38F9-E742-85F2-7BD9F7A3F436}"/>
                </a:ext>
              </a:extLst>
            </p:cNvPr>
            <p:cNvSpPr>
              <a:spLocks noChangeArrowheads="1"/>
            </p:cNvSpPr>
            <p:nvPr/>
          </p:nvSpPr>
          <p:spPr bwMode="auto">
            <a:xfrm>
              <a:off x="3004" y="1330"/>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85" name="Line 61">
              <a:extLst>
                <a:ext uri="{FF2B5EF4-FFF2-40B4-BE49-F238E27FC236}">
                  <a16:creationId xmlns:a16="http://schemas.microsoft.com/office/drawing/2014/main" id="{712662A4-4022-6746-94F2-BB0C57B43AF2}"/>
                </a:ext>
              </a:extLst>
            </p:cNvPr>
            <p:cNvSpPr>
              <a:spLocks noChangeShapeType="1"/>
            </p:cNvSpPr>
            <p:nvPr/>
          </p:nvSpPr>
          <p:spPr bwMode="auto">
            <a:xfrm>
              <a:off x="3055"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6" name="Line 62">
              <a:extLst>
                <a:ext uri="{FF2B5EF4-FFF2-40B4-BE49-F238E27FC236}">
                  <a16:creationId xmlns:a16="http://schemas.microsoft.com/office/drawing/2014/main" id="{719BE344-5899-7148-BBD3-4AAD27FF2399}"/>
                </a:ext>
              </a:extLst>
            </p:cNvPr>
            <p:cNvSpPr>
              <a:spLocks noChangeShapeType="1"/>
            </p:cNvSpPr>
            <p:nvPr/>
          </p:nvSpPr>
          <p:spPr bwMode="auto">
            <a:xfrm>
              <a:off x="3164"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7" name="Line 63">
              <a:extLst>
                <a:ext uri="{FF2B5EF4-FFF2-40B4-BE49-F238E27FC236}">
                  <a16:creationId xmlns:a16="http://schemas.microsoft.com/office/drawing/2014/main" id="{1DC5378D-3BB7-D943-AA86-1D081991A1D8}"/>
                </a:ext>
              </a:extLst>
            </p:cNvPr>
            <p:cNvSpPr>
              <a:spLocks noChangeShapeType="1"/>
            </p:cNvSpPr>
            <p:nvPr/>
          </p:nvSpPr>
          <p:spPr bwMode="auto">
            <a:xfrm>
              <a:off x="3219" y="1361"/>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8" name="Line 64">
              <a:extLst>
                <a:ext uri="{FF2B5EF4-FFF2-40B4-BE49-F238E27FC236}">
                  <a16:creationId xmlns:a16="http://schemas.microsoft.com/office/drawing/2014/main" id="{9DC9227F-534C-6341-9FA2-27FF7A16FF00}"/>
                </a:ext>
              </a:extLst>
            </p:cNvPr>
            <p:cNvSpPr>
              <a:spLocks noChangeShapeType="1"/>
            </p:cNvSpPr>
            <p:nvPr/>
          </p:nvSpPr>
          <p:spPr bwMode="auto">
            <a:xfrm>
              <a:off x="3276"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89" name="Line 65">
              <a:extLst>
                <a:ext uri="{FF2B5EF4-FFF2-40B4-BE49-F238E27FC236}">
                  <a16:creationId xmlns:a16="http://schemas.microsoft.com/office/drawing/2014/main" id="{DC6974D2-4DD2-8146-A173-24D8D0A93ACB}"/>
                </a:ext>
              </a:extLst>
            </p:cNvPr>
            <p:cNvSpPr>
              <a:spLocks noChangeShapeType="1"/>
            </p:cNvSpPr>
            <p:nvPr/>
          </p:nvSpPr>
          <p:spPr bwMode="auto">
            <a:xfrm>
              <a:off x="3337"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0" name="Line 66">
              <a:extLst>
                <a:ext uri="{FF2B5EF4-FFF2-40B4-BE49-F238E27FC236}">
                  <a16:creationId xmlns:a16="http://schemas.microsoft.com/office/drawing/2014/main" id="{D80216AD-17DE-D242-AA2E-375C21F13468}"/>
                </a:ext>
              </a:extLst>
            </p:cNvPr>
            <p:cNvSpPr>
              <a:spLocks noChangeShapeType="1"/>
            </p:cNvSpPr>
            <p:nvPr/>
          </p:nvSpPr>
          <p:spPr bwMode="auto">
            <a:xfrm>
              <a:off x="3393"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1" name="Line 67">
              <a:extLst>
                <a:ext uri="{FF2B5EF4-FFF2-40B4-BE49-F238E27FC236}">
                  <a16:creationId xmlns:a16="http://schemas.microsoft.com/office/drawing/2014/main" id="{54C9A7E9-A8F8-6840-8500-C2CA939C52DA}"/>
                </a:ext>
              </a:extLst>
            </p:cNvPr>
            <p:cNvSpPr>
              <a:spLocks noChangeShapeType="1"/>
            </p:cNvSpPr>
            <p:nvPr/>
          </p:nvSpPr>
          <p:spPr bwMode="auto">
            <a:xfrm>
              <a:off x="3108"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4892" name="Rectangle 68">
              <a:extLst>
                <a:ext uri="{FF2B5EF4-FFF2-40B4-BE49-F238E27FC236}">
                  <a16:creationId xmlns:a16="http://schemas.microsoft.com/office/drawing/2014/main" id="{B760EA7E-C539-2647-9059-288D3CA11187}"/>
                </a:ext>
              </a:extLst>
            </p:cNvPr>
            <p:cNvSpPr>
              <a:spLocks noChangeArrowheads="1"/>
            </p:cNvSpPr>
            <p:nvPr/>
          </p:nvSpPr>
          <p:spPr bwMode="auto">
            <a:xfrm>
              <a:off x="3015"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3" name="Rectangle 69">
              <a:extLst>
                <a:ext uri="{FF2B5EF4-FFF2-40B4-BE49-F238E27FC236}">
                  <a16:creationId xmlns:a16="http://schemas.microsoft.com/office/drawing/2014/main" id="{F18473EF-CAE2-6B44-B590-0F829DC59962}"/>
                </a:ext>
              </a:extLst>
            </p:cNvPr>
            <p:cNvSpPr>
              <a:spLocks noChangeArrowheads="1"/>
            </p:cNvSpPr>
            <p:nvPr/>
          </p:nvSpPr>
          <p:spPr bwMode="auto">
            <a:xfrm>
              <a:off x="3101"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4" name="Rectangle 70">
              <a:extLst>
                <a:ext uri="{FF2B5EF4-FFF2-40B4-BE49-F238E27FC236}">
                  <a16:creationId xmlns:a16="http://schemas.microsoft.com/office/drawing/2014/main" id="{55D52FAA-4A22-574F-9381-2277B089CA4D}"/>
                </a:ext>
              </a:extLst>
            </p:cNvPr>
            <p:cNvSpPr>
              <a:spLocks noChangeArrowheads="1"/>
            </p:cNvSpPr>
            <p:nvPr/>
          </p:nvSpPr>
          <p:spPr bwMode="auto">
            <a:xfrm>
              <a:off x="3187" y="149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5" name="Rectangle 71">
              <a:extLst>
                <a:ext uri="{FF2B5EF4-FFF2-40B4-BE49-F238E27FC236}">
                  <a16:creationId xmlns:a16="http://schemas.microsoft.com/office/drawing/2014/main" id="{0A17D2E6-DF30-5B46-B87A-D27C927232D5}"/>
                </a:ext>
              </a:extLst>
            </p:cNvPr>
            <p:cNvSpPr>
              <a:spLocks noChangeArrowheads="1"/>
            </p:cNvSpPr>
            <p:nvPr/>
          </p:nvSpPr>
          <p:spPr bwMode="auto">
            <a:xfrm>
              <a:off x="3284"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4896" name="Rectangle 72">
              <a:extLst>
                <a:ext uri="{FF2B5EF4-FFF2-40B4-BE49-F238E27FC236}">
                  <a16:creationId xmlns:a16="http://schemas.microsoft.com/office/drawing/2014/main" id="{90DBB9E9-4D9D-C341-9C5F-03203BDBCC20}"/>
                </a:ext>
              </a:extLst>
            </p:cNvPr>
            <p:cNvSpPr>
              <a:spLocks noChangeArrowheads="1"/>
            </p:cNvSpPr>
            <p:nvPr/>
          </p:nvSpPr>
          <p:spPr bwMode="auto">
            <a:xfrm>
              <a:off x="3380"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pic>
        <p:nvPicPr>
          <p:cNvPr id="164881" name="Picture 74">
            <a:extLst>
              <a:ext uri="{FF2B5EF4-FFF2-40B4-BE49-F238E27FC236}">
                <a16:creationId xmlns:a16="http://schemas.microsoft.com/office/drawing/2014/main" id="{2ED24628-9411-E348-BE8D-B805EBD94C8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525" y="1914525"/>
            <a:ext cx="660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82" name="Picture 77">
            <a:extLst>
              <a:ext uri="{FF2B5EF4-FFF2-40B4-BE49-F238E27FC236}">
                <a16:creationId xmlns:a16="http://schemas.microsoft.com/office/drawing/2014/main" id="{77B87F8A-602B-7747-A115-DD6FF42454AE}"/>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36138" y="1919288"/>
            <a:ext cx="792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
            <a:extLst>
              <a:ext uri="{FF2B5EF4-FFF2-40B4-BE49-F238E27FC236}">
                <a16:creationId xmlns:a16="http://schemas.microsoft.com/office/drawing/2014/main" id="{3A37D7AA-4A80-0241-9740-810D0374D6B3}"/>
              </a:ext>
            </a:extLst>
          </p:cNvPr>
          <p:cNvSpPr>
            <a:spLocks noGrp="1" noChangeArrowheads="1"/>
          </p:cNvSpPr>
          <p:nvPr>
            <p:ph type="title"/>
          </p:nvPr>
        </p:nvSpPr>
        <p:spPr>
          <a:xfrm>
            <a:off x="4863023" y="646416"/>
            <a:ext cx="3331162" cy="669929"/>
          </a:xfrm>
        </p:spPr>
        <p:txBody>
          <a:bodyPr/>
          <a:lstStyle/>
          <a:p>
            <a:pPr eaLnBrk="1" hangingPunct="1">
              <a:defRPr/>
            </a:pPr>
            <a:r>
              <a:rPr lang="zh-CN" altLang="en-US" sz="3600" b="1" dirty="0">
                <a:solidFill>
                  <a:schemeClr val="accent1"/>
                </a:solidFill>
                <a:latin typeface="+mn-lt"/>
                <a:ea typeface="+mn-ea"/>
                <a:cs typeface="+mn-ea"/>
              </a:rPr>
              <a:t>邮件访问协议</a:t>
            </a:r>
          </a:p>
        </p:txBody>
      </p:sp>
      <p:sp>
        <p:nvSpPr>
          <p:cNvPr id="80" name="Title 1">
            <a:extLst>
              <a:ext uri="{FF2B5EF4-FFF2-40B4-BE49-F238E27FC236}">
                <a16:creationId xmlns:a16="http://schemas.microsoft.com/office/drawing/2014/main" id="{2742B20A-7634-F049-9017-8359494C35DE}"/>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27343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a:extLst>
              <a:ext uri="{FF2B5EF4-FFF2-40B4-BE49-F238E27FC236}">
                <a16:creationId xmlns:a16="http://schemas.microsoft.com/office/drawing/2014/main" id="{04437ACC-D695-FF4C-8934-D6308980EED1}"/>
              </a:ext>
            </a:extLst>
          </p:cNvPr>
          <p:cNvSpPr>
            <a:spLocks noGrp="1" noChangeArrowheads="1"/>
          </p:cNvSpPr>
          <p:nvPr>
            <p:ph type="body" sz="half" idx="1"/>
          </p:nvPr>
        </p:nvSpPr>
        <p:spPr>
          <a:xfrm>
            <a:off x="1887538" y="3698875"/>
            <a:ext cx="7813675" cy="2393950"/>
          </a:xfrm>
          <a:noFill/>
        </p:spPr>
        <p:txBody>
          <a:bodyPr/>
          <a:lstStyle/>
          <a:p>
            <a:pPr lvl="1" eaLnBrk="1" hangingPunct="1"/>
            <a:r>
              <a:rPr lang="en-US" altLang="zh-CN" sz="2800"/>
              <a:t>IMAP: Internet Message Access Protocol [RFC 3501] 143</a:t>
            </a:r>
            <a:r>
              <a:rPr lang="zh-CN" altLang="en-US" sz="2800"/>
              <a:t>端口</a:t>
            </a:r>
          </a:p>
          <a:p>
            <a:pPr lvl="2" eaLnBrk="1" hangingPunct="1"/>
            <a:r>
              <a:rPr lang="zh-CN" altLang="en-US" sz="2400"/>
              <a:t>更多功能特征 </a:t>
            </a:r>
            <a:r>
              <a:rPr lang="en-US" altLang="zh-CN" sz="2400"/>
              <a:t>(</a:t>
            </a:r>
            <a:r>
              <a:rPr lang="zh-CN" altLang="en-US" sz="2400"/>
              <a:t>更复杂！</a:t>
            </a:r>
            <a:r>
              <a:rPr lang="en-US" altLang="zh-CN" sz="2400"/>
              <a:t>)</a:t>
            </a:r>
          </a:p>
          <a:p>
            <a:pPr lvl="2" eaLnBrk="1" hangingPunct="1"/>
            <a:r>
              <a:rPr lang="zh-CN" altLang="en-US" sz="2400"/>
              <a:t>允许用户像对待本地邮箱那样操纵远程邮箱的邮件</a:t>
            </a:r>
          </a:p>
          <a:p>
            <a:pPr lvl="1" eaLnBrk="1" hangingPunct="1"/>
            <a:r>
              <a:rPr lang="en-US" altLang="zh-CN" sz="2800"/>
              <a:t>HTTP: Hotmail , Yahoo! Mail, etc.</a:t>
            </a:r>
          </a:p>
        </p:txBody>
      </p:sp>
      <p:sp>
        <p:nvSpPr>
          <p:cNvPr id="166915" name="Line 4">
            <a:extLst>
              <a:ext uri="{FF2B5EF4-FFF2-40B4-BE49-F238E27FC236}">
                <a16:creationId xmlns:a16="http://schemas.microsoft.com/office/drawing/2014/main" id="{7AFCC7DF-2F33-4C45-A6FB-32F5FF458F8C}"/>
              </a:ext>
            </a:extLst>
          </p:cNvPr>
          <p:cNvSpPr>
            <a:spLocks noChangeShapeType="1"/>
          </p:cNvSpPr>
          <p:nvPr/>
        </p:nvSpPr>
        <p:spPr bwMode="auto">
          <a:xfrm>
            <a:off x="2978150" y="2381250"/>
            <a:ext cx="9747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grpSp>
        <p:nvGrpSpPr>
          <p:cNvPr id="166916" name="Group 9">
            <a:extLst>
              <a:ext uri="{FF2B5EF4-FFF2-40B4-BE49-F238E27FC236}">
                <a16:creationId xmlns:a16="http://schemas.microsoft.com/office/drawing/2014/main" id="{210E84C2-CBB1-0C4A-84CF-A10683371765}"/>
              </a:ext>
            </a:extLst>
          </p:cNvPr>
          <p:cNvGrpSpPr>
            <a:grpSpLocks/>
          </p:cNvGrpSpPr>
          <p:nvPr/>
        </p:nvGrpSpPr>
        <p:grpSpPr bwMode="auto">
          <a:xfrm>
            <a:off x="8583613" y="1589088"/>
            <a:ext cx="944562" cy="1120775"/>
            <a:chOff x="4444" y="944"/>
            <a:chExt cx="379" cy="423"/>
          </a:xfrm>
        </p:grpSpPr>
        <p:graphicFrame>
          <p:nvGraphicFramePr>
            <p:cNvPr id="166983" name="Object 5">
              <a:extLst>
                <a:ext uri="{FF2B5EF4-FFF2-40B4-BE49-F238E27FC236}">
                  <a16:creationId xmlns:a16="http://schemas.microsoft.com/office/drawing/2014/main" id="{D5D75D20-C9BE-6243-9ED1-DC5F606915E0}"/>
                </a:ext>
              </a:extLst>
            </p:cNvPr>
            <p:cNvGraphicFramePr>
              <a:graphicFrameLocks/>
            </p:cNvGraphicFramePr>
            <p:nvPr/>
          </p:nvGraphicFramePr>
          <p:xfrm>
            <a:off x="4476" y="944"/>
            <a:ext cx="324" cy="268"/>
          </p:xfrm>
          <a:graphic>
            <a:graphicData uri="http://schemas.openxmlformats.org/presentationml/2006/ole">
              <mc:AlternateContent xmlns:mc="http://schemas.openxmlformats.org/markup-compatibility/2006">
                <mc:Choice xmlns:v="urn:schemas-microsoft-com:vml" Requires="v">
                  <p:oleObj name="Clip" r:id="rId3" imgW="3670300" imgH="2959100" progId="MS_ClipArt_Gallery.2">
                    <p:embed/>
                  </p:oleObj>
                </mc:Choice>
                <mc:Fallback>
                  <p:oleObj name="Clip" r:id="rId3" imgW="3670300" imgH="2959100" progId="MS_ClipArt_Gallery.2">
                    <p:embed/>
                    <p:pic>
                      <p:nvPicPr>
                        <p:cNvPr id="166983" name="Object 5">
                          <a:extLst>
                            <a:ext uri="{FF2B5EF4-FFF2-40B4-BE49-F238E27FC236}">
                              <a16:creationId xmlns:a16="http://schemas.microsoft.com/office/drawing/2014/main" id="{D5D75D20-C9BE-6243-9ED1-DC5F606915E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 y="944"/>
                          <a:ext cx="3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6984" name="Group 8">
              <a:extLst>
                <a:ext uri="{FF2B5EF4-FFF2-40B4-BE49-F238E27FC236}">
                  <a16:creationId xmlns:a16="http://schemas.microsoft.com/office/drawing/2014/main" id="{DC783B6F-3E3C-9A42-9300-0B9851332CB5}"/>
                </a:ext>
              </a:extLst>
            </p:cNvPr>
            <p:cNvGrpSpPr>
              <a:grpSpLocks/>
            </p:cNvGrpSpPr>
            <p:nvPr/>
          </p:nvGrpSpPr>
          <p:grpSpPr bwMode="auto">
            <a:xfrm>
              <a:off x="4444" y="1115"/>
              <a:ext cx="379" cy="252"/>
              <a:chOff x="4444" y="1115"/>
              <a:chExt cx="379" cy="252"/>
            </a:xfrm>
          </p:grpSpPr>
          <p:sp>
            <p:nvSpPr>
              <p:cNvPr id="166985" name="Rectangle 6">
                <a:extLst>
                  <a:ext uri="{FF2B5EF4-FFF2-40B4-BE49-F238E27FC236}">
                    <a16:creationId xmlns:a16="http://schemas.microsoft.com/office/drawing/2014/main" id="{907C26AD-F835-2F45-9891-16098D518469}"/>
                  </a:ext>
                </a:extLst>
              </p:cNvPr>
              <p:cNvSpPr>
                <a:spLocks noChangeArrowheads="1"/>
              </p:cNvSpPr>
              <p:nvPr/>
            </p:nvSpPr>
            <p:spPr bwMode="auto">
              <a:xfrm>
                <a:off x="4444" y="1128"/>
                <a:ext cx="379" cy="239"/>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solidFill>
                    <a:schemeClr val="bg1"/>
                  </a:solidFill>
                </a:endParaRPr>
              </a:p>
            </p:txBody>
          </p:sp>
          <p:sp>
            <p:nvSpPr>
              <p:cNvPr id="166986" name="Rectangle 7">
                <a:extLst>
                  <a:ext uri="{FF2B5EF4-FFF2-40B4-BE49-F238E27FC236}">
                    <a16:creationId xmlns:a16="http://schemas.microsoft.com/office/drawing/2014/main" id="{BA7DCB67-D2B7-2D4D-AEF5-928E215A351B}"/>
                  </a:ext>
                </a:extLst>
              </p:cNvPr>
              <p:cNvSpPr>
                <a:spLocks noChangeArrowheads="1"/>
              </p:cNvSpPr>
              <p:nvPr/>
            </p:nvSpPr>
            <p:spPr bwMode="auto">
              <a:xfrm>
                <a:off x="4470" y="1115"/>
                <a:ext cx="3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1800">
                    <a:solidFill>
                      <a:schemeClr val="bg1"/>
                    </a:solidFill>
                  </a:rPr>
                  <a:t>user</a:t>
                </a:r>
              </a:p>
              <a:p>
                <a:pPr algn="ctr">
                  <a:spcBef>
                    <a:spcPct val="0"/>
                  </a:spcBef>
                  <a:buFontTx/>
                  <a:buNone/>
                </a:pPr>
                <a:r>
                  <a:rPr lang="en-US" altLang="zh-CN" sz="1800">
                    <a:solidFill>
                      <a:schemeClr val="bg1"/>
                    </a:solidFill>
                  </a:rPr>
                  <a:t>agent</a:t>
                </a:r>
              </a:p>
            </p:txBody>
          </p:sp>
        </p:grpSp>
      </p:grpSp>
      <p:grpSp>
        <p:nvGrpSpPr>
          <p:cNvPr id="166917" name="Group 18">
            <a:extLst>
              <a:ext uri="{FF2B5EF4-FFF2-40B4-BE49-F238E27FC236}">
                <a16:creationId xmlns:a16="http://schemas.microsoft.com/office/drawing/2014/main" id="{56E6A501-A6C4-624D-9A7F-0B393004C311}"/>
              </a:ext>
            </a:extLst>
          </p:cNvPr>
          <p:cNvGrpSpPr>
            <a:grpSpLocks/>
          </p:cNvGrpSpPr>
          <p:nvPr/>
        </p:nvGrpSpPr>
        <p:grpSpPr bwMode="auto">
          <a:xfrm>
            <a:off x="4181475" y="1528763"/>
            <a:ext cx="519113" cy="987425"/>
            <a:chOff x="1975" y="1029"/>
            <a:chExt cx="224" cy="587"/>
          </a:xfrm>
        </p:grpSpPr>
        <p:sp>
          <p:nvSpPr>
            <p:cNvPr id="166975" name="AutoShape 10">
              <a:extLst>
                <a:ext uri="{FF2B5EF4-FFF2-40B4-BE49-F238E27FC236}">
                  <a16:creationId xmlns:a16="http://schemas.microsoft.com/office/drawing/2014/main" id="{6028812B-C7BC-C94A-9389-4A13DC4C9532}"/>
                </a:ext>
              </a:extLst>
            </p:cNvPr>
            <p:cNvSpPr>
              <a:spLocks noChangeArrowheads="1"/>
            </p:cNvSpPr>
            <p:nvPr/>
          </p:nvSpPr>
          <p:spPr bwMode="auto">
            <a:xfrm>
              <a:off x="1975"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6" name="Rectangle 11">
              <a:extLst>
                <a:ext uri="{FF2B5EF4-FFF2-40B4-BE49-F238E27FC236}">
                  <a16:creationId xmlns:a16="http://schemas.microsoft.com/office/drawing/2014/main" id="{37059C42-1352-A740-B0DE-9AC04451689D}"/>
                </a:ext>
              </a:extLst>
            </p:cNvPr>
            <p:cNvSpPr>
              <a:spLocks noChangeArrowheads="1"/>
            </p:cNvSpPr>
            <p:nvPr/>
          </p:nvSpPr>
          <p:spPr bwMode="auto">
            <a:xfrm>
              <a:off x="2088"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7" name="Rectangle 12">
              <a:extLst>
                <a:ext uri="{FF2B5EF4-FFF2-40B4-BE49-F238E27FC236}">
                  <a16:creationId xmlns:a16="http://schemas.microsoft.com/office/drawing/2014/main" id="{FAAB33FD-E689-9E40-9EFC-0C6926552E79}"/>
                </a:ext>
              </a:extLst>
            </p:cNvPr>
            <p:cNvSpPr>
              <a:spLocks noChangeArrowheads="1"/>
            </p:cNvSpPr>
            <p:nvPr/>
          </p:nvSpPr>
          <p:spPr bwMode="auto">
            <a:xfrm>
              <a:off x="1977"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8" name="AutoShape 13">
              <a:extLst>
                <a:ext uri="{FF2B5EF4-FFF2-40B4-BE49-F238E27FC236}">
                  <a16:creationId xmlns:a16="http://schemas.microsoft.com/office/drawing/2014/main" id="{44388187-3476-1646-9A9C-1A170AC4ABF9}"/>
                </a:ext>
              </a:extLst>
            </p:cNvPr>
            <p:cNvSpPr>
              <a:spLocks noChangeArrowheads="1"/>
            </p:cNvSpPr>
            <p:nvPr/>
          </p:nvSpPr>
          <p:spPr bwMode="auto">
            <a:xfrm>
              <a:off x="1976"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9" name="Line 14">
              <a:extLst>
                <a:ext uri="{FF2B5EF4-FFF2-40B4-BE49-F238E27FC236}">
                  <a16:creationId xmlns:a16="http://schemas.microsoft.com/office/drawing/2014/main" id="{F8588B78-F4F5-4548-8F66-489D0FFC019D}"/>
                </a:ext>
              </a:extLst>
            </p:cNvPr>
            <p:cNvSpPr>
              <a:spLocks noChangeShapeType="1"/>
            </p:cNvSpPr>
            <p:nvPr/>
          </p:nvSpPr>
          <p:spPr bwMode="auto">
            <a:xfrm>
              <a:off x="2199"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0" name="Line 15">
              <a:extLst>
                <a:ext uri="{FF2B5EF4-FFF2-40B4-BE49-F238E27FC236}">
                  <a16:creationId xmlns:a16="http://schemas.microsoft.com/office/drawing/2014/main" id="{97CF1B21-454F-6940-8442-A3BCC9B99A24}"/>
                </a:ext>
              </a:extLst>
            </p:cNvPr>
            <p:cNvSpPr>
              <a:spLocks noChangeShapeType="1"/>
            </p:cNvSpPr>
            <p:nvPr/>
          </p:nvSpPr>
          <p:spPr bwMode="auto">
            <a:xfrm flipH="1">
              <a:off x="2118"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81" name="Rectangle 16">
              <a:extLst>
                <a:ext uri="{FF2B5EF4-FFF2-40B4-BE49-F238E27FC236}">
                  <a16:creationId xmlns:a16="http://schemas.microsoft.com/office/drawing/2014/main" id="{08AFB9FC-F003-A642-8E8D-ECB435CCA92A}"/>
                </a:ext>
              </a:extLst>
            </p:cNvPr>
            <p:cNvSpPr>
              <a:spLocks noChangeArrowheads="1"/>
            </p:cNvSpPr>
            <p:nvPr/>
          </p:nvSpPr>
          <p:spPr bwMode="auto">
            <a:xfrm>
              <a:off x="1995"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82" name="Rectangle 17">
              <a:extLst>
                <a:ext uri="{FF2B5EF4-FFF2-40B4-BE49-F238E27FC236}">
                  <a16:creationId xmlns:a16="http://schemas.microsoft.com/office/drawing/2014/main" id="{75C19779-1FC5-FD4E-BABB-CC44539E5C3A}"/>
                </a:ext>
              </a:extLst>
            </p:cNvPr>
            <p:cNvSpPr>
              <a:spLocks noChangeArrowheads="1"/>
            </p:cNvSpPr>
            <p:nvPr/>
          </p:nvSpPr>
          <p:spPr bwMode="auto">
            <a:xfrm>
              <a:off x="2008"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nvGrpSpPr>
          <p:cNvPr id="166918" name="Group 35">
            <a:extLst>
              <a:ext uri="{FF2B5EF4-FFF2-40B4-BE49-F238E27FC236}">
                <a16:creationId xmlns:a16="http://schemas.microsoft.com/office/drawing/2014/main" id="{1A5094BE-3F29-A243-8B27-F24657D8BE13}"/>
              </a:ext>
            </a:extLst>
          </p:cNvPr>
          <p:cNvGrpSpPr>
            <a:grpSpLocks/>
          </p:cNvGrpSpPr>
          <p:nvPr/>
        </p:nvGrpSpPr>
        <p:grpSpPr bwMode="auto">
          <a:xfrm>
            <a:off x="3432175" y="2132013"/>
            <a:ext cx="2062163" cy="1547812"/>
            <a:chOff x="1555" y="1264"/>
            <a:chExt cx="1042" cy="699"/>
          </a:xfrm>
        </p:grpSpPr>
        <p:sp>
          <p:nvSpPr>
            <p:cNvPr id="166959" name="Rectangle 19">
              <a:extLst>
                <a:ext uri="{FF2B5EF4-FFF2-40B4-BE49-F238E27FC236}">
                  <a16:creationId xmlns:a16="http://schemas.microsoft.com/office/drawing/2014/main" id="{A7C04FF3-34E2-E149-AECB-A1B676777BE7}"/>
                </a:ext>
              </a:extLst>
            </p:cNvPr>
            <p:cNvSpPr>
              <a:spLocks noChangeArrowheads="1"/>
            </p:cNvSpPr>
            <p:nvPr/>
          </p:nvSpPr>
          <p:spPr bwMode="auto">
            <a:xfrm>
              <a:off x="1555" y="1643"/>
              <a:ext cx="104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sender’s mail </a:t>
              </a:r>
            </a:p>
            <a:p>
              <a:pPr algn="ctr">
                <a:spcBef>
                  <a:spcPct val="0"/>
                </a:spcBef>
                <a:buFontTx/>
                <a:buNone/>
              </a:pPr>
              <a:r>
                <a:rPr lang="en-US" altLang="zh-CN" sz="2000"/>
                <a:t>server</a:t>
              </a:r>
            </a:p>
          </p:txBody>
        </p:sp>
        <p:grpSp>
          <p:nvGrpSpPr>
            <p:cNvPr id="166960" name="Group 34">
              <a:extLst>
                <a:ext uri="{FF2B5EF4-FFF2-40B4-BE49-F238E27FC236}">
                  <a16:creationId xmlns:a16="http://schemas.microsoft.com/office/drawing/2014/main" id="{9BF0C4BB-AB7A-2C4D-B245-36F18FDC2968}"/>
                </a:ext>
              </a:extLst>
            </p:cNvPr>
            <p:cNvGrpSpPr>
              <a:grpSpLocks/>
            </p:cNvGrpSpPr>
            <p:nvPr/>
          </p:nvGrpSpPr>
          <p:grpSpPr bwMode="auto">
            <a:xfrm>
              <a:off x="1816" y="1264"/>
              <a:ext cx="514" cy="358"/>
              <a:chOff x="1816" y="1264"/>
              <a:chExt cx="514" cy="358"/>
            </a:xfrm>
          </p:grpSpPr>
          <p:sp>
            <p:nvSpPr>
              <p:cNvPr id="166961" name="Rectangle 20">
                <a:extLst>
                  <a:ext uri="{FF2B5EF4-FFF2-40B4-BE49-F238E27FC236}">
                    <a16:creationId xmlns:a16="http://schemas.microsoft.com/office/drawing/2014/main" id="{23CDD49F-BC33-5146-9CB4-978F495FFD55}"/>
                  </a:ext>
                </a:extLst>
              </p:cNvPr>
              <p:cNvSpPr>
                <a:spLocks noChangeArrowheads="1"/>
              </p:cNvSpPr>
              <p:nvPr/>
            </p:nvSpPr>
            <p:spPr bwMode="auto">
              <a:xfrm>
                <a:off x="1816" y="1264"/>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62" name="Rectangle 21">
                <a:extLst>
                  <a:ext uri="{FF2B5EF4-FFF2-40B4-BE49-F238E27FC236}">
                    <a16:creationId xmlns:a16="http://schemas.microsoft.com/office/drawing/2014/main" id="{6ADD1688-C142-584E-9799-572495C7AE9F}"/>
                  </a:ext>
                </a:extLst>
              </p:cNvPr>
              <p:cNvSpPr>
                <a:spLocks noChangeArrowheads="1"/>
              </p:cNvSpPr>
              <p:nvPr/>
            </p:nvSpPr>
            <p:spPr bwMode="auto">
              <a:xfrm>
                <a:off x="1840" y="1336"/>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63" name="Line 22">
                <a:extLst>
                  <a:ext uri="{FF2B5EF4-FFF2-40B4-BE49-F238E27FC236}">
                    <a16:creationId xmlns:a16="http://schemas.microsoft.com/office/drawing/2014/main" id="{6E4323A8-1C5F-F241-83C6-4CC36FC10094}"/>
                  </a:ext>
                </a:extLst>
              </p:cNvPr>
              <p:cNvSpPr>
                <a:spLocks noChangeShapeType="1"/>
              </p:cNvSpPr>
              <p:nvPr/>
            </p:nvSpPr>
            <p:spPr bwMode="auto">
              <a:xfrm>
                <a:off x="1891"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4" name="Line 23">
                <a:extLst>
                  <a:ext uri="{FF2B5EF4-FFF2-40B4-BE49-F238E27FC236}">
                    <a16:creationId xmlns:a16="http://schemas.microsoft.com/office/drawing/2014/main" id="{4AA80BD8-4381-4C43-970C-23617FAEB913}"/>
                  </a:ext>
                </a:extLst>
              </p:cNvPr>
              <p:cNvSpPr>
                <a:spLocks noChangeShapeType="1"/>
              </p:cNvSpPr>
              <p:nvPr/>
            </p:nvSpPr>
            <p:spPr bwMode="auto">
              <a:xfrm>
                <a:off x="2000"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5" name="Line 24">
                <a:extLst>
                  <a:ext uri="{FF2B5EF4-FFF2-40B4-BE49-F238E27FC236}">
                    <a16:creationId xmlns:a16="http://schemas.microsoft.com/office/drawing/2014/main" id="{343AB329-6B96-9543-900D-EF4E3532AE19}"/>
                  </a:ext>
                </a:extLst>
              </p:cNvPr>
              <p:cNvSpPr>
                <a:spLocks noChangeShapeType="1"/>
              </p:cNvSpPr>
              <p:nvPr/>
            </p:nvSpPr>
            <p:spPr bwMode="auto">
              <a:xfrm>
                <a:off x="2055" y="1367"/>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6" name="Line 25">
                <a:extLst>
                  <a:ext uri="{FF2B5EF4-FFF2-40B4-BE49-F238E27FC236}">
                    <a16:creationId xmlns:a16="http://schemas.microsoft.com/office/drawing/2014/main" id="{207BF632-6095-6C4E-978F-9174396E8D54}"/>
                  </a:ext>
                </a:extLst>
              </p:cNvPr>
              <p:cNvSpPr>
                <a:spLocks noChangeShapeType="1"/>
              </p:cNvSpPr>
              <p:nvPr/>
            </p:nvSpPr>
            <p:spPr bwMode="auto">
              <a:xfrm>
                <a:off x="2112"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7" name="Line 26">
                <a:extLst>
                  <a:ext uri="{FF2B5EF4-FFF2-40B4-BE49-F238E27FC236}">
                    <a16:creationId xmlns:a16="http://schemas.microsoft.com/office/drawing/2014/main" id="{D25D812D-C03A-6848-AF19-142110022B4C}"/>
                  </a:ext>
                </a:extLst>
              </p:cNvPr>
              <p:cNvSpPr>
                <a:spLocks noChangeShapeType="1"/>
              </p:cNvSpPr>
              <p:nvPr/>
            </p:nvSpPr>
            <p:spPr bwMode="auto">
              <a:xfrm>
                <a:off x="2173"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8" name="Line 27">
                <a:extLst>
                  <a:ext uri="{FF2B5EF4-FFF2-40B4-BE49-F238E27FC236}">
                    <a16:creationId xmlns:a16="http://schemas.microsoft.com/office/drawing/2014/main" id="{C5ACE8FB-FBDD-8246-B209-17D1B6D95FC3}"/>
                  </a:ext>
                </a:extLst>
              </p:cNvPr>
              <p:cNvSpPr>
                <a:spLocks noChangeShapeType="1"/>
              </p:cNvSpPr>
              <p:nvPr/>
            </p:nvSpPr>
            <p:spPr bwMode="auto">
              <a:xfrm>
                <a:off x="2229" y="1365"/>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69" name="Line 28">
                <a:extLst>
                  <a:ext uri="{FF2B5EF4-FFF2-40B4-BE49-F238E27FC236}">
                    <a16:creationId xmlns:a16="http://schemas.microsoft.com/office/drawing/2014/main" id="{6668ADDF-56C6-F64C-8F0D-C6C8490437A0}"/>
                  </a:ext>
                </a:extLst>
              </p:cNvPr>
              <p:cNvSpPr>
                <a:spLocks noChangeShapeType="1"/>
              </p:cNvSpPr>
              <p:nvPr/>
            </p:nvSpPr>
            <p:spPr bwMode="auto">
              <a:xfrm>
                <a:off x="1944" y="1366"/>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70" name="Rectangle 29">
                <a:extLst>
                  <a:ext uri="{FF2B5EF4-FFF2-40B4-BE49-F238E27FC236}">
                    <a16:creationId xmlns:a16="http://schemas.microsoft.com/office/drawing/2014/main" id="{1B69FFF0-46F5-F141-AFEF-FA49485FE1EF}"/>
                  </a:ext>
                </a:extLst>
              </p:cNvPr>
              <p:cNvSpPr>
                <a:spLocks noChangeArrowheads="1"/>
              </p:cNvSpPr>
              <p:nvPr/>
            </p:nvSpPr>
            <p:spPr bwMode="auto">
              <a:xfrm>
                <a:off x="1851"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1" name="Rectangle 30">
                <a:extLst>
                  <a:ext uri="{FF2B5EF4-FFF2-40B4-BE49-F238E27FC236}">
                    <a16:creationId xmlns:a16="http://schemas.microsoft.com/office/drawing/2014/main" id="{CFEC05CD-B2E0-2B46-97FE-259773B0AEF8}"/>
                  </a:ext>
                </a:extLst>
              </p:cNvPr>
              <p:cNvSpPr>
                <a:spLocks noChangeArrowheads="1"/>
              </p:cNvSpPr>
              <p:nvPr/>
            </p:nvSpPr>
            <p:spPr bwMode="auto">
              <a:xfrm>
                <a:off x="1937" y="1506"/>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2" name="Rectangle 31">
                <a:extLst>
                  <a:ext uri="{FF2B5EF4-FFF2-40B4-BE49-F238E27FC236}">
                    <a16:creationId xmlns:a16="http://schemas.microsoft.com/office/drawing/2014/main" id="{AB67E199-24B5-DE42-828D-13AC348706BB}"/>
                  </a:ext>
                </a:extLst>
              </p:cNvPr>
              <p:cNvSpPr>
                <a:spLocks noChangeArrowheads="1"/>
              </p:cNvSpPr>
              <p:nvPr/>
            </p:nvSpPr>
            <p:spPr bwMode="auto">
              <a:xfrm>
                <a:off x="2023" y="1505"/>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3" name="Rectangle 32">
                <a:extLst>
                  <a:ext uri="{FF2B5EF4-FFF2-40B4-BE49-F238E27FC236}">
                    <a16:creationId xmlns:a16="http://schemas.microsoft.com/office/drawing/2014/main" id="{0C4F6A96-FB47-264D-8CE4-AD8157D98812}"/>
                  </a:ext>
                </a:extLst>
              </p:cNvPr>
              <p:cNvSpPr>
                <a:spLocks noChangeArrowheads="1"/>
              </p:cNvSpPr>
              <p:nvPr/>
            </p:nvSpPr>
            <p:spPr bwMode="auto">
              <a:xfrm>
                <a:off x="2120"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74" name="Rectangle 33">
                <a:extLst>
                  <a:ext uri="{FF2B5EF4-FFF2-40B4-BE49-F238E27FC236}">
                    <a16:creationId xmlns:a16="http://schemas.microsoft.com/office/drawing/2014/main" id="{93AAB22E-4207-D542-8F89-E85A4B6FB245}"/>
                  </a:ext>
                </a:extLst>
              </p:cNvPr>
              <p:cNvSpPr>
                <a:spLocks noChangeArrowheads="1"/>
              </p:cNvSpPr>
              <p:nvPr/>
            </p:nvSpPr>
            <p:spPr bwMode="auto">
              <a:xfrm>
                <a:off x="2216" y="1503"/>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grpSp>
      <p:grpSp>
        <p:nvGrpSpPr>
          <p:cNvPr id="166919" name="Group 40">
            <a:extLst>
              <a:ext uri="{FF2B5EF4-FFF2-40B4-BE49-F238E27FC236}">
                <a16:creationId xmlns:a16="http://schemas.microsoft.com/office/drawing/2014/main" id="{C7BEE5AF-C1D8-3B49-9899-0CD4503221BE}"/>
              </a:ext>
            </a:extLst>
          </p:cNvPr>
          <p:cNvGrpSpPr>
            <a:grpSpLocks/>
          </p:cNvGrpSpPr>
          <p:nvPr/>
        </p:nvGrpSpPr>
        <p:grpSpPr bwMode="auto">
          <a:xfrm>
            <a:off x="2092325" y="1603375"/>
            <a:ext cx="892175" cy="1147763"/>
            <a:chOff x="970" y="891"/>
            <a:chExt cx="489" cy="581"/>
          </a:xfrm>
        </p:grpSpPr>
        <p:graphicFrame>
          <p:nvGraphicFramePr>
            <p:cNvPr id="166955" name="Object 36">
              <a:extLst>
                <a:ext uri="{FF2B5EF4-FFF2-40B4-BE49-F238E27FC236}">
                  <a16:creationId xmlns:a16="http://schemas.microsoft.com/office/drawing/2014/main" id="{2076B7F2-42AE-6D43-A7D8-4E7D6E21C044}"/>
                </a:ext>
              </a:extLst>
            </p:cNvPr>
            <p:cNvGraphicFramePr>
              <a:graphicFrameLocks/>
            </p:cNvGraphicFramePr>
            <p:nvPr/>
          </p:nvGraphicFramePr>
          <p:xfrm>
            <a:off x="1016" y="891"/>
            <a:ext cx="400" cy="323"/>
          </p:xfrm>
          <a:graphic>
            <a:graphicData uri="http://schemas.openxmlformats.org/presentationml/2006/ole">
              <mc:AlternateContent xmlns:mc="http://schemas.openxmlformats.org/markup-compatibility/2006">
                <mc:Choice xmlns:v="urn:schemas-microsoft-com:vml" Requires="v">
                  <p:oleObj name="Clip" r:id="rId5" imgW="3670300" imgH="2959100" progId="MS_ClipArt_Gallery.2">
                    <p:embed/>
                  </p:oleObj>
                </mc:Choice>
                <mc:Fallback>
                  <p:oleObj name="Clip" r:id="rId5" imgW="3670300" imgH="2959100" progId="MS_ClipArt_Gallery.2">
                    <p:embed/>
                    <p:pic>
                      <p:nvPicPr>
                        <p:cNvPr id="166955" name="Object 36">
                          <a:extLst>
                            <a:ext uri="{FF2B5EF4-FFF2-40B4-BE49-F238E27FC236}">
                              <a16:creationId xmlns:a16="http://schemas.microsoft.com/office/drawing/2014/main" id="{2076B7F2-42AE-6D43-A7D8-4E7D6E21C04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 y="891"/>
                          <a:ext cx="400"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6956" name="Group 39">
              <a:extLst>
                <a:ext uri="{FF2B5EF4-FFF2-40B4-BE49-F238E27FC236}">
                  <a16:creationId xmlns:a16="http://schemas.microsoft.com/office/drawing/2014/main" id="{702920FB-72E5-7E40-88DD-B16474E8E249}"/>
                </a:ext>
              </a:extLst>
            </p:cNvPr>
            <p:cNvGrpSpPr>
              <a:grpSpLocks/>
            </p:cNvGrpSpPr>
            <p:nvPr/>
          </p:nvGrpSpPr>
          <p:grpSpPr bwMode="auto">
            <a:xfrm>
              <a:off x="970" y="1111"/>
              <a:ext cx="489" cy="361"/>
              <a:chOff x="970" y="1111"/>
              <a:chExt cx="489" cy="361"/>
            </a:xfrm>
          </p:grpSpPr>
          <p:sp>
            <p:nvSpPr>
              <p:cNvPr id="166957" name="Rectangle 37">
                <a:extLst>
                  <a:ext uri="{FF2B5EF4-FFF2-40B4-BE49-F238E27FC236}">
                    <a16:creationId xmlns:a16="http://schemas.microsoft.com/office/drawing/2014/main" id="{FFEC836E-A884-024E-AC93-6B1240D9C4B1}"/>
                  </a:ext>
                </a:extLst>
              </p:cNvPr>
              <p:cNvSpPr>
                <a:spLocks noChangeArrowheads="1"/>
              </p:cNvSpPr>
              <p:nvPr/>
            </p:nvSpPr>
            <p:spPr bwMode="auto">
              <a:xfrm>
                <a:off x="1017" y="1138"/>
                <a:ext cx="385" cy="334"/>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58" name="Rectangle 38">
                <a:extLst>
                  <a:ext uri="{FF2B5EF4-FFF2-40B4-BE49-F238E27FC236}">
                    <a16:creationId xmlns:a16="http://schemas.microsoft.com/office/drawing/2014/main" id="{42BD84B9-A65C-7245-889C-1BC618F90588}"/>
                  </a:ext>
                </a:extLst>
              </p:cNvPr>
              <p:cNvSpPr>
                <a:spLocks noChangeArrowheads="1"/>
              </p:cNvSpPr>
              <p:nvPr/>
            </p:nvSpPr>
            <p:spPr bwMode="auto">
              <a:xfrm>
                <a:off x="970" y="1111"/>
                <a:ext cx="48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solidFill>
                      <a:schemeClr val="bg1"/>
                    </a:solidFill>
                  </a:rPr>
                  <a:t>user</a:t>
                </a:r>
              </a:p>
              <a:p>
                <a:pPr algn="ctr">
                  <a:spcBef>
                    <a:spcPct val="0"/>
                  </a:spcBef>
                  <a:buFontTx/>
                  <a:buNone/>
                </a:pPr>
                <a:r>
                  <a:rPr lang="en-US" altLang="zh-CN" sz="2000">
                    <a:solidFill>
                      <a:schemeClr val="bg1"/>
                    </a:solidFill>
                  </a:rPr>
                  <a:t>agent</a:t>
                </a:r>
              </a:p>
            </p:txBody>
          </p:sp>
        </p:grpSp>
      </p:grpSp>
      <p:grpSp>
        <p:nvGrpSpPr>
          <p:cNvPr id="166920" name="Group 43">
            <a:extLst>
              <a:ext uri="{FF2B5EF4-FFF2-40B4-BE49-F238E27FC236}">
                <a16:creationId xmlns:a16="http://schemas.microsoft.com/office/drawing/2014/main" id="{009D011A-C3F3-0141-AFD8-8D8E3BF476D9}"/>
              </a:ext>
            </a:extLst>
          </p:cNvPr>
          <p:cNvGrpSpPr>
            <a:grpSpLocks/>
          </p:cNvGrpSpPr>
          <p:nvPr/>
        </p:nvGrpSpPr>
        <p:grpSpPr bwMode="auto">
          <a:xfrm>
            <a:off x="2989263" y="1782763"/>
            <a:ext cx="1028700" cy="463550"/>
            <a:chOff x="1412" y="875"/>
            <a:chExt cx="564" cy="235"/>
          </a:xfrm>
        </p:grpSpPr>
        <p:sp>
          <p:nvSpPr>
            <p:cNvPr id="166953" name="Rectangle 41">
              <a:extLst>
                <a:ext uri="{FF2B5EF4-FFF2-40B4-BE49-F238E27FC236}">
                  <a16:creationId xmlns:a16="http://schemas.microsoft.com/office/drawing/2014/main" id="{E3295B61-8873-3240-944E-CA9DE8CE91FA}"/>
                </a:ext>
              </a:extLst>
            </p:cNvPr>
            <p:cNvSpPr>
              <a:spLocks noChangeArrowheads="1"/>
            </p:cNvSpPr>
            <p:nvPr/>
          </p:nvSpPr>
          <p:spPr bwMode="auto">
            <a:xfrm>
              <a:off x="1422" y="918"/>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2800"/>
            </a:p>
          </p:txBody>
        </p:sp>
        <p:sp>
          <p:nvSpPr>
            <p:cNvPr id="166954" name="Rectangle 42">
              <a:extLst>
                <a:ext uri="{FF2B5EF4-FFF2-40B4-BE49-F238E27FC236}">
                  <a16:creationId xmlns:a16="http://schemas.microsoft.com/office/drawing/2014/main" id="{27C04C5B-40A8-894F-8FE5-B336935D1D20}"/>
                </a:ext>
              </a:extLst>
            </p:cNvPr>
            <p:cNvSpPr>
              <a:spLocks noChangeArrowheads="1"/>
            </p:cNvSpPr>
            <p:nvPr/>
          </p:nvSpPr>
          <p:spPr bwMode="auto">
            <a:xfrm>
              <a:off x="1412" y="875"/>
              <a:ext cx="56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grpSp>
      <p:grpSp>
        <p:nvGrpSpPr>
          <p:cNvPr id="166921" name="Group 52">
            <a:extLst>
              <a:ext uri="{FF2B5EF4-FFF2-40B4-BE49-F238E27FC236}">
                <a16:creationId xmlns:a16="http://schemas.microsoft.com/office/drawing/2014/main" id="{6D93E614-7202-3E46-BC7D-7CFC6BD85AF1}"/>
              </a:ext>
            </a:extLst>
          </p:cNvPr>
          <p:cNvGrpSpPr>
            <a:grpSpLocks/>
          </p:cNvGrpSpPr>
          <p:nvPr/>
        </p:nvGrpSpPr>
        <p:grpSpPr bwMode="auto">
          <a:xfrm>
            <a:off x="6372225" y="1497013"/>
            <a:ext cx="539750" cy="1222375"/>
            <a:chOff x="3151" y="1029"/>
            <a:chExt cx="224" cy="587"/>
          </a:xfrm>
        </p:grpSpPr>
        <p:sp>
          <p:nvSpPr>
            <p:cNvPr id="166945" name="AutoShape 44">
              <a:extLst>
                <a:ext uri="{FF2B5EF4-FFF2-40B4-BE49-F238E27FC236}">
                  <a16:creationId xmlns:a16="http://schemas.microsoft.com/office/drawing/2014/main" id="{9DD245D1-FD19-0143-B337-1521B0250CF2}"/>
                </a:ext>
              </a:extLst>
            </p:cNvPr>
            <p:cNvSpPr>
              <a:spLocks noChangeArrowheads="1"/>
            </p:cNvSpPr>
            <p:nvPr/>
          </p:nvSpPr>
          <p:spPr bwMode="auto">
            <a:xfrm>
              <a:off x="3151" y="1480"/>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6" name="Rectangle 45">
              <a:extLst>
                <a:ext uri="{FF2B5EF4-FFF2-40B4-BE49-F238E27FC236}">
                  <a16:creationId xmlns:a16="http://schemas.microsoft.com/office/drawing/2014/main" id="{70CD266E-3F09-4B40-9977-EFBA8B84E7B5}"/>
                </a:ext>
              </a:extLst>
            </p:cNvPr>
            <p:cNvSpPr>
              <a:spLocks noChangeArrowheads="1"/>
            </p:cNvSpPr>
            <p:nvPr/>
          </p:nvSpPr>
          <p:spPr bwMode="auto">
            <a:xfrm>
              <a:off x="3264" y="1032"/>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7" name="Rectangle 46">
              <a:extLst>
                <a:ext uri="{FF2B5EF4-FFF2-40B4-BE49-F238E27FC236}">
                  <a16:creationId xmlns:a16="http://schemas.microsoft.com/office/drawing/2014/main" id="{EF351521-BC65-424E-9A0E-2D55E662A4A6}"/>
                </a:ext>
              </a:extLst>
            </p:cNvPr>
            <p:cNvSpPr>
              <a:spLocks noChangeArrowheads="1"/>
            </p:cNvSpPr>
            <p:nvPr/>
          </p:nvSpPr>
          <p:spPr bwMode="auto">
            <a:xfrm>
              <a:off x="3153" y="1161"/>
              <a:ext cx="140" cy="450"/>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8" name="AutoShape 47">
              <a:extLst>
                <a:ext uri="{FF2B5EF4-FFF2-40B4-BE49-F238E27FC236}">
                  <a16:creationId xmlns:a16="http://schemas.microsoft.com/office/drawing/2014/main" id="{24FD690D-AD8F-534E-BF01-DC68EF502AE1}"/>
                </a:ext>
              </a:extLst>
            </p:cNvPr>
            <p:cNvSpPr>
              <a:spLocks noChangeArrowheads="1"/>
            </p:cNvSpPr>
            <p:nvPr/>
          </p:nvSpPr>
          <p:spPr bwMode="auto">
            <a:xfrm>
              <a:off x="3152" y="1029"/>
              <a:ext cx="222" cy="134"/>
            </a:xfrm>
            <a:prstGeom prst="parallelogram">
              <a:avLst>
                <a:gd name="adj" fmla="val 63807"/>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9" name="Line 48">
              <a:extLst>
                <a:ext uri="{FF2B5EF4-FFF2-40B4-BE49-F238E27FC236}">
                  <a16:creationId xmlns:a16="http://schemas.microsoft.com/office/drawing/2014/main" id="{D840394B-951C-1043-BCA4-18354787FD3E}"/>
                </a:ext>
              </a:extLst>
            </p:cNvPr>
            <p:cNvSpPr>
              <a:spLocks noChangeShapeType="1"/>
            </p:cNvSpPr>
            <p:nvPr/>
          </p:nvSpPr>
          <p:spPr bwMode="auto">
            <a:xfrm>
              <a:off x="3375" y="1038"/>
              <a:ext cx="0" cy="4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0" name="Line 49">
              <a:extLst>
                <a:ext uri="{FF2B5EF4-FFF2-40B4-BE49-F238E27FC236}">
                  <a16:creationId xmlns:a16="http://schemas.microsoft.com/office/drawing/2014/main" id="{ACFE933D-3E61-764A-8903-8A398650E454}"/>
                </a:ext>
              </a:extLst>
            </p:cNvPr>
            <p:cNvSpPr>
              <a:spLocks noChangeShapeType="1"/>
            </p:cNvSpPr>
            <p:nvPr/>
          </p:nvSpPr>
          <p:spPr bwMode="auto">
            <a:xfrm flipH="1">
              <a:off x="3294" y="1480"/>
              <a:ext cx="81" cy="1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51" name="Rectangle 50">
              <a:extLst>
                <a:ext uri="{FF2B5EF4-FFF2-40B4-BE49-F238E27FC236}">
                  <a16:creationId xmlns:a16="http://schemas.microsoft.com/office/drawing/2014/main" id="{41239E0D-BF3D-9C41-B595-8A18EC126F86}"/>
                </a:ext>
              </a:extLst>
            </p:cNvPr>
            <p:cNvSpPr>
              <a:spLocks noChangeArrowheads="1"/>
            </p:cNvSpPr>
            <p:nvPr/>
          </p:nvSpPr>
          <p:spPr bwMode="auto">
            <a:xfrm>
              <a:off x="3171" y="1221"/>
              <a:ext cx="92" cy="25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52" name="Rectangle 51">
              <a:extLst>
                <a:ext uri="{FF2B5EF4-FFF2-40B4-BE49-F238E27FC236}">
                  <a16:creationId xmlns:a16="http://schemas.microsoft.com/office/drawing/2014/main" id="{7EF8D65F-3021-6A4C-833E-6EF9BDA75D55}"/>
                </a:ext>
              </a:extLst>
            </p:cNvPr>
            <p:cNvSpPr>
              <a:spLocks noChangeArrowheads="1"/>
            </p:cNvSpPr>
            <p:nvPr/>
          </p:nvSpPr>
          <p:spPr bwMode="auto">
            <a:xfrm>
              <a:off x="3184" y="1298"/>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sp>
        <p:nvSpPr>
          <p:cNvPr id="166922" name="Line 53">
            <a:extLst>
              <a:ext uri="{FF2B5EF4-FFF2-40B4-BE49-F238E27FC236}">
                <a16:creationId xmlns:a16="http://schemas.microsoft.com/office/drawing/2014/main" id="{CE952B0E-DCD9-2940-BBD9-6A744609D2D6}"/>
              </a:ext>
            </a:extLst>
          </p:cNvPr>
          <p:cNvSpPr>
            <a:spLocks noChangeShapeType="1"/>
          </p:cNvSpPr>
          <p:nvPr/>
        </p:nvSpPr>
        <p:spPr bwMode="auto">
          <a:xfrm>
            <a:off x="4995863" y="2400300"/>
            <a:ext cx="1597025" cy="111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3" name="Rectangle 54">
            <a:extLst>
              <a:ext uri="{FF2B5EF4-FFF2-40B4-BE49-F238E27FC236}">
                <a16:creationId xmlns:a16="http://schemas.microsoft.com/office/drawing/2014/main" id="{A6985D4B-1586-C242-8F1D-4DA1931250AF}"/>
              </a:ext>
            </a:extLst>
          </p:cNvPr>
          <p:cNvSpPr>
            <a:spLocks noChangeArrowheads="1"/>
          </p:cNvSpPr>
          <p:nvPr/>
        </p:nvSpPr>
        <p:spPr bwMode="auto">
          <a:xfrm>
            <a:off x="4867275" y="1674813"/>
            <a:ext cx="985838" cy="379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24" name="Rectangle 55">
            <a:extLst>
              <a:ext uri="{FF2B5EF4-FFF2-40B4-BE49-F238E27FC236}">
                <a16:creationId xmlns:a16="http://schemas.microsoft.com/office/drawing/2014/main" id="{CA33703E-7E6E-5B49-8DE7-F2F6EA4E9400}"/>
              </a:ext>
            </a:extLst>
          </p:cNvPr>
          <p:cNvSpPr>
            <a:spLocks noChangeArrowheads="1"/>
          </p:cNvSpPr>
          <p:nvPr/>
        </p:nvSpPr>
        <p:spPr bwMode="auto">
          <a:xfrm>
            <a:off x="5011738" y="1785938"/>
            <a:ext cx="1343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SMTP</a:t>
            </a:r>
          </a:p>
        </p:txBody>
      </p:sp>
      <p:sp>
        <p:nvSpPr>
          <p:cNvPr id="166925" name="Line 56">
            <a:extLst>
              <a:ext uri="{FF2B5EF4-FFF2-40B4-BE49-F238E27FC236}">
                <a16:creationId xmlns:a16="http://schemas.microsoft.com/office/drawing/2014/main" id="{838F5160-62B4-9B4A-A858-E7F3589AF6AC}"/>
              </a:ext>
            </a:extLst>
          </p:cNvPr>
          <p:cNvSpPr>
            <a:spLocks noChangeShapeType="1"/>
          </p:cNvSpPr>
          <p:nvPr/>
        </p:nvSpPr>
        <p:spPr bwMode="auto">
          <a:xfrm>
            <a:off x="6726238" y="2428875"/>
            <a:ext cx="1893887" cy="0"/>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166926" name="Rectangle 57">
            <a:extLst>
              <a:ext uri="{FF2B5EF4-FFF2-40B4-BE49-F238E27FC236}">
                <a16:creationId xmlns:a16="http://schemas.microsoft.com/office/drawing/2014/main" id="{42B9EC72-F0DA-B143-887C-6C6C6427E7AB}"/>
              </a:ext>
            </a:extLst>
          </p:cNvPr>
          <p:cNvSpPr>
            <a:spLocks noChangeArrowheads="1"/>
          </p:cNvSpPr>
          <p:nvPr/>
        </p:nvSpPr>
        <p:spPr bwMode="auto">
          <a:xfrm>
            <a:off x="6894513" y="1566863"/>
            <a:ext cx="1881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400"/>
              <a:t>access</a:t>
            </a:r>
          </a:p>
          <a:p>
            <a:pPr algn="ctr">
              <a:spcBef>
                <a:spcPct val="0"/>
              </a:spcBef>
              <a:buFontTx/>
              <a:buNone/>
            </a:pPr>
            <a:r>
              <a:rPr lang="en-US" altLang="zh-CN" sz="2400"/>
              <a:t>protocol</a:t>
            </a:r>
          </a:p>
        </p:txBody>
      </p:sp>
      <p:sp>
        <p:nvSpPr>
          <p:cNvPr id="166927" name="Rectangle 58">
            <a:extLst>
              <a:ext uri="{FF2B5EF4-FFF2-40B4-BE49-F238E27FC236}">
                <a16:creationId xmlns:a16="http://schemas.microsoft.com/office/drawing/2014/main" id="{06790EC6-E9D5-5A4E-A2CC-511A430DDBED}"/>
              </a:ext>
            </a:extLst>
          </p:cNvPr>
          <p:cNvSpPr>
            <a:spLocks noChangeArrowheads="1"/>
          </p:cNvSpPr>
          <p:nvPr/>
        </p:nvSpPr>
        <p:spPr bwMode="auto">
          <a:xfrm>
            <a:off x="5580063" y="2978150"/>
            <a:ext cx="2290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en-US" altLang="zh-CN" sz="2000"/>
              <a:t>receiver’s mail </a:t>
            </a:r>
          </a:p>
          <a:p>
            <a:pPr algn="ctr">
              <a:spcBef>
                <a:spcPct val="0"/>
              </a:spcBef>
              <a:buFontTx/>
              <a:buNone/>
            </a:pPr>
            <a:r>
              <a:rPr lang="en-US" altLang="zh-CN" sz="2000"/>
              <a:t>server</a:t>
            </a:r>
          </a:p>
        </p:txBody>
      </p:sp>
      <p:grpSp>
        <p:nvGrpSpPr>
          <p:cNvPr id="166928" name="Group 73">
            <a:extLst>
              <a:ext uri="{FF2B5EF4-FFF2-40B4-BE49-F238E27FC236}">
                <a16:creationId xmlns:a16="http://schemas.microsoft.com/office/drawing/2014/main" id="{40A931DA-B8F2-0843-B9C2-A79A6CDFC4FC}"/>
              </a:ext>
            </a:extLst>
          </p:cNvPr>
          <p:cNvGrpSpPr>
            <a:grpSpLocks/>
          </p:cNvGrpSpPr>
          <p:nvPr/>
        </p:nvGrpSpPr>
        <p:grpSpPr bwMode="auto">
          <a:xfrm>
            <a:off x="6170613" y="2174875"/>
            <a:ext cx="938212" cy="706438"/>
            <a:chOff x="2980" y="1258"/>
            <a:chExt cx="514" cy="358"/>
          </a:xfrm>
        </p:grpSpPr>
        <p:sp>
          <p:nvSpPr>
            <p:cNvPr id="166931" name="Rectangle 59">
              <a:extLst>
                <a:ext uri="{FF2B5EF4-FFF2-40B4-BE49-F238E27FC236}">
                  <a16:creationId xmlns:a16="http://schemas.microsoft.com/office/drawing/2014/main" id="{7E73D199-F60C-3A44-BD1E-2AC36A282E75}"/>
                </a:ext>
              </a:extLst>
            </p:cNvPr>
            <p:cNvSpPr>
              <a:spLocks noChangeArrowheads="1"/>
            </p:cNvSpPr>
            <p:nvPr/>
          </p:nvSpPr>
          <p:spPr bwMode="auto">
            <a:xfrm>
              <a:off x="2980" y="1258"/>
              <a:ext cx="514" cy="358"/>
            </a:xfrm>
            <a:prstGeom prst="rect">
              <a:avLst/>
            </a:prstGeom>
            <a:solidFill>
              <a:schemeClr val="hlink"/>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32" name="Rectangle 60">
              <a:extLst>
                <a:ext uri="{FF2B5EF4-FFF2-40B4-BE49-F238E27FC236}">
                  <a16:creationId xmlns:a16="http://schemas.microsoft.com/office/drawing/2014/main" id="{8A0144CB-3039-1E44-986F-A61FF10AB4C5}"/>
                </a:ext>
              </a:extLst>
            </p:cNvPr>
            <p:cNvSpPr>
              <a:spLocks noChangeArrowheads="1"/>
            </p:cNvSpPr>
            <p:nvPr/>
          </p:nvSpPr>
          <p:spPr bwMode="auto">
            <a:xfrm>
              <a:off x="3004" y="1330"/>
              <a:ext cx="454" cy="124"/>
            </a:xfrm>
            <a:prstGeom prst="rect">
              <a:avLst/>
            </a:prstGeom>
            <a:solidFill>
              <a:srgbClr val="00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33" name="Line 61">
              <a:extLst>
                <a:ext uri="{FF2B5EF4-FFF2-40B4-BE49-F238E27FC236}">
                  <a16:creationId xmlns:a16="http://schemas.microsoft.com/office/drawing/2014/main" id="{64938615-9659-254E-80DA-3E48AEAFB689}"/>
                </a:ext>
              </a:extLst>
            </p:cNvPr>
            <p:cNvSpPr>
              <a:spLocks noChangeShapeType="1"/>
            </p:cNvSpPr>
            <p:nvPr/>
          </p:nvSpPr>
          <p:spPr bwMode="auto">
            <a:xfrm>
              <a:off x="3055"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4" name="Line 62">
              <a:extLst>
                <a:ext uri="{FF2B5EF4-FFF2-40B4-BE49-F238E27FC236}">
                  <a16:creationId xmlns:a16="http://schemas.microsoft.com/office/drawing/2014/main" id="{D99A4E69-E85A-8247-B0B8-97E17036978C}"/>
                </a:ext>
              </a:extLst>
            </p:cNvPr>
            <p:cNvSpPr>
              <a:spLocks noChangeShapeType="1"/>
            </p:cNvSpPr>
            <p:nvPr/>
          </p:nvSpPr>
          <p:spPr bwMode="auto">
            <a:xfrm>
              <a:off x="3164"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5" name="Line 63">
              <a:extLst>
                <a:ext uri="{FF2B5EF4-FFF2-40B4-BE49-F238E27FC236}">
                  <a16:creationId xmlns:a16="http://schemas.microsoft.com/office/drawing/2014/main" id="{FD5E5B9D-2D58-464B-AB31-911115083906}"/>
                </a:ext>
              </a:extLst>
            </p:cNvPr>
            <p:cNvSpPr>
              <a:spLocks noChangeShapeType="1"/>
            </p:cNvSpPr>
            <p:nvPr/>
          </p:nvSpPr>
          <p:spPr bwMode="auto">
            <a:xfrm>
              <a:off x="3219" y="1361"/>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6" name="Line 64">
              <a:extLst>
                <a:ext uri="{FF2B5EF4-FFF2-40B4-BE49-F238E27FC236}">
                  <a16:creationId xmlns:a16="http://schemas.microsoft.com/office/drawing/2014/main" id="{B8F5B5D6-A756-FB45-8047-F5EC89632C69}"/>
                </a:ext>
              </a:extLst>
            </p:cNvPr>
            <p:cNvSpPr>
              <a:spLocks noChangeShapeType="1"/>
            </p:cNvSpPr>
            <p:nvPr/>
          </p:nvSpPr>
          <p:spPr bwMode="auto">
            <a:xfrm>
              <a:off x="3276"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7" name="Line 65">
              <a:extLst>
                <a:ext uri="{FF2B5EF4-FFF2-40B4-BE49-F238E27FC236}">
                  <a16:creationId xmlns:a16="http://schemas.microsoft.com/office/drawing/2014/main" id="{6E800130-244E-3F40-B819-032B0D1244DF}"/>
                </a:ext>
              </a:extLst>
            </p:cNvPr>
            <p:cNvSpPr>
              <a:spLocks noChangeShapeType="1"/>
            </p:cNvSpPr>
            <p:nvPr/>
          </p:nvSpPr>
          <p:spPr bwMode="auto">
            <a:xfrm>
              <a:off x="3337"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8" name="Line 66">
              <a:extLst>
                <a:ext uri="{FF2B5EF4-FFF2-40B4-BE49-F238E27FC236}">
                  <a16:creationId xmlns:a16="http://schemas.microsoft.com/office/drawing/2014/main" id="{2EE72749-8616-A249-B7D4-E7DD6B5B3CFE}"/>
                </a:ext>
              </a:extLst>
            </p:cNvPr>
            <p:cNvSpPr>
              <a:spLocks noChangeShapeType="1"/>
            </p:cNvSpPr>
            <p:nvPr/>
          </p:nvSpPr>
          <p:spPr bwMode="auto">
            <a:xfrm>
              <a:off x="3393" y="1359"/>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39" name="Line 67">
              <a:extLst>
                <a:ext uri="{FF2B5EF4-FFF2-40B4-BE49-F238E27FC236}">
                  <a16:creationId xmlns:a16="http://schemas.microsoft.com/office/drawing/2014/main" id="{7F4038B8-1FE6-FB4B-A83E-6CE66E6D2C30}"/>
                </a:ext>
              </a:extLst>
            </p:cNvPr>
            <p:cNvSpPr>
              <a:spLocks noChangeShapeType="1"/>
            </p:cNvSpPr>
            <p:nvPr/>
          </p:nvSpPr>
          <p:spPr bwMode="auto">
            <a:xfrm>
              <a:off x="3108" y="1360"/>
              <a:ext cx="0" cy="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66940" name="Rectangle 68">
              <a:extLst>
                <a:ext uri="{FF2B5EF4-FFF2-40B4-BE49-F238E27FC236}">
                  <a16:creationId xmlns:a16="http://schemas.microsoft.com/office/drawing/2014/main" id="{8FBC6EDA-13FF-3048-B5ED-814697B311B5}"/>
                </a:ext>
              </a:extLst>
            </p:cNvPr>
            <p:cNvSpPr>
              <a:spLocks noChangeArrowheads="1"/>
            </p:cNvSpPr>
            <p:nvPr/>
          </p:nvSpPr>
          <p:spPr bwMode="auto">
            <a:xfrm>
              <a:off x="3015"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1" name="Rectangle 69">
              <a:extLst>
                <a:ext uri="{FF2B5EF4-FFF2-40B4-BE49-F238E27FC236}">
                  <a16:creationId xmlns:a16="http://schemas.microsoft.com/office/drawing/2014/main" id="{75EA65EB-F8C8-4241-AECF-2A80E14E1B90}"/>
                </a:ext>
              </a:extLst>
            </p:cNvPr>
            <p:cNvSpPr>
              <a:spLocks noChangeArrowheads="1"/>
            </p:cNvSpPr>
            <p:nvPr/>
          </p:nvSpPr>
          <p:spPr bwMode="auto">
            <a:xfrm>
              <a:off x="3101" y="1500"/>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2" name="Rectangle 70">
              <a:extLst>
                <a:ext uri="{FF2B5EF4-FFF2-40B4-BE49-F238E27FC236}">
                  <a16:creationId xmlns:a16="http://schemas.microsoft.com/office/drawing/2014/main" id="{AE7A563A-D3F6-D74D-ACAA-81E2692CDD86}"/>
                </a:ext>
              </a:extLst>
            </p:cNvPr>
            <p:cNvSpPr>
              <a:spLocks noChangeArrowheads="1"/>
            </p:cNvSpPr>
            <p:nvPr/>
          </p:nvSpPr>
          <p:spPr bwMode="auto">
            <a:xfrm>
              <a:off x="3187" y="1499"/>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3" name="Rectangle 71">
              <a:extLst>
                <a:ext uri="{FF2B5EF4-FFF2-40B4-BE49-F238E27FC236}">
                  <a16:creationId xmlns:a16="http://schemas.microsoft.com/office/drawing/2014/main" id="{4AFAD048-547C-6B4C-B0C9-CD97AE86A8D5}"/>
                </a:ext>
              </a:extLst>
            </p:cNvPr>
            <p:cNvSpPr>
              <a:spLocks noChangeArrowheads="1"/>
            </p:cNvSpPr>
            <p:nvPr/>
          </p:nvSpPr>
          <p:spPr bwMode="auto">
            <a:xfrm>
              <a:off x="3284"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sp>
          <p:nvSpPr>
            <p:cNvPr id="166944" name="Rectangle 72">
              <a:extLst>
                <a:ext uri="{FF2B5EF4-FFF2-40B4-BE49-F238E27FC236}">
                  <a16:creationId xmlns:a16="http://schemas.microsoft.com/office/drawing/2014/main" id="{D72D5382-8EA7-134A-88D2-96E365A0A031}"/>
                </a:ext>
              </a:extLst>
            </p:cNvPr>
            <p:cNvSpPr>
              <a:spLocks noChangeArrowheads="1"/>
            </p:cNvSpPr>
            <p:nvPr/>
          </p:nvSpPr>
          <p:spPr bwMode="auto">
            <a:xfrm>
              <a:off x="3380" y="1497"/>
              <a:ext cx="62" cy="91"/>
            </a:xfrm>
            <a:prstGeom prst="rect">
              <a:avLst/>
            </a:prstGeom>
            <a:solidFill>
              <a:srgbClr val="FFFF00"/>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Char char="r"/>
              </a:pPr>
              <a:endParaRPr lang="zh-CN" altLang="en-US" sz="3200"/>
            </a:p>
          </p:txBody>
        </p:sp>
      </p:grpSp>
      <p:pic>
        <p:nvPicPr>
          <p:cNvPr id="166929" name="Picture 74">
            <a:extLst>
              <a:ext uri="{FF2B5EF4-FFF2-40B4-BE49-F238E27FC236}">
                <a16:creationId xmlns:a16="http://schemas.microsoft.com/office/drawing/2014/main" id="{1C1DAF21-F133-A64E-B720-C3A38E64F64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525" y="1914525"/>
            <a:ext cx="660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0" name="Picture 77">
            <a:extLst>
              <a:ext uri="{FF2B5EF4-FFF2-40B4-BE49-F238E27FC236}">
                <a16:creationId xmlns:a16="http://schemas.microsoft.com/office/drawing/2014/main" id="{ED2F5201-42B5-FF43-94D0-BD2AADBC5053}"/>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36138" y="1919288"/>
            <a:ext cx="7921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2">
            <a:extLst>
              <a:ext uri="{FF2B5EF4-FFF2-40B4-BE49-F238E27FC236}">
                <a16:creationId xmlns:a16="http://schemas.microsoft.com/office/drawing/2014/main" id="{834E3010-6E81-C244-9DFB-A3B13498DF90}"/>
              </a:ext>
            </a:extLst>
          </p:cNvPr>
          <p:cNvSpPr>
            <a:spLocks noGrp="1" noChangeArrowheads="1"/>
          </p:cNvSpPr>
          <p:nvPr>
            <p:ph type="title"/>
          </p:nvPr>
        </p:nvSpPr>
        <p:spPr>
          <a:xfrm>
            <a:off x="4863023" y="646416"/>
            <a:ext cx="3331162" cy="669929"/>
          </a:xfrm>
        </p:spPr>
        <p:txBody>
          <a:bodyPr/>
          <a:lstStyle/>
          <a:p>
            <a:pPr eaLnBrk="1" hangingPunct="1">
              <a:defRPr/>
            </a:pPr>
            <a:r>
              <a:rPr lang="zh-CN" altLang="en-US" sz="3600" b="1" dirty="0">
                <a:solidFill>
                  <a:schemeClr val="accent1"/>
                </a:solidFill>
                <a:latin typeface="+mn-lt"/>
                <a:ea typeface="+mn-ea"/>
                <a:cs typeface="+mn-ea"/>
              </a:rPr>
              <a:t>邮件访问协议</a:t>
            </a:r>
          </a:p>
        </p:txBody>
      </p:sp>
      <p:sp>
        <p:nvSpPr>
          <p:cNvPr id="80" name="Title 1">
            <a:extLst>
              <a:ext uri="{FF2B5EF4-FFF2-40B4-BE49-F238E27FC236}">
                <a16:creationId xmlns:a16="http://schemas.microsoft.com/office/drawing/2014/main" id="{FA53A03B-C1A0-D246-824A-5FC4C80E5E4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7361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2">
            <a:extLst>
              <a:ext uri="{FF2B5EF4-FFF2-40B4-BE49-F238E27FC236}">
                <a16:creationId xmlns:a16="http://schemas.microsoft.com/office/drawing/2014/main" id="{4C47491A-D945-0749-BE6C-827A8678CB54}"/>
              </a:ext>
            </a:extLst>
          </p:cNvPr>
          <p:cNvSpPr>
            <a:spLocks noGrp="1" noChangeArrowheads="1"/>
          </p:cNvSpPr>
          <p:nvPr>
            <p:ph type="title"/>
          </p:nvPr>
        </p:nvSpPr>
        <p:spPr>
          <a:xfrm>
            <a:off x="5105400" y="817706"/>
            <a:ext cx="3079668" cy="908050"/>
          </a:xfrm>
        </p:spPr>
        <p:txBody>
          <a:bodyPr/>
          <a:lstStyle/>
          <a:p>
            <a:r>
              <a:rPr lang="en-US" altLang="zh-CN" sz="3600" b="1" dirty="0">
                <a:solidFill>
                  <a:schemeClr val="accent1"/>
                </a:solidFill>
                <a:latin typeface="+mn-lt"/>
                <a:ea typeface="+mn-ea"/>
                <a:cs typeface="+mn-ea"/>
              </a:rPr>
              <a:t>POP3</a:t>
            </a:r>
            <a:r>
              <a:rPr lang="zh-CN" altLang="en-US" sz="3600" b="1" dirty="0">
                <a:solidFill>
                  <a:schemeClr val="accent1"/>
                </a:solidFill>
                <a:latin typeface="+mn-lt"/>
                <a:ea typeface="+mn-ea"/>
                <a:cs typeface="+mn-ea"/>
              </a:rPr>
              <a:t>协议</a:t>
            </a:r>
          </a:p>
        </p:txBody>
      </p:sp>
      <p:sp>
        <p:nvSpPr>
          <p:cNvPr id="173058" name="Rectangle 3">
            <a:extLst>
              <a:ext uri="{FF2B5EF4-FFF2-40B4-BE49-F238E27FC236}">
                <a16:creationId xmlns:a16="http://schemas.microsoft.com/office/drawing/2014/main" id="{DC53D227-2FD4-F044-AD83-05D8F617A168}"/>
              </a:ext>
            </a:extLst>
          </p:cNvPr>
          <p:cNvSpPr>
            <a:spLocks noGrp="1" noChangeArrowheads="1"/>
          </p:cNvSpPr>
          <p:nvPr>
            <p:ph type="body" sz="half" idx="1"/>
          </p:nvPr>
        </p:nvSpPr>
        <p:spPr>
          <a:xfrm>
            <a:off x="1450975" y="1828800"/>
            <a:ext cx="4448175" cy="3321050"/>
          </a:xfrm>
          <a:noFill/>
        </p:spPr>
        <p:txBody>
          <a:bodyPr/>
          <a:lstStyle/>
          <a:p>
            <a:pPr eaLnBrk="1" hangingPunct="1">
              <a:buFont typeface="Wingdings" pitchFamily="2" charset="2"/>
              <a:buNone/>
            </a:pPr>
            <a:r>
              <a:rPr lang="zh-CN" altLang="en-US" sz="2800" dirty="0">
                <a:solidFill>
                  <a:schemeClr val="accent2"/>
                </a:solidFill>
              </a:rPr>
              <a:t>身份认证阶段</a:t>
            </a:r>
          </a:p>
          <a:p>
            <a:pPr eaLnBrk="1" hangingPunct="1">
              <a:buFont typeface="Wingdings" pitchFamily="2" charset="2"/>
              <a:buNone/>
            </a:pPr>
            <a:r>
              <a:rPr lang="en-US" altLang="zh-CN" sz="2800" dirty="0">
                <a:solidFill>
                  <a:schemeClr val="accent2"/>
                </a:solidFill>
              </a:rPr>
              <a:t>authorization phase</a:t>
            </a:r>
          </a:p>
          <a:p>
            <a:pPr eaLnBrk="1" hangingPunct="1"/>
            <a:r>
              <a:rPr lang="zh-CN" altLang="en-US" sz="2800" dirty="0"/>
              <a:t>客户命令</a:t>
            </a:r>
            <a:r>
              <a:rPr lang="en-US" altLang="zh-CN" sz="2800" dirty="0"/>
              <a:t>: </a:t>
            </a:r>
          </a:p>
          <a:p>
            <a:pPr lvl="1" eaLnBrk="1" hangingPunct="1"/>
            <a:r>
              <a:rPr lang="en-US" altLang="zh-CN" sz="2800" dirty="0"/>
              <a:t>user username</a:t>
            </a:r>
          </a:p>
          <a:p>
            <a:pPr lvl="1" eaLnBrk="1" hangingPunct="1"/>
            <a:r>
              <a:rPr lang="en-US" altLang="zh-CN" sz="2800" dirty="0"/>
              <a:t>pass password</a:t>
            </a:r>
          </a:p>
          <a:p>
            <a:pPr eaLnBrk="1" hangingPunct="1"/>
            <a:r>
              <a:rPr lang="zh-CN" altLang="en-US" sz="2800" dirty="0"/>
              <a:t>服务器响应</a:t>
            </a:r>
          </a:p>
          <a:p>
            <a:pPr lvl="1" eaLnBrk="1" hangingPunct="1"/>
            <a:r>
              <a:rPr lang="en-US" altLang="zh-CN" sz="2800" dirty="0"/>
              <a:t>+OK</a:t>
            </a:r>
          </a:p>
          <a:p>
            <a:pPr lvl="1" eaLnBrk="1" hangingPunct="1"/>
            <a:r>
              <a:rPr lang="en-US" altLang="zh-CN" sz="2800" dirty="0"/>
              <a:t>-ERR</a:t>
            </a:r>
          </a:p>
          <a:p>
            <a:pPr eaLnBrk="1" hangingPunct="1">
              <a:buFont typeface="Wingdings" pitchFamily="2" charset="2"/>
              <a:buNone/>
            </a:pPr>
            <a:endParaRPr lang="en-US" altLang="zh-CN" sz="2800" dirty="0"/>
          </a:p>
        </p:txBody>
      </p:sp>
      <p:sp>
        <p:nvSpPr>
          <p:cNvPr id="173059" name="Rectangle 5">
            <a:extLst>
              <a:ext uri="{FF2B5EF4-FFF2-40B4-BE49-F238E27FC236}">
                <a16:creationId xmlns:a16="http://schemas.microsoft.com/office/drawing/2014/main" id="{5AE1D85A-724E-104F-BB38-2D25113D80A4}"/>
              </a:ext>
            </a:extLst>
          </p:cNvPr>
          <p:cNvSpPr>
            <a:spLocks noChangeArrowheads="1"/>
          </p:cNvSpPr>
          <p:nvPr/>
        </p:nvSpPr>
        <p:spPr bwMode="auto">
          <a:xfrm>
            <a:off x="7162800" y="1935163"/>
            <a:ext cx="478313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en-US" altLang="zh-CN" sz="2800"/>
          </a:p>
          <a:p>
            <a:pPr>
              <a:spcBef>
                <a:spcPct val="0"/>
              </a:spcBef>
              <a:buFontTx/>
              <a:buNone/>
            </a:pPr>
            <a:r>
              <a:rPr lang="en-US" altLang="zh-CN" sz="2800"/>
              <a:t>S: +OK POP3 server ready </a:t>
            </a:r>
          </a:p>
          <a:p>
            <a:pPr>
              <a:spcBef>
                <a:spcPct val="0"/>
              </a:spcBef>
              <a:buFontTx/>
              <a:buNone/>
            </a:pPr>
            <a:r>
              <a:rPr lang="en-US" altLang="zh-CN" sz="2800"/>
              <a:t>C: user bob </a:t>
            </a:r>
          </a:p>
          <a:p>
            <a:pPr>
              <a:spcBef>
                <a:spcPct val="0"/>
              </a:spcBef>
              <a:buFontTx/>
              <a:buNone/>
            </a:pPr>
            <a:r>
              <a:rPr lang="en-US" altLang="zh-CN" sz="2800"/>
              <a:t>S: +OK </a:t>
            </a:r>
          </a:p>
          <a:p>
            <a:pPr>
              <a:spcBef>
                <a:spcPct val="0"/>
              </a:spcBef>
              <a:buFontTx/>
              <a:buNone/>
            </a:pPr>
            <a:r>
              <a:rPr lang="en-US" altLang="zh-CN" sz="2800"/>
              <a:t>C: pass hungry </a:t>
            </a:r>
          </a:p>
          <a:p>
            <a:pPr>
              <a:spcBef>
                <a:spcPct val="0"/>
              </a:spcBef>
              <a:buFontTx/>
              <a:buNone/>
            </a:pPr>
            <a:r>
              <a:rPr lang="en-US" altLang="zh-CN" sz="2800"/>
              <a:t>S: +OK user successfully logged on</a:t>
            </a:r>
          </a:p>
        </p:txBody>
      </p:sp>
      <p:sp>
        <p:nvSpPr>
          <p:cNvPr id="173060" name="Freeform 6">
            <a:extLst>
              <a:ext uri="{FF2B5EF4-FFF2-40B4-BE49-F238E27FC236}">
                <a16:creationId xmlns:a16="http://schemas.microsoft.com/office/drawing/2014/main" id="{7154588C-CCD1-B14C-8F9A-89850675CE17}"/>
              </a:ext>
            </a:extLst>
          </p:cNvPr>
          <p:cNvSpPr>
            <a:spLocks/>
          </p:cNvSpPr>
          <p:nvPr/>
        </p:nvSpPr>
        <p:spPr bwMode="auto">
          <a:xfrm>
            <a:off x="6629400" y="2895600"/>
            <a:ext cx="373063" cy="1458913"/>
          </a:xfrm>
          <a:custGeom>
            <a:avLst/>
            <a:gdLst>
              <a:gd name="T0" fmla="*/ 2147483646 w 235"/>
              <a:gd name="T1" fmla="*/ 0 h 919"/>
              <a:gd name="T2" fmla="*/ 0 w 235"/>
              <a:gd name="T3" fmla="*/ 0 h 919"/>
              <a:gd name="T4" fmla="*/ 0 w 235"/>
              <a:gd name="T5" fmla="*/ 2147483646 h 919"/>
              <a:gd name="T6" fmla="*/ 2147483646 w 235"/>
              <a:gd name="T7" fmla="*/ 2147483646 h 919"/>
              <a:gd name="T8" fmla="*/ 0 60000 65536"/>
              <a:gd name="T9" fmla="*/ 0 60000 65536"/>
              <a:gd name="T10" fmla="*/ 0 60000 65536"/>
              <a:gd name="T11" fmla="*/ 0 60000 65536"/>
              <a:gd name="T12" fmla="*/ 0 w 235"/>
              <a:gd name="T13" fmla="*/ 0 h 919"/>
              <a:gd name="T14" fmla="*/ 235 w 235"/>
              <a:gd name="T15" fmla="*/ 919 h 919"/>
            </a:gdLst>
            <a:ahLst/>
            <a:cxnLst>
              <a:cxn ang="T8">
                <a:pos x="T0" y="T1"/>
              </a:cxn>
              <a:cxn ang="T9">
                <a:pos x="T2" y="T3"/>
              </a:cxn>
              <a:cxn ang="T10">
                <a:pos x="T4" y="T5"/>
              </a:cxn>
              <a:cxn ang="T11">
                <a:pos x="T6" y="T7"/>
              </a:cxn>
            </a:cxnLst>
            <a:rect l="T12" t="T13" r="T14" b="T15"/>
            <a:pathLst>
              <a:path w="235" h="919">
                <a:moveTo>
                  <a:pt x="234" y="0"/>
                </a:moveTo>
                <a:lnTo>
                  <a:pt x="0" y="0"/>
                </a:lnTo>
                <a:lnTo>
                  <a:pt x="0" y="918"/>
                </a:lnTo>
                <a:lnTo>
                  <a:pt x="228" y="918"/>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3061" name="Line 7">
            <a:extLst>
              <a:ext uri="{FF2B5EF4-FFF2-40B4-BE49-F238E27FC236}">
                <a16:creationId xmlns:a16="http://schemas.microsoft.com/office/drawing/2014/main" id="{04C06986-5AAE-6A41-94F4-2B0047CDBFB3}"/>
              </a:ext>
            </a:extLst>
          </p:cNvPr>
          <p:cNvSpPr>
            <a:spLocks noChangeShapeType="1"/>
          </p:cNvSpPr>
          <p:nvPr/>
        </p:nvSpPr>
        <p:spPr bwMode="auto">
          <a:xfrm>
            <a:off x="5105400" y="2743200"/>
            <a:ext cx="1219200" cy="68580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8" name="Title 1">
            <a:extLst>
              <a:ext uri="{FF2B5EF4-FFF2-40B4-BE49-F238E27FC236}">
                <a16:creationId xmlns:a16="http://schemas.microsoft.com/office/drawing/2014/main" id="{2845FF0D-DD29-2849-A0C0-9AB2E6E3B90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18482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922463" y="6318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 typeface="Wingdings" panose="05000000000000000000" pitchFamily="2" charset="2"/>
              <a:buNone/>
            </a:pPr>
            <a:endParaRPr lang="zh-CN" altLang="en-US" sz="4000" u="sng" dirty="0">
              <a:solidFill>
                <a:srgbClr val="00007F"/>
              </a:solidFill>
              <a:latin typeface="+mn-lt"/>
              <a:ea typeface="+mn-ea"/>
              <a:cs typeface="+mn-ea"/>
              <a:sym typeface="+mn-lt"/>
            </a:endParaRPr>
          </a:p>
        </p:txBody>
      </p:sp>
      <p:grpSp>
        <p:nvGrpSpPr>
          <p:cNvPr id="30723" name="Group 230"/>
          <p:cNvGrpSpPr>
            <a:grpSpLocks/>
          </p:cNvGrpSpPr>
          <p:nvPr/>
        </p:nvGrpSpPr>
        <p:grpSpPr bwMode="auto">
          <a:xfrm>
            <a:off x="6976000" y="1700212"/>
            <a:ext cx="4484951" cy="5087858"/>
            <a:chOff x="2988" y="973"/>
            <a:chExt cx="2373" cy="2692"/>
          </a:xfrm>
        </p:grpSpPr>
        <p:sp>
          <p:nvSpPr>
            <p:cNvPr id="30725" name="Freeform 3"/>
            <p:cNvSpPr>
              <a:spLocks/>
            </p:cNvSpPr>
            <p:nvPr/>
          </p:nvSpPr>
          <p:spPr bwMode="auto">
            <a:xfrm>
              <a:off x="4212" y="1065"/>
              <a:ext cx="1149" cy="1124"/>
            </a:xfrm>
            <a:custGeom>
              <a:avLst/>
              <a:gdLst>
                <a:gd name="T0" fmla="*/ 164 w 1149"/>
                <a:gd name="T1" fmla="*/ 4 h 1124"/>
                <a:gd name="T2" fmla="*/ 104 w 1149"/>
                <a:gd name="T3" fmla="*/ 25 h 1124"/>
                <a:gd name="T4" fmla="*/ 61 w 1149"/>
                <a:gd name="T5" fmla="*/ 60 h 1124"/>
                <a:gd name="T6" fmla="*/ 29 w 1149"/>
                <a:gd name="T7" fmla="*/ 108 h 1124"/>
                <a:gd name="T8" fmla="*/ 7 w 1149"/>
                <a:gd name="T9" fmla="*/ 169 h 1124"/>
                <a:gd name="T10" fmla="*/ 0 w 1149"/>
                <a:gd name="T11" fmla="*/ 249 h 1124"/>
                <a:gd name="T12" fmla="*/ 6 w 1149"/>
                <a:gd name="T13" fmla="*/ 385 h 1124"/>
                <a:gd name="T14" fmla="*/ 11 w 1149"/>
                <a:gd name="T15" fmla="*/ 469 h 1124"/>
                <a:gd name="T16" fmla="*/ 11 w 1149"/>
                <a:gd name="T17" fmla="*/ 628 h 1124"/>
                <a:gd name="T18" fmla="*/ 16 w 1149"/>
                <a:gd name="T19" fmla="*/ 697 h 1124"/>
                <a:gd name="T20" fmla="*/ 33 w 1149"/>
                <a:gd name="T21" fmla="*/ 748 h 1124"/>
                <a:gd name="T22" fmla="*/ 61 w 1149"/>
                <a:gd name="T23" fmla="*/ 770 h 1124"/>
                <a:gd name="T24" fmla="*/ 99 w 1149"/>
                <a:gd name="T25" fmla="*/ 770 h 1124"/>
                <a:gd name="T26" fmla="*/ 147 w 1149"/>
                <a:gd name="T27" fmla="*/ 769 h 1124"/>
                <a:gd name="T28" fmla="*/ 208 w 1149"/>
                <a:gd name="T29" fmla="*/ 787 h 1124"/>
                <a:gd name="T30" fmla="*/ 288 w 1149"/>
                <a:gd name="T31" fmla="*/ 835 h 1124"/>
                <a:gd name="T32" fmla="*/ 382 w 1149"/>
                <a:gd name="T33" fmla="*/ 900 h 1124"/>
                <a:gd name="T34" fmla="*/ 482 w 1149"/>
                <a:gd name="T35" fmla="*/ 967 h 1124"/>
                <a:gd name="T36" fmla="*/ 575 w 1149"/>
                <a:gd name="T37" fmla="*/ 1021 h 1124"/>
                <a:gd name="T38" fmla="*/ 704 w 1149"/>
                <a:gd name="T39" fmla="*/ 1081 h 1124"/>
                <a:gd name="T40" fmla="*/ 786 w 1149"/>
                <a:gd name="T41" fmla="*/ 1110 h 1124"/>
                <a:gd name="T42" fmla="*/ 860 w 1149"/>
                <a:gd name="T43" fmla="*/ 1123 h 1124"/>
                <a:gd name="T44" fmla="*/ 923 w 1149"/>
                <a:gd name="T45" fmla="*/ 1111 h 1124"/>
                <a:gd name="T46" fmla="*/ 978 w 1149"/>
                <a:gd name="T47" fmla="*/ 1082 h 1124"/>
                <a:gd name="T48" fmla="*/ 1024 w 1149"/>
                <a:gd name="T49" fmla="*/ 1034 h 1124"/>
                <a:gd name="T50" fmla="*/ 1063 w 1149"/>
                <a:gd name="T51" fmla="*/ 966 h 1124"/>
                <a:gd name="T52" fmla="*/ 1087 w 1149"/>
                <a:gd name="T53" fmla="*/ 899 h 1124"/>
                <a:gd name="T54" fmla="*/ 1101 w 1149"/>
                <a:gd name="T55" fmla="*/ 840 h 1124"/>
                <a:gd name="T56" fmla="*/ 1118 w 1149"/>
                <a:gd name="T57" fmla="*/ 737 h 1124"/>
                <a:gd name="T58" fmla="*/ 1135 w 1149"/>
                <a:gd name="T59" fmla="*/ 587 h 1124"/>
                <a:gd name="T60" fmla="*/ 1144 w 1149"/>
                <a:gd name="T61" fmla="*/ 452 h 1124"/>
                <a:gd name="T62" fmla="*/ 1145 w 1149"/>
                <a:gd name="T63" fmla="*/ 399 h 1124"/>
                <a:gd name="T64" fmla="*/ 1147 w 1149"/>
                <a:gd name="T65" fmla="*/ 320 h 1124"/>
                <a:gd name="T66" fmla="*/ 1145 w 1149"/>
                <a:gd name="T67" fmla="*/ 265 h 1124"/>
                <a:gd name="T68" fmla="*/ 1128 w 1149"/>
                <a:gd name="T69" fmla="*/ 223 h 1124"/>
                <a:gd name="T70" fmla="*/ 1085 w 1149"/>
                <a:gd name="T71" fmla="*/ 185 h 1124"/>
                <a:gd name="T72" fmla="*/ 1006 w 1149"/>
                <a:gd name="T73" fmla="*/ 155 h 1124"/>
                <a:gd name="T74" fmla="*/ 901 w 1149"/>
                <a:gd name="T75" fmla="*/ 135 h 1124"/>
                <a:gd name="T76" fmla="*/ 784 w 1149"/>
                <a:gd name="T77" fmla="*/ 118 h 1124"/>
                <a:gd name="T78" fmla="*/ 668 w 1149"/>
                <a:gd name="T79" fmla="*/ 98 h 1124"/>
                <a:gd name="T80" fmla="*/ 550 w 1149"/>
                <a:gd name="T81" fmla="*/ 68 h 1124"/>
                <a:gd name="T82" fmla="*/ 359 w 1149"/>
                <a:gd name="T83" fmla="*/ 20 h 1124"/>
                <a:gd name="T84" fmla="*/ 248 w 1149"/>
                <a:gd name="T85" fmla="*/ 1 h 1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49"/>
                <a:gd name="T130" fmla="*/ 0 h 1124"/>
                <a:gd name="T131" fmla="*/ 1149 w 1149"/>
                <a:gd name="T132" fmla="*/ 1124 h 1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49" h="1124">
                  <a:moveTo>
                    <a:pt x="203" y="0"/>
                  </a:moveTo>
                  <a:lnTo>
                    <a:pt x="164" y="4"/>
                  </a:lnTo>
                  <a:lnTo>
                    <a:pt x="132" y="13"/>
                  </a:lnTo>
                  <a:lnTo>
                    <a:pt x="104" y="25"/>
                  </a:lnTo>
                  <a:lnTo>
                    <a:pt x="80" y="41"/>
                  </a:lnTo>
                  <a:lnTo>
                    <a:pt x="61" y="60"/>
                  </a:lnTo>
                  <a:lnTo>
                    <a:pt x="44" y="83"/>
                  </a:lnTo>
                  <a:lnTo>
                    <a:pt x="29" y="108"/>
                  </a:lnTo>
                  <a:lnTo>
                    <a:pt x="16" y="136"/>
                  </a:lnTo>
                  <a:lnTo>
                    <a:pt x="7" y="169"/>
                  </a:lnTo>
                  <a:lnTo>
                    <a:pt x="2" y="207"/>
                  </a:lnTo>
                  <a:lnTo>
                    <a:pt x="0" y="249"/>
                  </a:lnTo>
                  <a:lnTo>
                    <a:pt x="1" y="294"/>
                  </a:lnTo>
                  <a:lnTo>
                    <a:pt x="6" y="385"/>
                  </a:lnTo>
                  <a:lnTo>
                    <a:pt x="9" y="429"/>
                  </a:lnTo>
                  <a:lnTo>
                    <a:pt x="11" y="469"/>
                  </a:lnTo>
                  <a:lnTo>
                    <a:pt x="11" y="549"/>
                  </a:lnTo>
                  <a:lnTo>
                    <a:pt x="11" y="628"/>
                  </a:lnTo>
                  <a:lnTo>
                    <a:pt x="12" y="664"/>
                  </a:lnTo>
                  <a:lnTo>
                    <a:pt x="16" y="697"/>
                  </a:lnTo>
                  <a:lnTo>
                    <a:pt x="22" y="725"/>
                  </a:lnTo>
                  <a:lnTo>
                    <a:pt x="33" y="748"/>
                  </a:lnTo>
                  <a:lnTo>
                    <a:pt x="46" y="764"/>
                  </a:lnTo>
                  <a:lnTo>
                    <a:pt x="61" y="770"/>
                  </a:lnTo>
                  <a:lnTo>
                    <a:pt x="79" y="772"/>
                  </a:lnTo>
                  <a:lnTo>
                    <a:pt x="99" y="770"/>
                  </a:lnTo>
                  <a:lnTo>
                    <a:pt x="121" y="768"/>
                  </a:lnTo>
                  <a:lnTo>
                    <a:pt x="147" y="769"/>
                  </a:lnTo>
                  <a:lnTo>
                    <a:pt x="176" y="774"/>
                  </a:lnTo>
                  <a:lnTo>
                    <a:pt x="208" y="787"/>
                  </a:lnTo>
                  <a:lnTo>
                    <a:pt x="245" y="807"/>
                  </a:lnTo>
                  <a:lnTo>
                    <a:pt x="288" y="835"/>
                  </a:lnTo>
                  <a:lnTo>
                    <a:pt x="334" y="866"/>
                  </a:lnTo>
                  <a:lnTo>
                    <a:pt x="382" y="900"/>
                  </a:lnTo>
                  <a:lnTo>
                    <a:pt x="432" y="935"/>
                  </a:lnTo>
                  <a:lnTo>
                    <a:pt x="482" y="967"/>
                  </a:lnTo>
                  <a:lnTo>
                    <a:pt x="530" y="997"/>
                  </a:lnTo>
                  <a:lnTo>
                    <a:pt x="575" y="1021"/>
                  </a:lnTo>
                  <a:lnTo>
                    <a:pt x="661" y="1062"/>
                  </a:lnTo>
                  <a:lnTo>
                    <a:pt x="704" y="1081"/>
                  </a:lnTo>
                  <a:lnTo>
                    <a:pt x="745" y="1098"/>
                  </a:lnTo>
                  <a:lnTo>
                    <a:pt x="786" y="1110"/>
                  </a:lnTo>
                  <a:lnTo>
                    <a:pt x="824" y="1119"/>
                  </a:lnTo>
                  <a:lnTo>
                    <a:pt x="860" y="1123"/>
                  </a:lnTo>
                  <a:lnTo>
                    <a:pt x="893" y="1120"/>
                  </a:lnTo>
                  <a:lnTo>
                    <a:pt x="923" y="1111"/>
                  </a:lnTo>
                  <a:lnTo>
                    <a:pt x="952" y="1099"/>
                  </a:lnTo>
                  <a:lnTo>
                    <a:pt x="978" y="1082"/>
                  </a:lnTo>
                  <a:lnTo>
                    <a:pt x="1002" y="1060"/>
                  </a:lnTo>
                  <a:lnTo>
                    <a:pt x="1024" y="1034"/>
                  </a:lnTo>
                  <a:lnTo>
                    <a:pt x="1044" y="1002"/>
                  </a:lnTo>
                  <a:lnTo>
                    <a:pt x="1063" y="966"/>
                  </a:lnTo>
                  <a:lnTo>
                    <a:pt x="1079" y="923"/>
                  </a:lnTo>
                  <a:lnTo>
                    <a:pt x="1087" y="899"/>
                  </a:lnTo>
                  <a:lnTo>
                    <a:pt x="1094" y="871"/>
                  </a:lnTo>
                  <a:lnTo>
                    <a:pt x="1101" y="840"/>
                  </a:lnTo>
                  <a:lnTo>
                    <a:pt x="1107" y="807"/>
                  </a:lnTo>
                  <a:lnTo>
                    <a:pt x="1118" y="737"/>
                  </a:lnTo>
                  <a:lnTo>
                    <a:pt x="1128" y="662"/>
                  </a:lnTo>
                  <a:lnTo>
                    <a:pt x="1135" y="587"/>
                  </a:lnTo>
                  <a:lnTo>
                    <a:pt x="1140" y="515"/>
                  </a:lnTo>
                  <a:lnTo>
                    <a:pt x="1144" y="452"/>
                  </a:lnTo>
                  <a:lnTo>
                    <a:pt x="1145" y="424"/>
                  </a:lnTo>
                  <a:lnTo>
                    <a:pt x="1145" y="399"/>
                  </a:lnTo>
                  <a:lnTo>
                    <a:pt x="1146" y="356"/>
                  </a:lnTo>
                  <a:lnTo>
                    <a:pt x="1147" y="320"/>
                  </a:lnTo>
                  <a:lnTo>
                    <a:pt x="1148" y="290"/>
                  </a:lnTo>
                  <a:lnTo>
                    <a:pt x="1145" y="265"/>
                  </a:lnTo>
                  <a:lnTo>
                    <a:pt x="1139" y="242"/>
                  </a:lnTo>
                  <a:lnTo>
                    <a:pt x="1128" y="223"/>
                  </a:lnTo>
                  <a:lnTo>
                    <a:pt x="1110" y="204"/>
                  </a:lnTo>
                  <a:lnTo>
                    <a:pt x="1085" y="185"/>
                  </a:lnTo>
                  <a:lnTo>
                    <a:pt x="1050" y="168"/>
                  </a:lnTo>
                  <a:lnTo>
                    <a:pt x="1006" y="155"/>
                  </a:lnTo>
                  <a:lnTo>
                    <a:pt x="956" y="144"/>
                  </a:lnTo>
                  <a:lnTo>
                    <a:pt x="901" y="135"/>
                  </a:lnTo>
                  <a:lnTo>
                    <a:pt x="843" y="126"/>
                  </a:lnTo>
                  <a:lnTo>
                    <a:pt x="784" y="118"/>
                  </a:lnTo>
                  <a:lnTo>
                    <a:pt x="725" y="109"/>
                  </a:lnTo>
                  <a:lnTo>
                    <a:pt x="668" y="98"/>
                  </a:lnTo>
                  <a:lnTo>
                    <a:pt x="611" y="84"/>
                  </a:lnTo>
                  <a:lnTo>
                    <a:pt x="550" y="68"/>
                  </a:lnTo>
                  <a:lnTo>
                    <a:pt x="422" y="34"/>
                  </a:lnTo>
                  <a:lnTo>
                    <a:pt x="359" y="20"/>
                  </a:lnTo>
                  <a:lnTo>
                    <a:pt x="301" y="8"/>
                  </a:lnTo>
                  <a:lnTo>
                    <a:pt x="248" y="1"/>
                  </a:lnTo>
                  <a:lnTo>
                    <a:pt x="203" y="0"/>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30726" name="Freeform 4"/>
            <p:cNvSpPr>
              <a:spLocks/>
            </p:cNvSpPr>
            <p:nvPr/>
          </p:nvSpPr>
          <p:spPr bwMode="auto">
            <a:xfrm>
              <a:off x="2988" y="973"/>
              <a:ext cx="1161" cy="1047"/>
            </a:xfrm>
            <a:custGeom>
              <a:avLst/>
              <a:gdLst>
                <a:gd name="T0" fmla="*/ 457 w 1161"/>
                <a:gd name="T1" fmla="*/ 19 h 1047"/>
                <a:gd name="T2" fmla="*/ 378 w 1161"/>
                <a:gd name="T3" fmla="*/ 6 h 1047"/>
                <a:gd name="T4" fmla="*/ 253 w 1161"/>
                <a:gd name="T5" fmla="*/ 0 h 1047"/>
                <a:gd name="T6" fmla="*/ 134 w 1161"/>
                <a:gd name="T7" fmla="*/ 11 h 1047"/>
                <a:gd name="T8" fmla="*/ 86 w 1161"/>
                <a:gd name="T9" fmla="*/ 24 h 1047"/>
                <a:gd name="T10" fmla="*/ 50 w 1161"/>
                <a:gd name="T11" fmla="*/ 42 h 1047"/>
                <a:gd name="T12" fmla="*/ 28 w 1161"/>
                <a:gd name="T13" fmla="*/ 67 h 1047"/>
                <a:gd name="T14" fmla="*/ 12 w 1161"/>
                <a:gd name="T15" fmla="*/ 138 h 1047"/>
                <a:gd name="T16" fmla="*/ 19 w 1161"/>
                <a:gd name="T17" fmla="*/ 226 h 1047"/>
                <a:gd name="T18" fmla="*/ 28 w 1161"/>
                <a:gd name="T19" fmla="*/ 314 h 1047"/>
                <a:gd name="T20" fmla="*/ 20 w 1161"/>
                <a:gd name="T21" fmla="*/ 431 h 1047"/>
                <a:gd name="T22" fmla="*/ 1 w 1161"/>
                <a:gd name="T23" fmla="*/ 582 h 1047"/>
                <a:gd name="T24" fmla="*/ 1 w 1161"/>
                <a:gd name="T25" fmla="*/ 643 h 1047"/>
                <a:gd name="T26" fmla="*/ 8 w 1161"/>
                <a:gd name="T27" fmla="*/ 711 h 1047"/>
                <a:gd name="T28" fmla="*/ 21 w 1161"/>
                <a:gd name="T29" fmla="*/ 745 h 1047"/>
                <a:gd name="T30" fmla="*/ 52 w 1161"/>
                <a:gd name="T31" fmla="*/ 770 h 1047"/>
                <a:gd name="T32" fmla="*/ 94 w 1161"/>
                <a:gd name="T33" fmla="*/ 783 h 1047"/>
                <a:gd name="T34" fmla="*/ 160 w 1161"/>
                <a:gd name="T35" fmla="*/ 785 h 1047"/>
                <a:gd name="T36" fmla="*/ 271 w 1161"/>
                <a:gd name="T37" fmla="*/ 776 h 1047"/>
                <a:gd name="T38" fmla="*/ 383 w 1161"/>
                <a:gd name="T39" fmla="*/ 771 h 1047"/>
                <a:gd name="T40" fmla="*/ 450 w 1161"/>
                <a:gd name="T41" fmla="*/ 779 h 1047"/>
                <a:gd name="T42" fmla="*/ 480 w 1161"/>
                <a:gd name="T43" fmla="*/ 794 h 1047"/>
                <a:gd name="T44" fmla="*/ 496 w 1161"/>
                <a:gd name="T45" fmla="*/ 818 h 1047"/>
                <a:gd name="T46" fmla="*/ 504 w 1161"/>
                <a:gd name="T47" fmla="*/ 866 h 1047"/>
                <a:gd name="T48" fmla="*/ 505 w 1161"/>
                <a:gd name="T49" fmla="*/ 938 h 1047"/>
                <a:gd name="T50" fmla="*/ 519 w 1161"/>
                <a:gd name="T51" fmla="*/ 985 h 1047"/>
                <a:gd name="T52" fmla="*/ 542 w 1161"/>
                <a:gd name="T53" fmla="*/ 1007 h 1047"/>
                <a:gd name="T54" fmla="*/ 583 w 1161"/>
                <a:gd name="T55" fmla="*/ 1021 h 1047"/>
                <a:gd name="T56" fmla="*/ 641 w 1161"/>
                <a:gd name="T57" fmla="*/ 1032 h 1047"/>
                <a:gd name="T58" fmla="*/ 753 w 1161"/>
                <a:gd name="T59" fmla="*/ 1043 h 1047"/>
                <a:gd name="T60" fmla="*/ 917 w 1161"/>
                <a:gd name="T61" fmla="*/ 1042 h 1047"/>
                <a:gd name="T62" fmla="*/ 1027 w 1161"/>
                <a:gd name="T63" fmla="*/ 1024 h 1047"/>
                <a:gd name="T64" fmla="*/ 1082 w 1161"/>
                <a:gd name="T65" fmla="*/ 1002 h 1047"/>
                <a:gd name="T66" fmla="*/ 1120 w 1161"/>
                <a:gd name="T67" fmla="*/ 969 h 1047"/>
                <a:gd name="T68" fmla="*/ 1143 w 1161"/>
                <a:gd name="T69" fmla="*/ 921 h 1047"/>
                <a:gd name="T70" fmla="*/ 1159 w 1161"/>
                <a:gd name="T71" fmla="*/ 828 h 1047"/>
                <a:gd name="T72" fmla="*/ 1157 w 1161"/>
                <a:gd name="T73" fmla="*/ 687 h 1047"/>
                <a:gd name="T74" fmla="*/ 1145 w 1161"/>
                <a:gd name="T75" fmla="*/ 557 h 1047"/>
                <a:gd name="T76" fmla="*/ 1142 w 1161"/>
                <a:gd name="T77" fmla="*/ 506 h 1047"/>
                <a:gd name="T78" fmla="*/ 1141 w 1161"/>
                <a:gd name="T79" fmla="*/ 431 h 1047"/>
                <a:gd name="T80" fmla="*/ 1137 w 1161"/>
                <a:gd name="T81" fmla="*/ 375 h 1047"/>
                <a:gd name="T82" fmla="*/ 1119 w 1161"/>
                <a:gd name="T83" fmla="*/ 333 h 1047"/>
                <a:gd name="T84" fmla="*/ 1076 w 1161"/>
                <a:gd name="T85" fmla="*/ 299 h 1047"/>
                <a:gd name="T86" fmla="*/ 1040 w 1161"/>
                <a:gd name="T87" fmla="*/ 286 h 1047"/>
                <a:gd name="T88" fmla="*/ 939 w 1161"/>
                <a:gd name="T89" fmla="*/ 276 h 1047"/>
                <a:gd name="T90" fmla="*/ 821 w 1161"/>
                <a:gd name="T91" fmla="*/ 274 h 1047"/>
                <a:gd name="T92" fmla="*/ 712 w 1161"/>
                <a:gd name="T93" fmla="*/ 263 h 1047"/>
                <a:gd name="T94" fmla="*/ 670 w 1161"/>
                <a:gd name="T95" fmla="*/ 250 h 1047"/>
                <a:gd name="T96" fmla="*/ 613 w 1161"/>
                <a:gd name="T97" fmla="*/ 200 h 1047"/>
                <a:gd name="T98" fmla="*/ 576 w 1161"/>
                <a:gd name="T99" fmla="*/ 133 h 1047"/>
                <a:gd name="T100" fmla="*/ 538 w 1161"/>
                <a:gd name="T101" fmla="*/ 69 h 1047"/>
                <a:gd name="T102" fmla="*/ 478 w 1161"/>
                <a:gd name="T103" fmla="*/ 26 h 10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61"/>
                <a:gd name="T157" fmla="*/ 0 h 1047"/>
                <a:gd name="T158" fmla="*/ 1161 w 1161"/>
                <a:gd name="T159" fmla="*/ 1047 h 10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61" h="1047">
                  <a:moveTo>
                    <a:pt x="478" y="26"/>
                  </a:moveTo>
                  <a:lnTo>
                    <a:pt x="457" y="19"/>
                  </a:lnTo>
                  <a:lnTo>
                    <a:pt x="433" y="14"/>
                  </a:lnTo>
                  <a:lnTo>
                    <a:pt x="378" y="6"/>
                  </a:lnTo>
                  <a:lnTo>
                    <a:pt x="317" y="1"/>
                  </a:lnTo>
                  <a:lnTo>
                    <a:pt x="253" y="0"/>
                  </a:lnTo>
                  <a:lnTo>
                    <a:pt x="191" y="4"/>
                  </a:lnTo>
                  <a:lnTo>
                    <a:pt x="134" y="11"/>
                  </a:lnTo>
                  <a:lnTo>
                    <a:pt x="108" y="17"/>
                  </a:lnTo>
                  <a:lnTo>
                    <a:pt x="86" y="24"/>
                  </a:lnTo>
                  <a:lnTo>
                    <a:pt x="66" y="32"/>
                  </a:lnTo>
                  <a:lnTo>
                    <a:pt x="50" y="42"/>
                  </a:lnTo>
                  <a:lnTo>
                    <a:pt x="37" y="53"/>
                  </a:lnTo>
                  <a:lnTo>
                    <a:pt x="28" y="67"/>
                  </a:lnTo>
                  <a:lnTo>
                    <a:pt x="16" y="100"/>
                  </a:lnTo>
                  <a:lnTo>
                    <a:pt x="12" y="138"/>
                  </a:lnTo>
                  <a:lnTo>
                    <a:pt x="14" y="181"/>
                  </a:lnTo>
                  <a:lnTo>
                    <a:pt x="19" y="226"/>
                  </a:lnTo>
                  <a:lnTo>
                    <a:pt x="25" y="270"/>
                  </a:lnTo>
                  <a:lnTo>
                    <a:pt x="28" y="314"/>
                  </a:lnTo>
                  <a:lnTo>
                    <a:pt x="28" y="353"/>
                  </a:lnTo>
                  <a:lnTo>
                    <a:pt x="20" y="431"/>
                  </a:lnTo>
                  <a:lnTo>
                    <a:pt x="8" y="509"/>
                  </a:lnTo>
                  <a:lnTo>
                    <a:pt x="1" y="582"/>
                  </a:lnTo>
                  <a:lnTo>
                    <a:pt x="0" y="614"/>
                  </a:lnTo>
                  <a:lnTo>
                    <a:pt x="1" y="643"/>
                  </a:lnTo>
                  <a:lnTo>
                    <a:pt x="5" y="691"/>
                  </a:lnTo>
                  <a:lnTo>
                    <a:pt x="8" y="711"/>
                  </a:lnTo>
                  <a:lnTo>
                    <a:pt x="13" y="729"/>
                  </a:lnTo>
                  <a:lnTo>
                    <a:pt x="21" y="745"/>
                  </a:lnTo>
                  <a:lnTo>
                    <a:pt x="34" y="759"/>
                  </a:lnTo>
                  <a:lnTo>
                    <a:pt x="52" y="770"/>
                  </a:lnTo>
                  <a:lnTo>
                    <a:pt x="77" y="780"/>
                  </a:lnTo>
                  <a:lnTo>
                    <a:pt x="94" y="783"/>
                  </a:lnTo>
                  <a:lnTo>
                    <a:pt x="113" y="785"/>
                  </a:lnTo>
                  <a:lnTo>
                    <a:pt x="160" y="785"/>
                  </a:lnTo>
                  <a:lnTo>
                    <a:pt x="214" y="781"/>
                  </a:lnTo>
                  <a:lnTo>
                    <a:pt x="271" y="776"/>
                  </a:lnTo>
                  <a:lnTo>
                    <a:pt x="329" y="772"/>
                  </a:lnTo>
                  <a:lnTo>
                    <a:pt x="383" y="771"/>
                  </a:lnTo>
                  <a:lnTo>
                    <a:pt x="430" y="775"/>
                  </a:lnTo>
                  <a:lnTo>
                    <a:pt x="450" y="779"/>
                  </a:lnTo>
                  <a:lnTo>
                    <a:pt x="467" y="785"/>
                  </a:lnTo>
                  <a:lnTo>
                    <a:pt x="480" y="794"/>
                  </a:lnTo>
                  <a:lnTo>
                    <a:pt x="490" y="805"/>
                  </a:lnTo>
                  <a:lnTo>
                    <a:pt x="496" y="818"/>
                  </a:lnTo>
                  <a:lnTo>
                    <a:pt x="501" y="833"/>
                  </a:lnTo>
                  <a:lnTo>
                    <a:pt x="504" y="866"/>
                  </a:lnTo>
                  <a:lnTo>
                    <a:pt x="504" y="902"/>
                  </a:lnTo>
                  <a:lnTo>
                    <a:pt x="505" y="938"/>
                  </a:lnTo>
                  <a:lnTo>
                    <a:pt x="512" y="970"/>
                  </a:lnTo>
                  <a:lnTo>
                    <a:pt x="519" y="985"/>
                  </a:lnTo>
                  <a:lnTo>
                    <a:pt x="529" y="997"/>
                  </a:lnTo>
                  <a:lnTo>
                    <a:pt x="542" y="1007"/>
                  </a:lnTo>
                  <a:lnTo>
                    <a:pt x="560" y="1015"/>
                  </a:lnTo>
                  <a:lnTo>
                    <a:pt x="583" y="1021"/>
                  </a:lnTo>
                  <a:lnTo>
                    <a:pt x="610" y="1027"/>
                  </a:lnTo>
                  <a:lnTo>
                    <a:pt x="641" y="1032"/>
                  </a:lnTo>
                  <a:lnTo>
                    <a:pt x="676" y="1037"/>
                  </a:lnTo>
                  <a:lnTo>
                    <a:pt x="753" y="1043"/>
                  </a:lnTo>
                  <a:lnTo>
                    <a:pt x="835" y="1046"/>
                  </a:lnTo>
                  <a:lnTo>
                    <a:pt x="917" y="1042"/>
                  </a:lnTo>
                  <a:lnTo>
                    <a:pt x="993" y="1032"/>
                  </a:lnTo>
                  <a:lnTo>
                    <a:pt x="1027" y="1024"/>
                  </a:lnTo>
                  <a:lnTo>
                    <a:pt x="1056" y="1014"/>
                  </a:lnTo>
                  <a:lnTo>
                    <a:pt x="1082" y="1002"/>
                  </a:lnTo>
                  <a:lnTo>
                    <a:pt x="1103" y="987"/>
                  </a:lnTo>
                  <a:lnTo>
                    <a:pt x="1120" y="969"/>
                  </a:lnTo>
                  <a:lnTo>
                    <a:pt x="1133" y="947"/>
                  </a:lnTo>
                  <a:lnTo>
                    <a:pt x="1143" y="921"/>
                  </a:lnTo>
                  <a:lnTo>
                    <a:pt x="1151" y="893"/>
                  </a:lnTo>
                  <a:lnTo>
                    <a:pt x="1159" y="828"/>
                  </a:lnTo>
                  <a:lnTo>
                    <a:pt x="1160" y="758"/>
                  </a:lnTo>
                  <a:lnTo>
                    <a:pt x="1157" y="687"/>
                  </a:lnTo>
                  <a:lnTo>
                    <a:pt x="1151" y="618"/>
                  </a:lnTo>
                  <a:lnTo>
                    <a:pt x="1145" y="557"/>
                  </a:lnTo>
                  <a:lnTo>
                    <a:pt x="1143" y="530"/>
                  </a:lnTo>
                  <a:lnTo>
                    <a:pt x="1142" y="506"/>
                  </a:lnTo>
                  <a:lnTo>
                    <a:pt x="1141" y="466"/>
                  </a:lnTo>
                  <a:lnTo>
                    <a:pt x="1141" y="431"/>
                  </a:lnTo>
                  <a:lnTo>
                    <a:pt x="1140" y="401"/>
                  </a:lnTo>
                  <a:lnTo>
                    <a:pt x="1137" y="375"/>
                  </a:lnTo>
                  <a:lnTo>
                    <a:pt x="1130" y="353"/>
                  </a:lnTo>
                  <a:lnTo>
                    <a:pt x="1119" y="333"/>
                  </a:lnTo>
                  <a:lnTo>
                    <a:pt x="1101" y="315"/>
                  </a:lnTo>
                  <a:lnTo>
                    <a:pt x="1076" y="299"/>
                  </a:lnTo>
                  <a:lnTo>
                    <a:pt x="1059" y="292"/>
                  </a:lnTo>
                  <a:lnTo>
                    <a:pt x="1040" y="286"/>
                  </a:lnTo>
                  <a:lnTo>
                    <a:pt x="993" y="279"/>
                  </a:lnTo>
                  <a:lnTo>
                    <a:pt x="939" y="276"/>
                  </a:lnTo>
                  <a:lnTo>
                    <a:pt x="881" y="275"/>
                  </a:lnTo>
                  <a:lnTo>
                    <a:pt x="821" y="274"/>
                  </a:lnTo>
                  <a:lnTo>
                    <a:pt x="764" y="271"/>
                  </a:lnTo>
                  <a:lnTo>
                    <a:pt x="712" y="263"/>
                  </a:lnTo>
                  <a:lnTo>
                    <a:pt x="690" y="257"/>
                  </a:lnTo>
                  <a:lnTo>
                    <a:pt x="670" y="250"/>
                  </a:lnTo>
                  <a:lnTo>
                    <a:pt x="638" y="228"/>
                  </a:lnTo>
                  <a:lnTo>
                    <a:pt x="613" y="200"/>
                  </a:lnTo>
                  <a:lnTo>
                    <a:pt x="593" y="168"/>
                  </a:lnTo>
                  <a:lnTo>
                    <a:pt x="576" y="133"/>
                  </a:lnTo>
                  <a:lnTo>
                    <a:pt x="558" y="100"/>
                  </a:lnTo>
                  <a:lnTo>
                    <a:pt x="538" y="69"/>
                  </a:lnTo>
                  <a:lnTo>
                    <a:pt x="512" y="43"/>
                  </a:lnTo>
                  <a:lnTo>
                    <a:pt x="478" y="26"/>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sp>
          <p:nvSpPr>
            <p:cNvPr id="30727" name="Freeform 5"/>
            <p:cNvSpPr>
              <a:spLocks/>
            </p:cNvSpPr>
            <p:nvPr/>
          </p:nvSpPr>
          <p:spPr bwMode="auto">
            <a:xfrm>
              <a:off x="3226" y="1973"/>
              <a:ext cx="1888" cy="1426"/>
            </a:xfrm>
            <a:custGeom>
              <a:avLst/>
              <a:gdLst>
                <a:gd name="T0" fmla="*/ 4 w 1888"/>
                <a:gd name="T1" fmla="*/ 478 h 1426"/>
                <a:gd name="T2" fmla="*/ 0 w 1888"/>
                <a:gd name="T3" fmla="*/ 327 h 1426"/>
                <a:gd name="T4" fmla="*/ 11 w 1888"/>
                <a:gd name="T5" fmla="*/ 172 h 1426"/>
                <a:gd name="T6" fmla="*/ 48 w 1888"/>
                <a:gd name="T7" fmla="*/ 52 h 1426"/>
                <a:gd name="T8" fmla="*/ 79 w 1888"/>
                <a:gd name="T9" fmla="*/ 15 h 1426"/>
                <a:gd name="T10" fmla="*/ 121 w 1888"/>
                <a:gd name="T11" fmla="*/ 0 h 1426"/>
                <a:gd name="T12" fmla="*/ 237 w 1888"/>
                <a:gd name="T13" fmla="*/ 19 h 1426"/>
                <a:gd name="T14" fmla="*/ 376 w 1888"/>
                <a:gd name="T15" fmla="*/ 71 h 1426"/>
                <a:gd name="T16" fmla="*/ 518 w 1888"/>
                <a:gd name="T17" fmla="*/ 117 h 1426"/>
                <a:gd name="T18" fmla="*/ 646 w 1888"/>
                <a:gd name="T19" fmla="*/ 122 h 1426"/>
                <a:gd name="T20" fmla="*/ 763 w 1888"/>
                <a:gd name="T21" fmla="*/ 90 h 1426"/>
                <a:gd name="T22" fmla="*/ 883 w 1888"/>
                <a:gd name="T23" fmla="*/ 52 h 1426"/>
                <a:gd name="T24" fmla="*/ 1015 w 1888"/>
                <a:gd name="T25" fmla="*/ 32 h 1426"/>
                <a:gd name="T26" fmla="*/ 1173 w 1888"/>
                <a:gd name="T27" fmla="*/ 52 h 1426"/>
                <a:gd name="T28" fmla="*/ 1374 w 1888"/>
                <a:gd name="T29" fmla="*/ 98 h 1426"/>
                <a:gd name="T30" fmla="*/ 1583 w 1888"/>
                <a:gd name="T31" fmla="*/ 167 h 1426"/>
                <a:gd name="T32" fmla="*/ 1718 w 1888"/>
                <a:gd name="T33" fmla="*/ 235 h 1426"/>
                <a:gd name="T34" fmla="*/ 1787 w 1888"/>
                <a:gd name="T35" fmla="*/ 288 h 1426"/>
                <a:gd name="T36" fmla="*/ 1851 w 1888"/>
                <a:gd name="T37" fmla="*/ 384 h 1426"/>
                <a:gd name="T38" fmla="*/ 1886 w 1888"/>
                <a:gd name="T39" fmla="*/ 552 h 1426"/>
                <a:gd name="T40" fmla="*/ 1880 w 1888"/>
                <a:gd name="T41" fmla="*/ 739 h 1426"/>
                <a:gd name="T42" fmla="*/ 1846 w 1888"/>
                <a:gd name="T43" fmla="*/ 915 h 1426"/>
                <a:gd name="T44" fmla="*/ 1795 w 1888"/>
                <a:gd name="T45" fmla="*/ 1058 h 1426"/>
                <a:gd name="T46" fmla="*/ 1719 w 1888"/>
                <a:gd name="T47" fmla="*/ 1186 h 1426"/>
                <a:gd name="T48" fmla="*/ 1616 w 1888"/>
                <a:gd name="T49" fmla="*/ 1297 h 1426"/>
                <a:gd name="T50" fmla="*/ 1495 w 1888"/>
                <a:gd name="T51" fmla="*/ 1380 h 1426"/>
                <a:gd name="T52" fmla="*/ 1353 w 1888"/>
                <a:gd name="T53" fmla="*/ 1421 h 1426"/>
                <a:gd name="T54" fmla="*/ 1169 w 1888"/>
                <a:gd name="T55" fmla="*/ 1419 h 1426"/>
                <a:gd name="T56" fmla="*/ 973 w 1888"/>
                <a:gd name="T57" fmla="*/ 1391 h 1426"/>
                <a:gd name="T58" fmla="*/ 796 w 1888"/>
                <a:gd name="T59" fmla="*/ 1349 h 1426"/>
                <a:gd name="T60" fmla="*/ 671 w 1888"/>
                <a:gd name="T61" fmla="*/ 1308 h 1426"/>
                <a:gd name="T62" fmla="*/ 589 w 1888"/>
                <a:gd name="T63" fmla="*/ 1254 h 1426"/>
                <a:gd name="T64" fmla="*/ 503 w 1888"/>
                <a:gd name="T65" fmla="*/ 1162 h 1426"/>
                <a:gd name="T66" fmla="*/ 441 w 1888"/>
                <a:gd name="T67" fmla="*/ 1105 h 1426"/>
                <a:gd name="T68" fmla="*/ 287 w 1888"/>
                <a:gd name="T69" fmla="*/ 1021 h 1426"/>
                <a:gd name="T70" fmla="*/ 180 w 1888"/>
                <a:gd name="T71" fmla="*/ 950 h 1426"/>
                <a:gd name="T72" fmla="*/ 98 w 1888"/>
                <a:gd name="T73" fmla="*/ 841 h 1426"/>
                <a:gd name="T74" fmla="*/ 34 w 1888"/>
                <a:gd name="T75" fmla="*/ 703 h 1426"/>
                <a:gd name="T76" fmla="*/ 10 w 1888"/>
                <a:gd name="T77" fmla="*/ 598 h 14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8"/>
                <a:gd name="T118" fmla="*/ 0 h 1426"/>
                <a:gd name="T119" fmla="*/ 1888 w 1888"/>
                <a:gd name="T120" fmla="*/ 1426 h 142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8" h="1426">
                  <a:moveTo>
                    <a:pt x="8" y="541"/>
                  </a:moveTo>
                  <a:lnTo>
                    <a:pt x="4" y="478"/>
                  </a:lnTo>
                  <a:lnTo>
                    <a:pt x="1" y="406"/>
                  </a:lnTo>
                  <a:lnTo>
                    <a:pt x="0" y="327"/>
                  </a:lnTo>
                  <a:lnTo>
                    <a:pt x="3" y="248"/>
                  </a:lnTo>
                  <a:lnTo>
                    <a:pt x="11" y="172"/>
                  </a:lnTo>
                  <a:lnTo>
                    <a:pt x="26" y="106"/>
                  </a:lnTo>
                  <a:lnTo>
                    <a:pt x="48" y="52"/>
                  </a:lnTo>
                  <a:lnTo>
                    <a:pt x="63" y="31"/>
                  </a:lnTo>
                  <a:lnTo>
                    <a:pt x="79" y="15"/>
                  </a:lnTo>
                  <a:lnTo>
                    <a:pt x="99" y="5"/>
                  </a:lnTo>
                  <a:lnTo>
                    <a:pt x="121" y="0"/>
                  </a:lnTo>
                  <a:lnTo>
                    <a:pt x="175" y="3"/>
                  </a:lnTo>
                  <a:lnTo>
                    <a:pt x="237" y="19"/>
                  </a:lnTo>
                  <a:lnTo>
                    <a:pt x="305" y="43"/>
                  </a:lnTo>
                  <a:lnTo>
                    <a:pt x="376" y="71"/>
                  </a:lnTo>
                  <a:lnTo>
                    <a:pt x="447" y="97"/>
                  </a:lnTo>
                  <a:lnTo>
                    <a:pt x="518" y="117"/>
                  </a:lnTo>
                  <a:lnTo>
                    <a:pt x="584" y="125"/>
                  </a:lnTo>
                  <a:lnTo>
                    <a:pt x="646" y="122"/>
                  </a:lnTo>
                  <a:lnTo>
                    <a:pt x="705" y="108"/>
                  </a:lnTo>
                  <a:lnTo>
                    <a:pt x="763" y="90"/>
                  </a:lnTo>
                  <a:lnTo>
                    <a:pt x="822" y="71"/>
                  </a:lnTo>
                  <a:lnTo>
                    <a:pt x="883" y="52"/>
                  </a:lnTo>
                  <a:lnTo>
                    <a:pt x="947" y="38"/>
                  </a:lnTo>
                  <a:lnTo>
                    <a:pt x="1015" y="32"/>
                  </a:lnTo>
                  <a:lnTo>
                    <a:pt x="1088" y="37"/>
                  </a:lnTo>
                  <a:lnTo>
                    <a:pt x="1173" y="52"/>
                  </a:lnTo>
                  <a:lnTo>
                    <a:pt x="1270" y="72"/>
                  </a:lnTo>
                  <a:lnTo>
                    <a:pt x="1374" y="98"/>
                  </a:lnTo>
                  <a:lnTo>
                    <a:pt x="1481" y="129"/>
                  </a:lnTo>
                  <a:lnTo>
                    <a:pt x="1583" y="167"/>
                  </a:lnTo>
                  <a:lnTo>
                    <a:pt x="1676" y="211"/>
                  </a:lnTo>
                  <a:lnTo>
                    <a:pt x="1718" y="235"/>
                  </a:lnTo>
                  <a:lnTo>
                    <a:pt x="1755" y="261"/>
                  </a:lnTo>
                  <a:lnTo>
                    <a:pt x="1787" y="288"/>
                  </a:lnTo>
                  <a:lnTo>
                    <a:pt x="1812" y="317"/>
                  </a:lnTo>
                  <a:lnTo>
                    <a:pt x="1851" y="384"/>
                  </a:lnTo>
                  <a:lnTo>
                    <a:pt x="1875" y="463"/>
                  </a:lnTo>
                  <a:lnTo>
                    <a:pt x="1886" y="552"/>
                  </a:lnTo>
                  <a:lnTo>
                    <a:pt x="1887" y="644"/>
                  </a:lnTo>
                  <a:lnTo>
                    <a:pt x="1880" y="739"/>
                  </a:lnTo>
                  <a:lnTo>
                    <a:pt x="1865" y="830"/>
                  </a:lnTo>
                  <a:lnTo>
                    <a:pt x="1846" y="915"/>
                  </a:lnTo>
                  <a:lnTo>
                    <a:pt x="1823" y="990"/>
                  </a:lnTo>
                  <a:lnTo>
                    <a:pt x="1795" y="1058"/>
                  </a:lnTo>
                  <a:lnTo>
                    <a:pt x="1760" y="1124"/>
                  </a:lnTo>
                  <a:lnTo>
                    <a:pt x="1719" y="1186"/>
                  </a:lnTo>
                  <a:lnTo>
                    <a:pt x="1670" y="1245"/>
                  </a:lnTo>
                  <a:lnTo>
                    <a:pt x="1616" y="1297"/>
                  </a:lnTo>
                  <a:lnTo>
                    <a:pt x="1558" y="1343"/>
                  </a:lnTo>
                  <a:lnTo>
                    <a:pt x="1495" y="1380"/>
                  </a:lnTo>
                  <a:lnTo>
                    <a:pt x="1428" y="1406"/>
                  </a:lnTo>
                  <a:lnTo>
                    <a:pt x="1353" y="1421"/>
                  </a:lnTo>
                  <a:lnTo>
                    <a:pt x="1264" y="1425"/>
                  </a:lnTo>
                  <a:lnTo>
                    <a:pt x="1169" y="1419"/>
                  </a:lnTo>
                  <a:lnTo>
                    <a:pt x="1070" y="1408"/>
                  </a:lnTo>
                  <a:lnTo>
                    <a:pt x="973" y="1391"/>
                  </a:lnTo>
                  <a:lnTo>
                    <a:pt x="880" y="1370"/>
                  </a:lnTo>
                  <a:lnTo>
                    <a:pt x="796" y="1349"/>
                  </a:lnTo>
                  <a:lnTo>
                    <a:pt x="726" y="1329"/>
                  </a:lnTo>
                  <a:lnTo>
                    <a:pt x="671" y="1308"/>
                  </a:lnTo>
                  <a:lnTo>
                    <a:pt x="626" y="1283"/>
                  </a:lnTo>
                  <a:lnTo>
                    <a:pt x="589" y="1254"/>
                  </a:lnTo>
                  <a:lnTo>
                    <a:pt x="558" y="1224"/>
                  </a:lnTo>
                  <a:lnTo>
                    <a:pt x="503" y="1162"/>
                  </a:lnTo>
                  <a:lnTo>
                    <a:pt x="474" y="1132"/>
                  </a:lnTo>
                  <a:lnTo>
                    <a:pt x="441" y="1105"/>
                  </a:lnTo>
                  <a:lnTo>
                    <a:pt x="365" y="1060"/>
                  </a:lnTo>
                  <a:lnTo>
                    <a:pt x="287" y="1021"/>
                  </a:lnTo>
                  <a:lnTo>
                    <a:pt x="213" y="978"/>
                  </a:lnTo>
                  <a:lnTo>
                    <a:pt x="180" y="950"/>
                  </a:lnTo>
                  <a:lnTo>
                    <a:pt x="151" y="918"/>
                  </a:lnTo>
                  <a:lnTo>
                    <a:pt x="98" y="841"/>
                  </a:lnTo>
                  <a:lnTo>
                    <a:pt x="52" y="752"/>
                  </a:lnTo>
                  <a:lnTo>
                    <a:pt x="34" y="703"/>
                  </a:lnTo>
                  <a:lnTo>
                    <a:pt x="20" y="651"/>
                  </a:lnTo>
                  <a:lnTo>
                    <a:pt x="10" y="598"/>
                  </a:lnTo>
                  <a:lnTo>
                    <a:pt x="8" y="541"/>
                  </a:lnTo>
                </a:path>
              </a:pathLst>
            </a:custGeom>
            <a:solidFill>
              <a:srgbClr val="CC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cs typeface="+mn-ea"/>
                <a:sym typeface="+mn-lt"/>
              </a:endParaRPr>
            </a:p>
          </p:txBody>
        </p:sp>
        <p:grpSp>
          <p:nvGrpSpPr>
            <p:cNvPr id="30728" name="Group 9"/>
            <p:cNvGrpSpPr>
              <a:grpSpLocks/>
            </p:cNvGrpSpPr>
            <p:nvPr/>
          </p:nvGrpSpPr>
          <p:grpSpPr bwMode="auto">
            <a:xfrm>
              <a:off x="3040" y="1052"/>
              <a:ext cx="489" cy="226"/>
              <a:chOff x="3040" y="1052"/>
              <a:chExt cx="489" cy="226"/>
            </a:xfrm>
          </p:grpSpPr>
          <p:graphicFrame>
            <p:nvGraphicFramePr>
              <p:cNvPr id="30949" name="Object 6"/>
              <p:cNvGraphicFramePr>
                <a:graphicFrameLocks/>
              </p:cNvGraphicFramePr>
              <p:nvPr/>
            </p:nvGraphicFramePr>
            <p:xfrm>
              <a:off x="3040" y="1052"/>
              <a:ext cx="281" cy="226"/>
            </p:xfrm>
            <a:graphic>
              <a:graphicData uri="http://schemas.openxmlformats.org/presentationml/2006/ole">
                <mc:AlternateContent xmlns:mc="http://schemas.openxmlformats.org/markup-compatibility/2006">
                  <mc:Choice xmlns:v="urn:schemas-microsoft-com:vml" Requires="v">
                    <p:oleObj name="Clip" r:id="rId3" imgW="1933575" imgH="1552575" progId="MS_ClipArt_Gallery.2">
                      <p:embed/>
                    </p:oleObj>
                  </mc:Choice>
                  <mc:Fallback>
                    <p:oleObj name="Clip" r:id="rId3" imgW="1933575" imgH="1552575" progId="MS_ClipArt_Gallery.2">
                      <p:embed/>
                      <p:pic>
                        <p:nvPicPr>
                          <p:cNvPr id="30949"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 y="1052"/>
                            <a:ext cx="2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50" name="Object 7"/>
              <p:cNvGraphicFramePr>
                <a:graphicFrameLocks/>
              </p:cNvGraphicFramePr>
              <p:nvPr/>
            </p:nvGraphicFramePr>
            <p:xfrm>
              <a:off x="3338" y="1133"/>
              <a:ext cx="191" cy="134"/>
            </p:xfrm>
            <a:graphic>
              <a:graphicData uri="http://schemas.openxmlformats.org/presentationml/2006/ole">
                <mc:AlternateContent xmlns:mc="http://schemas.openxmlformats.org/markup-compatibility/2006">
                  <mc:Choice xmlns:v="urn:schemas-microsoft-com:vml" Requires="v">
                    <p:oleObj name="Clip" r:id="rId5" imgW="1314450" imgH="923925" progId="MS_ClipArt_Gallery.2">
                      <p:embed/>
                    </p:oleObj>
                  </mc:Choice>
                  <mc:Fallback>
                    <p:oleObj name="Clip" r:id="rId5" imgW="1314450" imgH="923925" progId="MS_ClipArt_Gallery.2">
                      <p:embed/>
                      <p:pic>
                        <p:nvPicPr>
                          <p:cNvPr id="3095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8" y="1133"/>
                            <a:ext cx="19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51" name="Line 8"/>
              <p:cNvSpPr>
                <a:spLocks noChangeShapeType="1"/>
              </p:cNvSpPr>
              <p:nvPr/>
            </p:nvSpPr>
            <p:spPr bwMode="auto">
              <a:xfrm flipV="1">
                <a:off x="3307" y="1217"/>
                <a:ext cx="74"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29" name="Group 13"/>
            <p:cNvGrpSpPr>
              <a:grpSpLocks/>
            </p:cNvGrpSpPr>
            <p:nvPr/>
          </p:nvGrpSpPr>
          <p:grpSpPr bwMode="auto">
            <a:xfrm>
              <a:off x="3040" y="1459"/>
              <a:ext cx="489" cy="226"/>
              <a:chOff x="3040" y="1459"/>
              <a:chExt cx="489" cy="226"/>
            </a:xfrm>
          </p:grpSpPr>
          <p:graphicFrame>
            <p:nvGraphicFramePr>
              <p:cNvPr id="30946" name="Object 10"/>
              <p:cNvGraphicFramePr>
                <a:graphicFrameLocks/>
              </p:cNvGraphicFramePr>
              <p:nvPr/>
            </p:nvGraphicFramePr>
            <p:xfrm>
              <a:off x="3040" y="1459"/>
              <a:ext cx="281" cy="226"/>
            </p:xfrm>
            <a:graphic>
              <a:graphicData uri="http://schemas.openxmlformats.org/presentationml/2006/ole">
                <mc:AlternateContent xmlns:mc="http://schemas.openxmlformats.org/markup-compatibility/2006">
                  <mc:Choice xmlns:v="urn:schemas-microsoft-com:vml" Requires="v">
                    <p:oleObj name="Clip" r:id="rId7" imgW="1933575" imgH="1552575" progId="MS_ClipArt_Gallery.2">
                      <p:embed/>
                    </p:oleObj>
                  </mc:Choice>
                  <mc:Fallback>
                    <p:oleObj name="Clip" r:id="rId7" imgW="1933575" imgH="1552575" progId="MS_ClipArt_Gallery.2">
                      <p:embed/>
                      <p:pic>
                        <p:nvPicPr>
                          <p:cNvPr id="30946" name="Object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0" y="1459"/>
                            <a:ext cx="281" cy="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47" name="Object 11"/>
              <p:cNvGraphicFramePr>
                <a:graphicFrameLocks/>
              </p:cNvGraphicFramePr>
              <p:nvPr/>
            </p:nvGraphicFramePr>
            <p:xfrm>
              <a:off x="3338" y="1540"/>
              <a:ext cx="191" cy="134"/>
            </p:xfrm>
            <a:graphic>
              <a:graphicData uri="http://schemas.openxmlformats.org/presentationml/2006/ole">
                <mc:AlternateContent xmlns:mc="http://schemas.openxmlformats.org/markup-compatibility/2006">
                  <mc:Choice xmlns:v="urn:schemas-microsoft-com:vml" Requires="v">
                    <p:oleObj name="Clip" r:id="rId9" imgW="1314450" imgH="923925" progId="MS_ClipArt_Gallery.2">
                      <p:embed/>
                    </p:oleObj>
                  </mc:Choice>
                  <mc:Fallback>
                    <p:oleObj name="Clip" r:id="rId9" imgW="1314450" imgH="923925" progId="MS_ClipArt_Gallery.2">
                      <p:embed/>
                      <p:pic>
                        <p:nvPicPr>
                          <p:cNvPr id="30947" name="Object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8" y="1540"/>
                            <a:ext cx="19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48" name="Line 12"/>
              <p:cNvSpPr>
                <a:spLocks noChangeShapeType="1"/>
              </p:cNvSpPr>
              <p:nvPr/>
            </p:nvSpPr>
            <p:spPr bwMode="auto">
              <a:xfrm flipV="1">
                <a:off x="3307" y="1624"/>
                <a:ext cx="74"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30" name="Group 17"/>
            <p:cNvGrpSpPr>
              <a:grpSpLocks/>
            </p:cNvGrpSpPr>
            <p:nvPr/>
          </p:nvGrpSpPr>
          <p:grpSpPr bwMode="auto">
            <a:xfrm>
              <a:off x="3287" y="1313"/>
              <a:ext cx="46" cy="147"/>
              <a:chOff x="3287" y="1313"/>
              <a:chExt cx="46" cy="147"/>
            </a:xfrm>
          </p:grpSpPr>
          <p:sp>
            <p:nvSpPr>
              <p:cNvPr id="30943" name="Oval 14"/>
              <p:cNvSpPr>
                <a:spLocks noChangeArrowheads="1"/>
              </p:cNvSpPr>
              <p:nvPr/>
            </p:nvSpPr>
            <p:spPr bwMode="auto">
              <a:xfrm>
                <a:off x="3287" y="1313"/>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4" name="Oval 15"/>
              <p:cNvSpPr>
                <a:spLocks noChangeArrowheads="1"/>
              </p:cNvSpPr>
              <p:nvPr/>
            </p:nvSpPr>
            <p:spPr bwMode="auto">
              <a:xfrm>
                <a:off x="3289" y="1366"/>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5" name="Oval 16"/>
              <p:cNvSpPr>
                <a:spLocks noChangeArrowheads="1"/>
              </p:cNvSpPr>
              <p:nvPr/>
            </p:nvSpPr>
            <p:spPr bwMode="auto">
              <a:xfrm>
                <a:off x="3291" y="1419"/>
                <a:ext cx="42" cy="41"/>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31" name="Group 26"/>
            <p:cNvGrpSpPr>
              <a:grpSpLocks/>
            </p:cNvGrpSpPr>
            <p:nvPr/>
          </p:nvGrpSpPr>
          <p:grpSpPr bwMode="auto">
            <a:xfrm>
              <a:off x="3609" y="1660"/>
              <a:ext cx="137" cy="269"/>
              <a:chOff x="3609" y="1660"/>
              <a:chExt cx="137" cy="269"/>
            </a:xfrm>
          </p:grpSpPr>
          <p:sp>
            <p:nvSpPr>
              <p:cNvPr id="30935" name="AutoShape 18"/>
              <p:cNvSpPr>
                <a:spLocks noChangeArrowheads="1"/>
              </p:cNvSpPr>
              <p:nvPr/>
            </p:nvSpPr>
            <p:spPr bwMode="auto">
              <a:xfrm>
                <a:off x="3609" y="1867"/>
                <a:ext cx="137" cy="62"/>
              </a:xfrm>
              <a:prstGeom prst="parallelogram">
                <a:avLst>
                  <a:gd name="adj" fmla="val 8510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6" name="Rectangle 19"/>
              <p:cNvSpPr>
                <a:spLocks noChangeArrowheads="1"/>
              </p:cNvSpPr>
              <p:nvPr/>
            </p:nvSpPr>
            <p:spPr bwMode="auto">
              <a:xfrm>
                <a:off x="3678" y="1661"/>
                <a:ext cx="63" cy="20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7" name="Rectangle 20"/>
              <p:cNvSpPr>
                <a:spLocks noChangeArrowheads="1"/>
              </p:cNvSpPr>
              <p:nvPr/>
            </p:nvSpPr>
            <p:spPr bwMode="auto">
              <a:xfrm>
                <a:off x="3611" y="1721"/>
                <a:ext cx="85" cy="205"/>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8" name="AutoShape 21"/>
              <p:cNvSpPr>
                <a:spLocks noChangeArrowheads="1"/>
              </p:cNvSpPr>
              <p:nvPr/>
            </p:nvSpPr>
            <p:spPr bwMode="auto">
              <a:xfrm>
                <a:off x="3610" y="1660"/>
                <a:ext cx="135" cy="60"/>
              </a:xfrm>
              <a:prstGeom prst="parallelogram">
                <a:avLst>
                  <a:gd name="adj" fmla="val 86656"/>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9" name="Line 22"/>
              <p:cNvSpPr>
                <a:spLocks noChangeShapeType="1"/>
              </p:cNvSpPr>
              <p:nvPr/>
            </p:nvSpPr>
            <p:spPr bwMode="auto">
              <a:xfrm>
                <a:off x="3746" y="1663"/>
                <a:ext cx="0" cy="20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40" name="Line 23"/>
              <p:cNvSpPr>
                <a:spLocks noChangeShapeType="1"/>
              </p:cNvSpPr>
              <p:nvPr/>
            </p:nvSpPr>
            <p:spPr bwMode="auto">
              <a:xfrm flipH="1">
                <a:off x="3697" y="1867"/>
                <a:ext cx="49"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41" name="Rectangle 24"/>
              <p:cNvSpPr>
                <a:spLocks noChangeArrowheads="1"/>
              </p:cNvSpPr>
              <p:nvPr/>
            </p:nvSpPr>
            <p:spPr bwMode="auto">
              <a:xfrm>
                <a:off x="3622" y="1748"/>
                <a:ext cx="55" cy="11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42" name="Rectangle 25"/>
              <p:cNvSpPr>
                <a:spLocks noChangeArrowheads="1"/>
              </p:cNvSpPr>
              <p:nvPr/>
            </p:nvSpPr>
            <p:spPr bwMode="auto">
              <a:xfrm>
                <a:off x="3629" y="1783"/>
                <a:ext cx="44" cy="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32" name="Group 30"/>
            <p:cNvGrpSpPr>
              <a:grpSpLocks/>
            </p:cNvGrpSpPr>
            <p:nvPr/>
          </p:nvGrpSpPr>
          <p:grpSpPr bwMode="auto">
            <a:xfrm>
              <a:off x="3751" y="1761"/>
              <a:ext cx="153" cy="56"/>
              <a:chOff x="3751" y="1761"/>
              <a:chExt cx="153" cy="56"/>
            </a:xfrm>
          </p:grpSpPr>
          <p:sp>
            <p:nvSpPr>
              <p:cNvPr id="30932" name="Oval 27"/>
              <p:cNvSpPr>
                <a:spLocks noChangeArrowheads="1"/>
              </p:cNvSpPr>
              <p:nvPr/>
            </p:nvSpPr>
            <p:spPr bwMode="auto">
              <a:xfrm>
                <a:off x="3751" y="1765"/>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3" name="Oval 28"/>
              <p:cNvSpPr>
                <a:spLocks noChangeArrowheads="1"/>
              </p:cNvSpPr>
              <p:nvPr/>
            </p:nvSpPr>
            <p:spPr bwMode="auto">
              <a:xfrm>
                <a:off x="3806" y="1763"/>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4" name="Oval 29"/>
              <p:cNvSpPr>
                <a:spLocks noChangeArrowheads="1"/>
              </p:cNvSpPr>
              <p:nvPr/>
            </p:nvSpPr>
            <p:spPr bwMode="auto">
              <a:xfrm>
                <a:off x="3861" y="1761"/>
                <a:ext cx="43" cy="5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33" name="Line 31"/>
            <p:cNvSpPr>
              <a:spLocks noChangeShapeType="1"/>
            </p:cNvSpPr>
            <p:nvPr/>
          </p:nvSpPr>
          <p:spPr bwMode="auto">
            <a:xfrm>
              <a:off x="3685" y="1594"/>
              <a:ext cx="325"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4" name="Line 32"/>
            <p:cNvSpPr>
              <a:spLocks noChangeShapeType="1"/>
            </p:cNvSpPr>
            <p:nvPr/>
          </p:nvSpPr>
          <p:spPr bwMode="auto">
            <a:xfrm>
              <a:off x="3687" y="1592"/>
              <a:ext cx="1" cy="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5" name="Line 33"/>
            <p:cNvSpPr>
              <a:spLocks noChangeShapeType="1"/>
            </p:cNvSpPr>
            <p:nvPr/>
          </p:nvSpPr>
          <p:spPr bwMode="auto">
            <a:xfrm>
              <a:off x="4012" y="1591"/>
              <a:ext cx="1" cy="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6" name="Line 34"/>
            <p:cNvSpPr>
              <a:spLocks noChangeShapeType="1"/>
            </p:cNvSpPr>
            <p:nvPr/>
          </p:nvSpPr>
          <p:spPr bwMode="auto">
            <a:xfrm>
              <a:off x="3488" y="1226"/>
              <a:ext cx="189" cy="1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7" name="Line 35"/>
            <p:cNvSpPr>
              <a:spLocks noChangeShapeType="1"/>
            </p:cNvSpPr>
            <p:nvPr/>
          </p:nvSpPr>
          <p:spPr bwMode="auto">
            <a:xfrm flipV="1">
              <a:off x="3495" y="1420"/>
              <a:ext cx="181"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38" name="Line 36"/>
            <p:cNvSpPr>
              <a:spLocks noChangeShapeType="1"/>
            </p:cNvSpPr>
            <p:nvPr/>
          </p:nvSpPr>
          <p:spPr bwMode="auto">
            <a:xfrm flipV="1">
              <a:off x="3841" y="1479"/>
              <a:ext cx="1" cy="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39" name="Group 45"/>
            <p:cNvGrpSpPr>
              <a:grpSpLocks/>
            </p:cNvGrpSpPr>
            <p:nvPr/>
          </p:nvGrpSpPr>
          <p:grpSpPr bwMode="auto">
            <a:xfrm>
              <a:off x="3920" y="1643"/>
              <a:ext cx="138" cy="269"/>
              <a:chOff x="3920" y="1643"/>
              <a:chExt cx="138" cy="269"/>
            </a:xfrm>
          </p:grpSpPr>
          <p:sp>
            <p:nvSpPr>
              <p:cNvPr id="30924" name="AutoShape 37"/>
              <p:cNvSpPr>
                <a:spLocks noChangeArrowheads="1"/>
              </p:cNvSpPr>
              <p:nvPr/>
            </p:nvSpPr>
            <p:spPr bwMode="auto">
              <a:xfrm>
                <a:off x="3920" y="1850"/>
                <a:ext cx="138" cy="62"/>
              </a:xfrm>
              <a:prstGeom prst="parallelogram">
                <a:avLst>
                  <a:gd name="adj" fmla="val 8572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5" name="Rectangle 38"/>
              <p:cNvSpPr>
                <a:spLocks noChangeArrowheads="1"/>
              </p:cNvSpPr>
              <p:nvPr/>
            </p:nvSpPr>
            <p:spPr bwMode="auto">
              <a:xfrm>
                <a:off x="3990" y="1644"/>
                <a:ext cx="63" cy="20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6" name="Rectangle 39"/>
              <p:cNvSpPr>
                <a:spLocks noChangeArrowheads="1"/>
              </p:cNvSpPr>
              <p:nvPr/>
            </p:nvSpPr>
            <p:spPr bwMode="auto">
              <a:xfrm>
                <a:off x="3922" y="1704"/>
                <a:ext cx="85" cy="205"/>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7" name="AutoShape 40"/>
              <p:cNvSpPr>
                <a:spLocks noChangeArrowheads="1"/>
              </p:cNvSpPr>
              <p:nvPr/>
            </p:nvSpPr>
            <p:spPr bwMode="auto">
              <a:xfrm>
                <a:off x="3921" y="1643"/>
                <a:ext cx="136" cy="60"/>
              </a:xfrm>
              <a:prstGeom prst="parallelogram">
                <a:avLst>
                  <a:gd name="adj" fmla="val 87298"/>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8" name="Line 41"/>
              <p:cNvSpPr>
                <a:spLocks noChangeShapeType="1"/>
              </p:cNvSpPr>
              <p:nvPr/>
            </p:nvSpPr>
            <p:spPr bwMode="auto">
              <a:xfrm>
                <a:off x="4058" y="1646"/>
                <a:ext cx="0" cy="20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29" name="Line 42"/>
              <p:cNvSpPr>
                <a:spLocks noChangeShapeType="1"/>
              </p:cNvSpPr>
              <p:nvPr/>
            </p:nvSpPr>
            <p:spPr bwMode="auto">
              <a:xfrm flipH="1">
                <a:off x="4008" y="1850"/>
                <a:ext cx="50" cy="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30" name="Rectangle 43"/>
              <p:cNvSpPr>
                <a:spLocks noChangeArrowheads="1"/>
              </p:cNvSpPr>
              <p:nvPr/>
            </p:nvSpPr>
            <p:spPr bwMode="auto">
              <a:xfrm>
                <a:off x="3933" y="1731"/>
                <a:ext cx="56" cy="118"/>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31" name="Rectangle 44"/>
              <p:cNvSpPr>
                <a:spLocks noChangeArrowheads="1"/>
              </p:cNvSpPr>
              <p:nvPr/>
            </p:nvSpPr>
            <p:spPr bwMode="auto">
              <a:xfrm>
                <a:off x="3940" y="1766"/>
                <a:ext cx="44" cy="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40" name="Group 55"/>
            <p:cNvGrpSpPr>
              <a:grpSpLocks/>
            </p:cNvGrpSpPr>
            <p:nvPr/>
          </p:nvGrpSpPr>
          <p:grpSpPr bwMode="auto">
            <a:xfrm>
              <a:off x="3309" y="2076"/>
              <a:ext cx="313" cy="640"/>
              <a:chOff x="3309" y="2076"/>
              <a:chExt cx="313" cy="640"/>
            </a:xfrm>
          </p:grpSpPr>
          <p:graphicFrame>
            <p:nvGraphicFramePr>
              <p:cNvPr id="30915" name="Object 46"/>
              <p:cNvGraphicFramePr>
                <a:graphicFrameLocks/>
              </p:cNvGraphicFramePr>
              <p:nvPr/>
            </p:nvGraphicFramePr>
            <p:xfrm>
              <a:off x="3309" y="2076"/>
              <a:ext cx="281" cy="234"/>
            </p:xfrm>
            <a:graphic>
              <a:graphicData uri="http://schemas.openxmlformats.org/presentationml/2006/ole">
                <mc:AlternateContent xmlns:mc="http://schemas.openxmlformats.org/markup-compatibility/2006">
                  <mc:Choice xmlns:v="urn:schemas-microsoft-com:vml" Requires="v">
                    <p:oleObj name="Clip" r:id="rId11" imgW="1933575" imgH="1609725" progId="MS_ClipArt_Gallery.2">
                      <p:embed/>
                    </p:oleObj>
                  </mc:Choice>
                  <mc:Fallback>
                    <p:oleObj name="Clip" r:id="rId11" imgW="1933575" imgH="1609725" progId="MS_ClipArt_Gallery.2">
                      <p:embed/>
                      <p:pic>
                        <p:nvPicPr>
                          <p:cNvPr id="30915" name="Object 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9" y="2076"/>
                            <a:ext cx="28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6" name="Line 47"/>
              <p:cNvSpPr>
                <a:spLocks noChangeShapeType="1"/>
              </p:cNvSpPr>
              <p:nvPr/>
            </p:nvSpPr>
            <p:spPr bwMode="auto">
              <a:xfrm flipV="1">
                <a:off x="3575" y="2243"/>
                <a:ext cx="47" cy="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30917" name="Object 48"/>
              <p:cNvGraphicFramePr>
                <a:graphicFrameLocks/>
              </p:cNvGraphicFramePr>
              <p:nvPr/>
            </p:nvGraphicFramePr>
            <p:xfrm>
              <a:off x="3309" y="2482"/>
              <a:ext cx="281" cy="234"/>
            </p:xfrm>
            <a:graphic>
              <a:graphicData uri="http://schemas.openxmlformats.org/presentationml/2006/ole">
                <mc:AlternateContent xmlns:mc="http://schemas.openxmlformats.org/markup-compatibility/2006">
                  <mc:Choice xmlns:v="urn:schemas-microsoft-com:vml" Requires="v">
                    <p:oleObj name="Clip" r:id="rId13" imgW="1933575" imgH="1609725" progId="MS_ClipArt_Gallery.2">
                      <p:embed/>
                    </p:oleObj>
                  </mc:Choice>
                  <mc:Fallback>
                    <p:oleObj name="Clip" r:id="rId13" imgW="1933575" imgH="1609725" progId="MS_ClipArt_Gallery.2">
                      <p:embed/>
                      <p:pic>
                        <p:nvPicPr>
                          <p:cNvPr id="30917" name="Object 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 y="2482"/>
                            <a:ext cx="281"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8" name="Line 49"/>
              <p:cNvSpPr>
                <a:spLocks noChangeShapeType="1"/>
              </p:cNvSpPr>
              <p:nvPr/>
            </p:nvSpPr>
            <p:spPr bwMode="auto">
              <a:xfrm flipV="1">
                <a:off x="3575" y="2653"/>
                <a:ext cx="47"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919" name="Group 53"/>
              <p:cNvGrpSpPr>
                <a:grpSpLocks/>
              </p:cNvGrpSpPr>
              <p:nvPr/>
            </p:nvGrpSpPr>
            <p:grpSpPr bwMode="auto">
              <a:xfrm>
                <a:off x="3391" y="2309"/>
                <a:ext cx="47" cy="152"/>
                <a:chOff x="3391" y="2309"/>
                <a:chExt cx="47" cy="152"/>
              </a:xfrm>
            </p:grpSpPr>
            <p:sp>
              <p:nvSpPr>
                <p:cNvPr id="30921" name="Oval 50"/>
                <p:cNvSpPr>
                  <a:spLocks noChangeArrowheads="1"/>
                </p:cNvSpPr>
                <p:nvPr/>
              </p:nvSpPr>
              <p:spPr bwMode="auto">
                <a:xfrm>
                  <a:off x="3391" y="2309"/>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2" name="Oval 51"/>
                <p:cNvSpPr>
                  <a:spLocks noChangeArrowheads="1"/>
                </p:cNvSpPr>
                <p:nvPr/>
              </p:nvSpPr>
              <p:spPr bwMode="auto">
                <a:xfrm>
                  <a:off x="3393" y="2364"/>
                  <a:ext cx="43" cy="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23" name="Oval 52"/>
                <p:cNvSpPr>
                  <a:spLocks noChangeArrowheads="1"/>
                </p:cNvSpPr>
                <p:nvPr/>
              </p:nvSpPr>
              <p:spPr bwMode="auto">
                <a:xfrm>
                  <a:off x="3395" y="2418"/>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920" name="Line 54"/>
              <p:cNvSpPr>
                <a:spLocks noChangeShapeType="1"/>
              </p:cNvSpPr>
              <p:nvPr/>
            </p:nvSpPr>
            <p:spPr bwMode="auto">
              <a:xfrm>
                <a:off x="3619" y="2243"/>
                <a:ext cx="0" cy="4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aphicFrame>
          <p:nvGraphicFramePr>
            <p:cNvPr id="30741" name="Object 56"/>
            <p:cNvGraphicFramePr>
              <a:graphicFrameLocks/>
            </p:cNvGraphicFramePr>
            <p:nvPr/>
          </p:nvGraphicFramePr>
          <p:xfrm>
            <a:off x="3862" y="2754"/>
            <a:ext cx="282" cy="235"/>
          </p:xfrm>
          <a:graphic>
            <a:graphicData uri="http://schemas.openxmlformats.org/presentationml/2006/ole">
              <mc:AlternateContent xmlns:mc="http://schemas.openxmlformats.org/markup-compatibility/2006">
                <mc:Choice xmlns:v="urn:schemas-microsoft-com:vml" Requires="v">
                  <p:oleObj name="Clip" r:id="rId15" imgW="1943100" imgH="1619250" progId="MS_ClipArt_Gallery.2">
                    <p:embed/>
                  </p:oleObj>
                </mc:Choice>
                <mc:Fallback>
                  <p:oleObj name="Clip" r:id="rId15" imgW="1943100" imgH="1619250" progId="MS_ClipArt_Gallery.2">
                    <p:embed/>
                    <p:pic>
                      <p:nvPicPr>
                        <p:cNvPr id="30741" name="Object 5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2" y="2754"/>
                          <a:ext cx="282"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42" name="Object 57"/>
            <p:cNvGraphicFramePr>
              <a:graphicFrameLocks/>
            </p:cNvGraphicFramePr>
            <p:nvPr/>
          </p:nvGraphicFramePr>
          <p:xfrm>
            <a:off x="3459" y="2747"/>
            <a:ext cx="281" cy="233"/>
          </p:xfrm>
          <a:graphic>
            <a:graphicData uri="http://schemas.openxmlformats.org/presentationml/2006/ole">
              <mc:AlternateContent xmlns:mc="http://schemas.openxmlformats.org/markup-compatibility/2006">
                <mc:Choice xmlns:v="urn:schemas-microsoft-com:vml" Requires="v">
                  <p:oleObj name="Clip" r:id="rId17" imgW="1933575" imgH="1600200" progId="MS_ClipArt_Gallery.2">
                    <p:embed/>
                  </p:oleObj>
                </mc:Choice>
                <mc:Fallback>
                  <p:oleObj name="Clip" r:id="rId17" imgW="1933575" imgH="1600200" progId="MS_ClipArt_Gallery.2">
                    <p:embed/>
                    <p:pic>
                      <p:nvPicPr>
                        <p:cNvPr id="30742" name="Object 5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9" y="2747"/>
                          <a:ext cx="2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43" name="Oval 58"/>
            <p:cNvSpPr>
              <a:spLocks noChangeArrowheads="1"/>
            </p:cNvSpPr>
            <p:nvPr/>
          </p:nvSpPr>
          <p:spPr bwMode="auto">
            <a:xfrm>
              <a:off x="3732" y="2818"/>
              <a:ext cx="42" cy="4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4" name="Oval 59"/>
            <p:cNvSpPr>
              <a:spLocks noChangeArrowheads="1"/>
            </p:cNvSpPr>
            <p:nvPr/>
          </p:nvSpPr>
          <p:spPr bwMode="auto">
            <a:xfrm>
              <a:off x="3786" y="2818"/>
              <a:ext cx="44"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5" name="Oval 60"/>
            <p:cNvSpPr>
              <a:spLocks noChangeArrowheads="1"/>
            </p:cNvSpPr>
            <p:nvPr/>
          </p:nvSpPr>
          <p:spPr bwMode="auto">
            <a:xfrm>
              <a:off x="3838" y="2820"/>
              <a:ext cx="43" cy="4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46" name="Line 61"/>
            <p:cNvSpPr>
              <a:spLocks noChangeShapeType="1"/>
            </p:cNvSpPr>
            <p:nvPr/>
          </p:nvSpPr>
          <p:spPr bwMode="auto">
            <a:xfrm flipV="1">
              <a:off x="4029" y="2716"/>
              <a:ext cx="1" cy="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7" name="Line 62"/>
            <p:cNvSpPr>
              <a:spLocks noChangeShapeType="1"/>
            </p:cNvSpPr>
            <p:nvPr/>
          </p:nvSpPr>
          <p:spPr bwMode="auto">
            <a:xfrm flipV="1">
              <a:off x="3618" y="2711"/>
              <a:ext cx="0" cy="4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8" name="Line 63"/>
            <p:cNvSpPr>
              <a:spLocks noChangeShapeType="1"/>
            </p:cNvSpPr>
            <p:nvPr/>
          </p:nvSpPr>
          <p:spPr bwMode="auto">
            <a:xfrm flipH="1">
              <a:off x="3620" y="2714"/>
              <a:ext cx="4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49" name="Line 64"/>
            <p:cNvSpPr>
              <a:spLocks noChangeShapeType="1"/>
            </p:cNvSpPr>
            <p:nvPr/>
          </p:nvSpPr>
          <p:spPr bwMode="auto">
            <a:xfrm flipV="1">
              <a:off x="3606" y="2458"/>
              <a:ext cx="61" cy="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50" name="Line 65"/>
            <p:cNvSpPr>
              <a:spLocks noChangeShapeType="1"/>
            </p:cNvSpPr>
            <p:nvPr/>
          </p:nvSpPr>
          <p:spPr bwMode="auto">
            <a:xfrm>
              <a:off x="4001" y="2490"/>
              <a:ext cx="199" cy="2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51" name="Line 66"/>
            <p:cNvSpPr>
              <a:spLocks noChangeShapeType="1"/>
            </p:cNvSpPr>
            <p:nvPr/>
          </p:nvSpPr>
          <p:spPr bwMode="auto">
            <a:xfrm flipH="1">
              <a:off x="4523" y="2488"/>
              <a:ext cx="183" cy="26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aphicFrame>
          <p:nvGraphicFramePr>
            <p:cNvPr id="30752" name="Object 67"/>
            <p:cNvGraphicFramePr>
              <a:graphicFrameLocks/>
            </p:cNvGraphicFramePr>
            <p:nvPr/>
          </p:nvGraphicFramePr>
          <p:xfrm>
            <a:off x="4640" y="2182"/>
            <a:ext cx="141" cy="173"/>
          </p:xfrm>
          <a:graphic>
            <a:graphicData uri="http://schemas.openxmlformats.org/presentationml/2006/ole">
              <mc:AlternateContent xmlns:mc="http://schemas.openxmlformats.org/markup-compatibility/2006">
                <mc:Choice xmlns:v="urn:schemas-microsoft-com:vml" Requires="v">
                  <p:oleObj name="Clip" r:id="rId19" imgW="971550" imgH="1190625" progId="MS_ClipArt_Gallery.2">
                    <p:embed/>
                  </p:oleObj>
                </mc:Choice>
                <mc:Fallback>
                  <p:oleObj name="Clip" r:id="rId19" imgW="971550" imgH="1190625" progId="MS_ClipArt_Gallery.2">
                    <p:embed/>
                    <p:pic>
                      <p:nvPicPr>
                        <p:cNvPr id="30752" name="Object 6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0" y="2182"/>
                          <a:ext cx="14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3" name="Object 68"/>
            <p:cNvGraphicFramePr>
              <a:graphicFrameLocks/>
            </p:cNvGraphicFramePr>
            <p:nvPr/>
          </p:nvGraphicFramePr>
          <p:xfrm>
            <a:off x="3763" y="2237"/>
            <a:ext cx="141" cy="172"/>
          </p:xfrm>
          <a:graphic>
            <a:graphicData uri="http://schemas.openxmlformats.org/presentationml/2006/ole">
              <mc:AlternateContent xmlns:mc="http://schemas.openxmlformats.org/markup-compatibility/2006">
                <mc:Choice xmlns:v="urn:schemas-microsoft-com:vml" Requires="v">
                  <p:oleObj name="Clip" r:id="rId21" imgW="971550" imgH="1190625" progId="MS_ClipArt_Gallery.2">
                    <p:embed/>
                  </p:oleObj>
                </mc:Choice>
                <mc:Fallback>
                  <p:oleObj name="Clip" r:id="rId21" imgW="971550" imgH="1190625" progId="MS_ClipArt_Gallery.2">
                    <p:embed/>
                    <p:pic>
                      <p:nvPicPr>
                        <p:cNvPr id="30753" name="Object 6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3" y="2237"/>
                          <a:ext cx="141"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4" name="Freeform 69"/>
            <p:cNvSpPr>
              <a:spLocks/>
            </p:cNvSpPr>
            <p:nvPr/>
          </p:nvSpPr>
          <p:spPr bwMode="auto">
            <a:xfrm>
              <a:off x="3816" y="2091"/>
              <a:ext cx="889" cy="201"/>
            </a:xfrm>
            <a:custGeom>
              <a:avLst/>
              <a:gdLst>
                <a:gd name="T0" fmla="*/ 0 w 889"/>
                <a:gd name="T1" fmla="*/ 200 h 201"/>
                <a:gd name="T2" fmla="*/ 93 w 889"/>
                <a:gd name="T3" fmla="*/ 130 h 201"/>
                <a:gd name="T4" fmla="*/ 140 w 889"/>
                <a:gd name="T5" fmla="*/ 97 h 201"/>
                <a:gd name="T6" fmla="*/ 188 w 889"/>
                <a:gd name="T7" fmla="*/ 68 h 201"/>
                <a:gd name="T8" fmla="*/ 238 w 889"/>
                <a:gd name="T9" fmla="*/ 42 h 201"/>
                <a:gd name="T10" fmla="*/ 288 w 889"/>
                <a:gd name="T11" fmla="*/ 22 h 201"/>
                <a:gd name="T12" fmla="*/ 341 w 889"/>
                <a:gd name="T13" fmla="*/ 8 h 201"/>
                <a:gd name="T14" fmla="*/ 395 w 889"/>
                <a:gd name="T15" fmla="*/ 0 h 201"/>
                <a:gd name="T16" fmla="*/ 451 w 889"/>
                <a:gd name="T17" fmla="*/ 1 h 201"/>
                <a:gd name="T18" fmla="*/ 510 w 889"/>
                <a:gd name="T19" fmla="*/ 9 h 201"/>
                <a:gd name="T20" fmla="*/ 570 w 889"/>
                <a:gd name="T21" fmla="*/ 23 h 201"/>
                <a:gd name="T22" fmla="*/ 632 w 889"/>
                <a:gd name="T23" fmla="*/ 42 h 201"/>
                <a:gd name="T24" fmla="*/ 695 w 889"/>
                <a:gd name="T25" fmla="*/ 65 h 201"/>
                <a:gd name="T26" fmla="*/ 759 w 889"/>
                <a:gd name="T27" fmla="*/ 91 h 201"/>
                <a:gd name="T28" fmla="*/ 888 w 889"/>
                <a:gd name="T29" fmla="*/ 148 h 2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9"/>
                <a:gd name="T46" fmla="*/ 0 h 201"/>
                <a:gd name="T47" fmla="*/ 889 w 889"/>
                <a:gd name="T48" fmla="*/ 201 h 2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9" h="201">
                  <a:moveTo>
                    <a:pt x="0" y="200"/>
                  </a:moveTo>
                  <a:lnTo>
                    <a:pt x="93" y="130"/>
                  </a:lnTo>
                  <a:lnTo>
                    <a:pt x="140" y="97"/>
                  </a:lnTo>
                  <a:lnTo>
                    <a:pt x="188" y="68"/>
                  </a:lnTo>
                  <a:lnTo>
                    <a:pt x="238" y="42"/>
                  </a:lnTo>
                  <a:lnTo>
                    <a:pt x="288" y="22"/>
                  </a:lnTo>
                  <a:lnTo>
                    <a:pt x="341" y="8"/>
                  </a:lnTo>
                  <a:lnTo>
                    <a:pt x="395" y="0"/>
                  </a:lnTo>
                  <a:lnTo>
                    <a:pt x="451" y="1"/>
                  </a:lnTo>
                  <a:lnTo>
                    <a:pt x="510" y="9"/>
                  </a:lnTo>
                  <a:lnTo>
                    <a:pt x="570" y="23"/>
                  </a:lnTo>
                  <a:lnTo>
                    <a:pt x="632" y="42"/>
                  </a:lnTo>
                  <a:lnTo>
                    <a:pt x="695" y="65"/>
                  </a:lnTo>
                  <a:lnTo>
                    <a:pt x="759" y="91"/>
                  </a:lnTo>
                  <a:lnTo>
                    <a:pt x="888" y="148"/>
                  </a:lnTo>
                </a:path>
              </a:pathLst>
            </a:custGeom>
            <a:noFill/>
            <a:ln w="12700" cap="rnd">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cs typeface="+mn-ea"/>
                <a:sym typeface="+mn-lt"/>
              </a:endParaRPr>
            </a:p>
          </p:txBody>
        </p:sp>
        <p:grpSp>
          <p:nvGrpSpPr>
            <p:cNvPr id="30755" name="Group 72"/>
            <p:cNvGrpSpPr>
              <a:grpSpLocks/>
            </p:cNvGrpSpPr>
            <p:nvPr/>
          </p:nvGrpSpPr>
          <p:grpSpPr bwMode="auto">
            <a:xfrm>
              <a:off x="3991" y="3054"/>
              <a:ext cx="275" cy="300"/>
              <a:chOff x="3991" y="3054"/>
              <a:chExt cx="275" cy="300"/>
            </a:xfrm>
          </p:grpSpPr>
          <p:graphicFrame>
            <p:nvGraphicFramePr>
              <p:cNvPr id="30913" name="Object 70"/>
              <p:cNvGraphicFramePr>
                <a:graphicFrameLocks/>
              </p:cNvGraphicFramePr>
              <p:nvPr/>
            </p:nvGraphicFramePr>
            <p:xfrm>
              <a:off x="3991" y="3054"/>
              <a:ext cx="257" cy="265"/>
            </p:xfrm>
            <a:graphic>
              <a:graphicData uri="http://schemas.openxmlformats.org/presentationml/2006/ole">
                <mc:AlternateContent xmlns:mc="http://schemas.openxmlformats.org/markup-compatibility/2006">
                  <mc:Choice xmlns:v="urn:schemas-microsoft-com:vml" Requires="v">
                    <p:oleObj name="Clip" r:id="rId23" imgW="1771650" imgH="1828800" progId="MS_ClipArt_Gallery.2">
                      <p:embed/>
                    </p:oleObj>
                  </mc:Choice>
                  <mc:Fallback>
                    <p:oleObj name="Clip" r:id="rId23" imgW="1771650" imgH="1828800" progId="MS_ClipArt_Gallery.2">
                      <p:embed/>
                      <p:pic>
                        <p:nvPicPr>
                          <p:cNvPr id="30913" name="Object 7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1" y="3054"/>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14" name="Object 71"/>
              <p:cNvGraphicFramePr>
                <a:graphicFrameLocks/>
              </p:cNvGraphicFramePr>
              <p:nvPr/>
            </p:nvGraphicFramePr>
            <p:xfrm>
              <a:off x="4030" y="3131"/>
              <a:ext cx="236" cy="223"/>
            </p:xfrm>
            <a:graphic>
              <a:graphicData uri="http://schemas.openxmlformats.org/presentationml/2006/ole">
                <mc:AlternateContent xmlns:mc="http://schemas.openxmlformats.org/markup-compatibility/2006">
                  <mc:Choice xmlns:v="urn:schemas-microsoft-com:vml" Requires="v">
                    <p:oleObj name="Clip" r:id="rId25" imgW="1628775" imgH="1533525" progId="MS_ClipArt_Gallery.2">
                      <p:embed/>
                    </p:oleObj>
                  </mc:Choice>
                  <mc:Fallback>
                    <p:oleObj name="Clip" r:id="rId25" imgW="1628775" imgH="1533525" progId="MS_ClipArt_Gallery.2">
                      <p:embed/>
                      <p:pic>
                        <p:nvPicPr>
                          <p:cNvPr id="30914" name="Object 7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30" y="3131"/>
                            <a:ext cx="23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756" name="Group 75"/>
            <p:cNvGrpSpPr>
              <a:grpSpLocks/>
            </p:cNvGrpSpPr>
            <p:nvPr/>
          </p:nvGrpSpPr>
          <p:grpSpPr bwMode="auto">
            <a:xfrm>
              <a:off x="4501" y="3076"/>
              <a:ext cx="275" cy="300"/>
              <a:chOff x="4501" y="3076"/>
              <a:chExt cx="275" cy="300"/>
            </a:xfrm>
          </p:grpSpPr>
          <p:graphicFrame>
            <p:nvGraphicFramePr>
              <p:cNvPr id="30911" name="Object 73"/>
              <p:cNvGraphicFramePr>
                <a:graphicFrameLocks/>
              </p:cNvGraphicFramePr>
              <p:nvPr/>
            </p:nvGraphicFramePr>
            <p:xfrm>
              <a:off x="4501" y="3076"/>
              <a:ext cx="257" cy="265"/>
            </p:xfrm>
            <a:graphic>
              <a:graphicData uri="http://schemas.openxmlformats.org/presentationml/2006/ole">
                <mc:AlternateContent xmlns:mc="http://schemas.openxmlformats.org/markup-compatibility/2006">
                  <mc:Choice xmlns:v="urn:schemas-microsoft-com:vml" Requires="v">
                    <p:oleObj name="Clip" r:id="rId27" imgW="1771650" imgH="1828800" progId="MS_ClipArt_Gallery.2">
                      <p:embed/>
                    </p:oleObj>
                  </mc:Choice>
                  <mc:Fallback>
                    <p:oleObj name="Clip" r:id="rId27" imgW="1771650" imgH="1828800" progId="MS_ClipArt_Gallery.2">
                      <p:embed/>
                      <p:pic>
                        <p:nvPicPr>
                          <p:cNvPr id="30911" name="Object 7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1" y="3076"/>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12" name="Object 74"/>
              <p:cNvGraphicFramePr>
                <a:graphicFrameLocks/>
              </p:cNvGraphicFramePr>
              <p:nvPr/>
            </p:nvGraphicFramePr>
            <p:xfrm>
              <a:off x="4540" y="3153"/>
              <a:ext cx="236" cy="223"/>
            </p:xfrm>
            <a:graphic>
              <a:graphicData uri="http://schemas.openxmlformats.org/presentationml/2006/ole">
                <mc:AlternateContent xmlns:mc="http://schemas.openxmlformats.org/markup-compatibility/2006">
                  <mc:Choice xmlns:v="urn:schemas-microsoft-com:vml" Requires="v">
                    <p:oleObj name="Clip" r:id="rId29" imgW="1628775" imgH="1533525" progId="MS_ClipArt_Gallery.2">
                      <p:embed/>
                    </p:oleObj>
                  </mc:Choice>
                  <mc:Fallback>
                    <p:oleObj name="Clip" r:id="rId29" imgW="1628775" imgH="1533525" progId="MS_ClipArt_Gallery.2">
                      <p:embed/>
                      <p:pic>
                        <p:nvPicPr>
                          <p:cNvPr id="30912" name="Object 7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40" y="3153"/>
                            <a:ext cx="23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0757" name="Group 78"/>
            <p:cNvGrpSpPr>
              <a:grpSpLocks/>
            </p:cNvGrpSpPr>
            <p:nvPr/>
          </p:nvGrpSpPr>
          <p:grpSpPr bwMode="auto">
            <a:xfrm>
              <a:off x="4229" y="2882"/>
              <a:ext cx="257" cy="265"/>
              <a:chOff x="4229" y="2882"/>
              <a:chExt cx="257" cy="265"/>
            </a:xfrm>
          </p:grpSpPr>
          <p:graphicFrame>
            <p:nvGraphicFramePr>
              <p:cNvPr id="30909" name="Object 76"/>
              <p:cNvGraphicFramePr>
                <a:graphicFrameLocks/>
              </p:cNvGraphicFramePr>
              <p:nvPr/>
            </p:nvGraphicFramePr>
            <p:xfrm>
              <a:off x="4229" y="2882"/>
              <a:ext cx="257" cy="265"/>
            </p:xfrm>
            <a:graphic>
              <a:graphicData uri="http://schemas.openxmlformats.org/presentationml/2006/ole">
                <mc:AlternateContent xmlns:mc="http://schemas.openxmlformats.org/markup-compatibility/2006">
                  <mc:Choice xmlns:v="urn:schemas-microsoft-com:vml" Requires="v">
                    <p:oleObj name="Clip" r:id="rId31" imgW="1771650" imgH="1828800" progId="MS_ClipArt_Gallery.2">
                      <p:embed/>
                    </p:oleObj>
                  </mc:Choice>
                  <mc:Fallback>
                    <p:oleObj name="Clip" r:id="rId31" imgW="1771650" imgH="1828800" progId="MS_ClipArt_Gallery.2">
                      <p:embed/>
                      <p:pic>
                        <p:nvPicPr>
                          <p:cNvPr id="30909" name="Object 7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29" y="2882"/>
                            <a:ext cx="25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10" name="Rectangle 77"/>
              <p:cNvSpPr>
                <a:spLocks noChangeArrowheads="1"/>
              </p:cNvSpPr>
              <p:nvPr/>
            </p:nvSpPr>
            <p:spPr bwMode="auto">
              <a:xfrm>
                <a:off x="4302" y="2973"/>
                <a:ext cx="174" cy="165"/>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58" name="Line 79"/>
            <p:cNvSpPr>
              <a:spLocks noChangeShapeType="1"/>
            </p:cNvSpPr>
            <p:nvPr/>
          </p:nvSpPr>
          <p:spPr bwMode="auto">
            <a:xfrm>
              <a:off x="4430" y="2816"/>
              <a:ext cx="0" cy="1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59" name="Group 88"/>
            <p:cNvGrpSpPr>
              <a:grpSpLocks/>
            </p:cNvGrpSpPr>
            <p:nvPr/>
          </p:nvGrpSpPr>
          <p:grpSpPr bwMode="auto">
            <a:xfrm>
              <a:off x="4903" y="2423"/>
              <a:ext cx="137" cy="279"/>
              <a:chOff x="4903" y="2423"/>
              <a:chExt cx="137" cy="279"/>
            </a:xfrm>
          </p:grpSpPr>
          <p:sp>
            <p:nvSpPr>
              <p:cNvPr id="30901" name="AutoShape 80"/>
              <p:cNvSpPr>
                <a:spLocks noChangeArrowheads="1"/>
              </p:cNvSpPr>
              <p:nvPr/>
            </p:nvSpPr>
            <p:spPr bwMode="auto">
              <a:xfrm>
                <a:off x="4903" y="2637"/>
                <a:ext cx="137" cy="65"/>
              </a:xfrm>
              <a:prstGeom prst="parallelogram">
                <a:avLst>
                  <a:gd name="adj" fmla="val 8117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2" name="Rectangle 81"/>
              <p:cNvSpPr>
                <a:spLocks noChangeArrowheads="1"/>
              </p:cNvSpPr>
              <p:nvPr/>
            </p:nvSpPr>
            <p:spPr bwMode="auto">
              <a:xfrm>
                <a:off x="4972" y="2424"/>
                <a:ext cx="63" cy="21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3" name="Rectangle 82"/>
              <p:cNvSpPr>
                <a:spLocks noChangeArrowheads="1"/>
              </p:cNvSpPr>
              <p:nvPr/>
            </p:nvSpPr>
            <p:spPr bwMode="auto">
              <a:xfrm>
                <a:off x="4905" y="2486"/>
                <a:ext cx="85" cy="213"/>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4" name="AutoShape 83"/>
              <p:cNvSpPr>
                <a:spLocks noChangeArrowheads="1"/>
              </p:cNvSpPr>
              <p:nvPr/>
            </p:nvSpPr>
            <p:spPr bwMode="auto">
              <a:xfrm>
                <a:off x="4904" y="2423"/>
                <a:ext cx="135" cy="63"/>
              </a:xfrm>
              <a:prstGeom prst="parallelogram">
                <a:avLst>
                  <a:gd name="adj" fmla="val 82530"/>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5" name="Line 84"/>
              <p:cNvSpPr>
                <a:spLocks noChangeShapeType="1"/>
              </p:cNvSpPr>
              <p:nvPr/>
            </p:nvSpPr>
            <p:spPr bwMode="auto">
              <a:xfrm>
                <a:off x="5040" y="2427"/>
                <a:ext cx="0" cy="2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06" name="Line 85"/>
              <p:cNvSpPr>
                <a:spLocks noChangeShapeType="1"/>
              </p:cNvSpPr>
              <p:nvPr/>
            </p:nvSpPr>
            <p:spPr bwMode="auto">
              <a:xfrm flipH="1">
                <a:off x="4991" y="2637"/>
                <a:ext cx="49" cy="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907" name="Rectangle 86"/>
              <p:cNvSpPr>
                <a:spLocks noChangeArrowheads="1"/>
              </p:cNvSpPr>
              <p:nvPr/>
            </p:nvSpPr>
            <p:spPr bwMode="auto">
              <a:xfrm>
                <a:off x="4916" y="2514"/>
                <a:ext cx="55" cy="12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8" name="Rectangle 87"/>
              <p:cNvSpPr>
                <a:spLocks noChangeArrowheads="1"/>
              </p:cNvSpPr>
              <p:nvPr/>
            </p:nvSpPr>
            <p:spPr bwMode="auto">
              <a:xfrm>
                <a:off x="4923" y="2551"/>
                <a:ext cx="44"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grpSp>
          <p:nvGrpSpPr>
            <p:cNvPr id="30760" name="Group 97"/>
            <p:cNvGrpSpPr>
              <a:grpSpLocks/>
            </p:cNvGrpSpPr>
            <p:nvPr/>
          </p:nvGrpSpPr>
          <p:grpSpPr bwMode="auto">
            <a:xfrm>
              <a:off x="4895" y="2727"/>
              <a:ext cx="136" cy="279"/>
              <a:chOff x="4895" y="2727"/>
              <a:chExt cx="136" cy="279"/>
            </a:xfrm>
          </p:grpSpPr>
          <p:sp>
            <p:nvSpPr>
              <p:cNvPr id="30893" name="AutoShape 89"/>
              <p:cNvSpPr>
                <a:spLocks noChangeArrowheads="1"/>
              </p:cNvSpPr>
              <p:nvPr/>
            </p:nvSpPr>
            <p:spPr bwMode="auto">
              <a:xfrm>
                <a:off x="4895" y="2941"/>
                <a:ext cx="136" cy="65"/>
              </a:xfrm>
              <a:prstGeom prst="parallelogram">
                <a:avLst>
                  <a:gd name="adj" fmla="val 8058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4" name="Rectangle 90"/>
              <p:cNvSpPr>
                <a:spLocks noChangeArrowheads="1"/>
              </p:cNvSpPr>
              <p:nvPr/>
            </p:nvSpPr>
            <p:spPr bwMode="auto">
              <a:xfrm>
                <a:off x="4964" y="2728"/>
                <a:ext cx="62" cy="215"/>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5" name="Rectangle 91"/>
              <p:cNvSpPr>
                <a:spLocks noChangeArrowheads="1"/>
              </p:cNvSpPr>
              <p:nvPr/>
            </p:nvSpPr>
            <p:spPr bwMode="auto">
              <a:xfrm>
                <a:off x="4897" y="2790"/>
                <a:ext cx="84" cy="213"/>
              </a:xfrm>
              <a:prstGeom prst="rect">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6" name="AutoShape 92"/>
              <p:cNvSpPr>
                <a:spLocks noChangeArrowheads="1"/>
              </p:cNvSpPr>
              <p:nvPr/>
            </p:nvSpPr>
            <p:spPr bwMode="auto">
              <a:xfrm>
                <a:off x="4896" y="2727"/>
                <a:ext cx="134" cy="63"/>
              </a:xfrm>
              <a:prstGeom prst="parallelogram">
                <a:avLst>
                  <a:gd name="adj" fmla="val 81918"/>
                </a:avLst>
              </a:prstGeom>
              <a:solidFill>
                <a:srgbClr val="33CCCC"/>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97" name="Line 93"/>
              <p:cNvSpPr>
                <a:spLocks noChangeShapeType="1"/>
              </p:cNvSpPr>
              <p:nvPr/>
            </p:nvSpPr>
            <p:spPr bwMode="auto">
              <a:xfrm>
                <a:off x="5031" y="2731"/>
                <a:ext cx="0" cy="2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8" name="Line 94"/>
              <p:cNvSpPr>
                <a:spLocks noChangeShapeType="1"/>
              </p:cNvSpPr>
              <p:nvPr/>
            </p:nvSpPr>
            <p:spPr bwMode="auto">
              <a:xfrm flipH="1">
                <a:off x="4982" y="2941"/>
                <a:ext cx="49" cy="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9" name="Rectangle 95"/>
              <p:cNvSpPr>
                <a:spLocks noChangeArrowheads="1"/>
              </p:cNvSpPr>
              <p:nvPr/>
            </p:nvSpPr>
            <p:spPr bwMode="auto">
              <a:xfrm>
                <a:off x="4908" y="2818"/>
                <a:ext cx="55" cy="122"/>
              </a:xfrm>
              <a:prstGeom prst="rect">
                <a:avLst/>
              </a:prstGeom>
              <a:solidFill>
                <a:schemeClr val="accent2"/>
              </a:solidFill>
              <a:ln w="12700">
                <a:solidFill>
                  <a:schemeClr val="tx1"/>
                </a:solidFill>
                <a:miter lim="800000"/>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900" name="Rectangle 96"/>
              <p:cNvSpPr>
                <a:spLocks noChangeArrowheads="1"/>
              </p:cNvSpPr>
              <p:nvPr/>
            </p:nvSpPr>
            <p:spPr bwMode="auto">
              <a:xfrm>
                <a:off x="4915" y="2855"/>
                <a:ext cx="43"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sp>
          <p:nvSpPr>
            <p:cNvPr id="30761" name="Line 98"/>
            <p:cNvSpPr>
              <a:spLocks noChangeShapeType="1"/>
            </p:cNvSpPr>
            <p:nvPr/>
          </p:nvSpPr>
          <p:spPr bwMode="auto">
            <a:xfrm flipV="1">
              <a:off x="4849" y="2470"/>
              <a:ext cx="0" cy="41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2" name="Line 99"/>
            <p:cNvSpPr>
              <a:spLocks noChangeShapeType="1"/>
            </p:cNvSpPr>
            <p:nvPr/>
          </p:nvSpPr>
          <p:spPr bwMode="auto">
            <a:xfrm>
              <a:off x="4848" y="2885"/>
              <a:ext cx="6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3" name="Line 100"/>
            <p:cNvSpPr>
              <a:spLocks noChangeShapeType="1"/>
            </p:cNvSpPr>
            <p:nvPr/>
          </p:nvSpPr>
          <p:spPr bwMode="auto">
            <a:xfrm>
              <a:off x="4846" y="2560"/>
              <a:ext cx="5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4" name="Line 101"/>
            <p:cNvSpPr>
              <a:spLocks noChangeShapeType="1"/>
            </p:cNvSpPr>
            <p:nvPr/>
          </p:nvSpPr>
          <p:spPr bwMode="auto">
            <a:xfrm flipV="1">
              <a:off x="4008" y="1260"/>
              <a:ext cx="301" cy="1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5" name="Line 102"/>
            <p:cNvSpPr>
              <a:spLocks noChangeShapeType="1"/>
            </p:cNvSpPr>
            <p:nvPr/>
          </p:nvSpPr>
          <p:spPr bwMode="auto">
            <a:xfrm>
              <a:off x="4622" y="1249"/>
              <a:ext cx="319" cy="14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6" name="Line 103"/>
            <p:cNvSpPr>
              <a:spLocks noChangeShapeType="1"/>
            </p:cNvSpPr>
            <p:nvPr/>
          </p:nvSpPr>
          <p:spPr bwMode="auto">
            <a:xfrm flipH="1">
              <a:off x="4963" y="1479"/>
              <a:ext cx="158" cy="4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7" name="Line 104"/>
            <p:cNvSpPr>
              <a:spLocks noChangeShapeType="1"/>
            </p:cNvSpPr>
            <p:nvPr/>
          </p:nvSpPr>
          <p:spPr bwMode="auto">
            <a:xfrm>
              <a:off x="4457" y="1326"/>
              <a:ext cx="0" cy="29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8" name="Line 105"/>
            <p:cNvSpPr>
              <a:spLocks noChangeShapeType="1"/>
            </p:cNvSpPr>
            <p:nvPr/>
          </p:nvSpPr>
          <p:spPr bwMode="auto">
            <a:xfrm>
              <a:off x="4474" y="1769"/>
              <a:ext cx="351" cy="25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69" name="Line 106"/>
            <p:cNvSpPr>
              <a:spLocks noChangeShapeType="1"/>
            </p:cNvSpPr>
            <p:nvPr/>
          </p:nvSpPr>
          <p:spPr bwMode="auto">
            <a:xfrm flipH="1">
              <a:off x="4776" y="2086"/>
              <a:ext cx="175" cy="24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0" name="Line 107"/>
            <p:cNvSpPr>
              <a:spLocks noChangeShapeType="1"/>
            </p:cNvSpPr>
            <p:nvPr/>
          </p:nvSpPr>
          <p:spPr bwMode="auto">
            <a:xfrm flipH="1">
              <a:off x="4627" y="1458"/>
              <a:ext cx="368" cy="2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1" name="Line 108"/>
            <p:cNvSpPr>
              <a:spLocks noChangeShapeType="1"/>
            </p:cNvSpPr>
            <p:nvPr/>
          </p:nvSpPr>
          <p:spPr bwMode="auto">
            <a:xfrm flipH="1">
              <a:off x="4633" y="1075"/>
              <a:ext cx="231" cy="17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72" name="Line 109"/>
            <p:cNvSpPr>
              <a:spLocks noChangeShapeType="1"/>
            </p:cNvSpPr>
            <p:nvPr/>
          </p:nvSpPr>
          <p:spPr bwMode="auto">
            <a:xfrm flipH="1">
              <a:off x="5104" y="1195"/>
              <a:ext cx="132" cy="12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nvGrpSpPr>
            <p:cNvPr id="30773" name="Group 123"/>
            <p:cNvGrpSpPr>
              <a:grpSpLocks/>
            </p:cNvGrpSpPr>
            <p:nvPr/>
          </p:nvGrpSpPr>
          <p:grpSpPr bwMode="auto">
            <a:xfrm>
              <a:off x="3668" y="1326"/>
              <a:ext cx="329" cy="160"/>
              <a:chOff x="3668" y="1326"/>
              <a:chExt cx="329" cy="160"/>
            </a:xfrm>
          </p:grpSpPr>
          <p:sp>
            <p:nvSpPr>
              <p:cNvPr id="30880" name="Oval 110"/>
              <p:cNvSpPr>
                <a:spLocks noChangeArrowheads="1"/>
              </p:cNvSpPr>
              <p:nvPr/>
            </p:nvSpPr>
            <p:spPr bwMode="auto">
              <a:xfrm>
                <a:off x="3671" y="1397"/>
                <a:ext cx="326" cy="89"/>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81" name="Line 111"/>
              <p:cNvSpPr>
                <a:spLocks noChangeShapeType="1"/>
              </p:cNvSpPr>
              <p:nvPr/>
            </p:nvSpPr>
            <p:spPr bwMode="auto">
              <a:xfrm>
                <a:off x="3671" y="1390"/>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2" name="Line 112"/>
              <p:cNvSpPr>
                <a:spLocks noChangeShapeType="1"/>
              </p:cNvSpPr>
              <p:nvPr/>
            </p:nvSpPr>
            <p:spPr bwMode="auto">
              <a:xfrm>
                <a:off x="3997" y="1390"/>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3" name="Rectangle 113"/>
              <p:cNvSpPr>
                <a:spLocks noChangeArrowheads="1"/>
              </p:cNvSpPr>
              <p:nvPr/>
            </p:nvSpPr>
            <p:spPr bwMode="auto">
              <a:xfrm>
                <a:off x="3671" y="1390"/>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84" name="Oval 114"/>
              <p:cNvSpPr>
                <a:spLocks noChangeArrowheads="1"/>
              </p:cNvSpPr>
              <p:nvPr/>
            </p:nvSpPr>
            <p:spPr bwMode="auto">
              <a:xfrm>
                <a:off x="3668" y="1326"/>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85" name="Group 118"/>
              <p:cNvGrpSpPr>
                <a:grpSpLocks/>
              </p:cNvGrpSpPr>
              <p:nvPr/>
            </p:nvGrpSpPr>
            <p:grpSpPr bwMode="auto">
              <a:xfrm>
                <a:off x="3747" y="1348"/>
                <a:ext cx="161" cy="61"/>
                <a:chOff x="3747" y="1348"/>
                <a:chExt cx="161" cy="61"/>
              </a:xfrm>
            </p:grpSpPr>
            <p:sp>
              <p:nvSpPr>
                <p:cNvPr id="30890" name="Line 115"/>
                <p:cNvSpPr>
                  <a:spLocks noChangeShapeType="1"/>
                </p:cNvSpPr>
                <p:nvPr/>
              </p:nvSpPr>
              <p:spPr bwMode="auto">
                <a:xfrm flipV="1">
                  <a:off x="3747" y="1348"/>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1" name="Line 116"/>
                <p:cNvSpPr>
                  <a:spLocks noChangeShapeType="1"/>
                </p:cNvSpPr>
                <p:nvPr/>
              </p:nvSpPr>
              <p:spPr bwMode="auto">
                <a:xfrm>
                  <a:off x="3857" y="1409"/>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92" name="Line 117"/>
                <p:cNvSpPr>
                  <a:spLocks noChangeShapeType="1"/>
                </p:cNvSpPr>
                <p:nvPr/>
              </p:nvSpPr>
              <p:spPr bwMode="auto">
                <a:xfrm>
                  <a:off x="3800" y="1350"/>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86" name="Group 122"/>
              <p:cNvGrpSpPr>
                <a:grpSpLocks/>
              </p:cNvGrpSpPr>
              <p:nvPr/>
            </p:nvGrpSpPr>
            <p:grpSpPr bwMode="auto">
              <a:xfrm>
                <a:off x="3747" y="1347"/>
                <a:ext cx="160" cy="61"/>
                <a:chOff x="3747" y="1347"/>
                <a:chExt cx="160" cy="61"/>
              </a:xfrm>
            </p:grpSpPr>
            <p:sp>
              <p:nvSpPr>
                <p:cNvPr id="30887" name="Line 119"/>
                <p:cNvSpPr>
                  <a:spLocks noChangeShapeType="1"/>
                </p:cNvSpPr>
                <p:nvPr/>
              </p:nvSpPr>
              <p:spPr bwMode="auto">
                <a:xfrm>
                  <a:off x="3747" y="1407"/>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8" name="Line 120"/>
                <p:cNvSpPr>
                  <a:spLocks noChangeShapeType="1"/>
                </p:cNvSpPr>
                <p:nvPr/>
              </p:nvSpPr>
              <p:spPr bwMode="auto">
                <a:xfrm>
                  <a:off x="3856" y="1348"/>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89" name="Line 121"/>
                <p:cNvSpPr>
                  <a:spLocks noChangeShapeType="1"/>
                </p:cNvSpPr>
                <p:nvPr/>
              </p:nvSpPr>
              <p:spPr bwMode="auto">
                <a:xfrm flipV="1">
                  <a:off x="3800" y="1347"/>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4" name="Group 137"/>
            <p:cNvGrpSpPr>
              <a:grpSpLocks/>
            </p:cNvGrpSpPr>
            <p:nvPr/>
          </p:nvGrpSpPr>
          <p:grpSpPr bwMode="auto">
            <a:xfrm>
              <a:off x="4293" y="1170"/>
              <a:ext cx="329" cy="160"/>
              <a:chOff x="4293" y="1170"/>
              <a:chExt cx="329" cy="160"/>
            </a:xfrm>
          </p:grpSpPr>
          <p:sp>
            <p:nvSpPr>
              <p:cNvPr id="30867" name="Oval 124"/>
              <p:cNvSpPr>
                <a:spLocks noChangeArrowheads="1"/>
              </p:cNvSpPr>
              <p:nvPr/>
            </p:nvSpPr>
            <p:spPr bwMode="auto">
              <a:xfrm>
                <a:off x="4296" y="1241"/>
                <a:ext cx="326" cy="89"/>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68" name="Line 125"/>
              <p:cNvSpPr>
                <a:spLocks noChangeShapeType="1"/>
              </p:cNvSpPr>
              <p:nvPr/>
            </p:nvSpPr>
            <p:spPr bwMode="auto">
              <a:xfrm>
                <a:off x="4296" y="1234"/>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9" name="Line 126"/>
              <p:cNvSpPr>
                <a:spLocks noChangeShapeType="1"/>
              </p:cNvSpPr>
              <p:nvPr/>
            </p:nvSpPr>
            <p:spPr bwMode="auto">
              <a:xfrm>
                <a:off x="4622" y="1234"/>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0" name="Rectangle 127"/>
              <p:cNvSpPr>
                <a:spLocks noChangeArrowheads="1"/>
              </p:cNvSpPr>
              <p:nvPr/>
            </p:nvSpPr>
            <p:spPr bwMode="auto">
              <a:xfrm>
                <a:off x="4296" y="1234"/>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71" name="Oval 128"/>
              <p:cNvSpPr>
                <a:spLocks noChangeArrowheads="1"/>
              </p:cNvSpPr>
              <p:nvPr/>
            </p:nvSpPr>
            <p:spPr bwMode="auto">
              <a:xfrm>
                <a:off x="4293" y="1170"/>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72" name="Group 132"/>
              <p:cNvGrpSpPr>
                <a:grpSpLocks/>
              </p:cNvGrpSpPr>
              <p:nvPr/>
            </p:nvGrpSpPr>
            <p:grpSpPr bwMode="auto">
              <a:xfrm>
                <a:off x="4372" y="1192"/>
                <a:ext cx="161" cy="61"/>
                <a:chOff x="4372" y="1192"/>
                <a:chExt cx="161" cy="61"/>
              </a:xfrm>
            </p:grpSpPr>
            <p:sp>
              <p:nvSpPr>
                <p:cNvPr id="30877" name="Line 129"/>
                <p:cNvSpPr>
                  <a:spLocks noChangeShapeType="1"/>
                </p:cNvSpPr>
                <p:nvPr/>
              </p:nvSpPr>
              <p:spPr bwMode="auto">
                <a:xfrm flipV="1">
                  <a:off x="4372" y="1192"/>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8" name="Line 130"/>
                <p:cNvSpPr>
                  <a:spLocks noChangeShapeType="1"/>
                </p:cNvSpPr>
                <p:nvPr/>
              </p:nvSpPr>
              <p:spPr bwMode="auto">
                <a:xfrm>
                  <a:off x="4482" y="1253"/>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9" name="Line 131"/>
                <p:cNvSpPr>
                  <a:spLocks noChangeShapeType="1"/>
                </p:cNvSpPr>
                <p:nvPr/>
              </p:nvSpPr>
              <p:spPr bwMode="auto">
                <a:xfrm>
                  <a:off x="4425" y="1194"/>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73" name="Group 136"/>
              <p:cNvGrpSpPr>
                <a:grpSpLocks/>
              </p:cNvGrpSpPr>
              <p:nvPr/>
            </p:nvGrpSpPr>
            <p:grpSpPr bwMode="auto">
              <a:xfrm>
                <a:off x="4372" y="1191"/>
                <a:ext cx="160" cy="61"/>
                <a:chOff x="4372" y="1191"/>
                <a:chExt cx="160" cy="61"/>
              </a:xfrm>
            </p:grpSpPr>
            <p:sp>
              <p:nvSpPr>
                <p:cNvPr id="30874" name="Line 133"/>
                <p:cNvSpPr>
                  <a:spLocks noChangeShapeType="1"/>
                </p:cNvSpPr>
                <p:nvPr/>
              </p:nvSpPr>
              <p:spPr bwMode="auto">
                <a:xfrm>
                  <a:off x="4372" y="1251"/>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5" name="Line 134"/>
                <p:cNvSpPr>
                  <a:spLocks noChangeShapeType="1"/>
                </p:cNvSpPr>
                <p:nvPr/>
              </p:nvSpPr>
              <p:spPr bwMode="auto">
                <a:xfrm>
                  <a:off x="4481" y="1192"/>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76" name="Line 135"/>
                <p:cNvSpPr>
                  <a:spLocks noChangeShapeType="1"/>
                </p:cNvSpPr>
                <p:nvPr/>
              </p:nvSpPr>
              <p:spPr bwMode="auto">
                <a:xfrm flipV="1">
                  <a:off x="4425" y="1191"/>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5" name="Group 151"/>
            <p:cNvGrpSpPr>
              <a:grpSpLocks/>
            </p:cNvGrpSpPr>
            <p:nvPr/>
          </p:nvGrpSpPr>
          <p:grpSpPr bwMode="auto">
            <a:xfrm>
              <a:off x="4304" y="1619"/>
              <a:ext cx="329" cy="160"/>
              <a:chOff x="4304" y="1619"/>
              <a:chExt cx="329" cy="160"/>
            </a:xfrm>
          </p:grpSpPr>
          <p:sp>
            <p:nvSpPr>
              <p:cNvPr id="30854" name="Oval 138"/>
              <p:cNvSpPr>
                <a:spLocks noChangeArrowheads="1"/>
              </p:cNvSpPr>
              <p:nvPr/>
            </p:nvSpPr>
            <p:spPr bwMode="auto">
              <a:xfrm>
                <a:off x="4307" y="1690"/>
                <a:ext cx="326" cy="89"/>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55" name="Line 139"/>
              <p:cNvSpPr>
                <a:spLocks noChangeShapeType="1"/>
              </p:cNvSpPr>
              <p:nvPr/>
            </p:nvSpPr>
            <p:spPr bwMode="auto">
              <a:xfrm>
                <a:off x="4307" y="1683"/>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6" name="Line 140"/>
              <p:cNvSpPr>
                <a:spLocks noChangeShapeType="1"/>
              </p:cNvSpPr>
              <p:nvPr/>
            </p:nvSpPr>
            <p:spPr bwMode="auto">
              <a:xfrm>
                <a:off x="4633" y="1683"/>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7" name="Rectangle 141"/>
              <p:cNvSpPr>
                <a:spLocks noChangeArrowheads="1"/>
              </p:cNvSpPr>
              <p:nvPr/>
            </p:nvSpPr>
            <p:spPr bwMode="auto">
              <a:xfrm>
                <a:off x="4307" y="1683"/>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58" name="Oval 142"/>
              <p:cNvSpPr>
                <a:spLocks noChangeArrowheads="1"/>
              </p:cNvSpPr>
              <p:nvPr/>
            </p:nvSpPr>
            <p:spPr bwMode="auto">
              <a:xfrm>
                <a:off x="4304" y="1619"/>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59" name="Group 146"/>
              <p:cNvGrpSpPr>
                <a:grpSpLocks/>
              </p:cNvGrpSpPr>
              <p:nvPr/>
            </p:nvGrpSpPr>
            <p:grpSpPr bwMode="auto">
              <a:xfrm>
                <a:off x="4383" y="1641"/>
                <a:ext cx="161" cy="61"/>
                <a:chOff x="4383" y="1641"/>
                <a:chExt cx="161" cy="61"/>
              </a:xfrm>
            </p:grpSpPr>
            <p:sp>
              <p:nvSpPr>
                <p:cNvPr id="30864" name="Line 143"/>
                <p:cNvSpPr>
                  <a:spLocks noChangeShapeType="1"/>
                </p:cNvSpPr>
                <p:nvPr/>
              </p:nvSpPr>
              <p:spPr bwMode="auto">
                <a:xfrm flipV="1">
                  <a:off x="4383" y="1641"/>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5" name="Line 144"/>
                <p:cNvSpPr>
                  <a:spLocks noChangeShapeType="1"/>
                </p:cNvSpPr>
                <p:nvPr/>
              </p:nvSpPr>
              <p:spPr bwMode="auto">
                <a:xfrm>
                  <a:off x="4493" y="1702"/>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6" name="Line 145"/>
                <p:cNvSpPr>
                  <a:spLocks noChangeShapeType="1"/>
                </p:cNvSpPr>
                <p:nvPr/>
              </p:nvSpPr>
              <p:spPr bwMode="auto">
                <a:xfrm>
                  <a:off x="4436" y="1643"/>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60" name="Group 150"/>
              <p:cNvGrpSpPr>
                <a:grpSpLocks/>
              </p:cNvGrpSpPr>
              <p:nvPr/>
            </p:nvGrpSpPr>
            <p:grpSpPr bwMode="auto">
              <a:xfrm>
                <a:off x="4383" y="1640"/>
                <a:ext cx="160" cy="61"/>
                <a:chOff x="4383" y="1640"/>
                <a:chExt cx="160" cy="61"/>
              </a:xfrm>
            </p:grpSpPr>
            <p:sp>
              <p:nvSpPr>
                <p:cNvPr id="30861" name="Line 147"/>
                <p:cNvSpPr>
                  <a:spLocks noChangeShapeType="1"/>
                </p:cNvSpPr>
                <p:nvPr/>
              </p:nvSpPr>
              <p:spPr bwMode="auto">
                <a:xfrm>
                  <a:off x="4383" y="1700"/>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2" name="Line 148"/>
                <p:cNvSpPr>
                  <a:spLocks noChangeShapeType="1"/>
                </p:cNvSpPr>
                <p:nvPr/>
              </p:nvSpPr>
              <p:spPr bwMode="auto">
                <a:xfrm>
                  <a:off x="4492" y="1641"/>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63" name="Line 149"/>
                <p:cNvSpPr>
                  <a:spLocks noChangeShapeType="1"/>
                </p:cNvSpPr>
                <p:nvPr/>
              </p:nvSpPr>
              <p:spPr bwMode="auto">
                <a:xfrm flipV="1">
                  <a:off x="4436" y="1640"/>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6" name="Group 165"/>
            <p:cNvGrpSpPr>
              <a:grpSpLocks/>
            </p:cNvGrpSpPr>
            <p:nvPr/>
          </p:nvGrpSpPr>
          <p:grpSpPr bwMode="auto">
            <a:xfrm>
              <a:off x="4941" y="1312"/>
              <a:ext cx="328" cy="160"/>
              <a:chOff x="4941" y="1312"/>
              <a:chExt cx="328" cy="160"/>
            </a:xfrm>
          </p:grpSpPr>
          <p:sp>
            <p:nvSpPr>
              <p:cNvPr id="30841" name="Oval 152"/>
              <p:cNvSpPr>
                <a:spLocks noChangeArrowheads="1"/>
              </p:cNvSpPr>
              <p:nvPr/>
            </p:nvSpPr>
            <p:spPr bwMode="auto">
              <a:xfrm>
                <a:off x="4944" y="1383"/>
                <a:ext cx="325" cy="89"/>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42" name="Line 153"/>
              <p:cNvSpPr>
                <a:spLocks noChangeShapeType="1"/>
              </p:cNvSpPr>
              <p:nvPr/>
            </p:nvSpPr>
            <p:spPr bwMode="auto">
              <a:xfrm>
                <a:off x="4944" y="1376"/>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3" name="Line 154"/>
              <p:cNvSpPr>
                <a:spLocks noChangeShapeType="1"/>
              </p:cNvSpPr>
              <p:nvPr/>
            </p:nvSpPr>
            <p:spPr bwMode="auto">
              <a:xfrm>
                <a:off x="5269" y="1376"/>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4" name="Rectangle 155"/>
              <p:cNvSpPr>
                <a:spLocks noChangeArrowheads="1"/>
              </p:cNvSpPr>
              <p:nvPr/>
            </p:nvSpPr>
            <p:spPr bwMode="auto">
              <a:xfrm>
                <a:off x="4944" y="1376"/>
                <a:ext cx="322"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45" name="Oval 156"/>
              <p:cNvSpPr>
                <a:spLocks noChangeArrowheads="1"/>
              </p:cNvSpPr>
              <p:nvPr/>
            </p:nvSpPr>
            <p:spPr bwMode="auto">
              <a:xfrm>
                <a:off x="4941" y="1312"/>
                <a:ext cx="325"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46" name="Group 160"/>
              <p:cNvGrpSpPr>
                <a:grpSpLocks/>
              </p:cNvGrpSpPr>
              <p:nvPr/>
            </p:nvGrpSpPr>
            <p:grpSpPr bwMode="auto">
              <a:xfrm>
                <a:off x="5019" y="1334"/>
                <a:ext cx="162" cy="61"/>
                <a:chOff x="5019" y="1334"/>
                <a:chExt cx="162" cy="61"/>
              </a:xfrm>
            </p:grpSpPr>
            <p:sp>
              <p:nvSpPr>
                <p:cNvPr id="30851" name="Line 157"/>
                <p:cNvSpPr>
                  <a:spLocks noChangeShapeType="1"/>
                </p:cNvSpPr>
                <p:nvPr/>
              </p:nvSpPr>
              <p:spPr bwMode="auto">
                <a:xfrm flipV="1">
                  <a:off x="5019" y="1334"/>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2" name="Line 158"/>
                <p:cNvSpPr>
                  <a:spLocks noChangeShapeType="1"/>
                </p:cNvSpPr>
                <p:nvPr/>
              </p:nvSpPr>
              <p:spPr bwMode="auto">
                <a:xfrm>
                  <a:off x="5130" y="1395"/>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3" name="Line 159"/>
                <p:cNvSpPr>
                  <a:spLocks noChangeShapeType="1"/>
                </p:cNvSpPr>
                <p:nvPr/>
              </p:nvSpPr>
              <p:spPr bwMode="auto">
                <a:xfrm>
                  <a:off x="5072" y="1336"/>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47" name="Group 164"/>
              <p:cNvGrpSpPr>
                <a:grpSpLocks/>
              </p:cNvGrpSpPr>
              <p:nvPr/>
            </p:nvGrpSpPr>
            <p:grpSpPr bwMode="auto">
              <a:xfrm>
                <a:off x="5019" y="1333"/>
                <a:ext cx="161" cy="61"/>
                <a:chOff x="5019" y="1333"/>
                <a:chExt cx="161" cy="61"/>
              </a:xfrm>
            </p:grpSpPr>
            <p:sp>
              <p:nvSpPr>
                <p:cNvPr id="30848" name="Line 161"/>
                <p:cNvSpPr>
                  <a:spLocks noChangeShapeType="1"/>
                </p:cNvSpPr>
                <p:nvPr/>
              </p:nvSpPr>
              <p:spPr bwMode="auto">
                <a:xfrm>
                  <a:off x="5019" y="1393"/>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9" name="Line 162"/>
                <p:cNvSpPr>
                  <a:spLocks noChangeShapeType="1"/>
                </p:cNvSpPr>
                <p:nvPr/>
              </p:nvSpPr>
              <p:spPr bwMode="auto">
                <a:xfrm>
                  <a:off x="5129" y="1334"/>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50" name="Line 163"/>
                <p:cNvSpPr>
                  <a:spLocks noChangeShapeType="1"/>
                </p:cNvSpPr>
                <p:nvPr/>
              </p:nvSpPr>
              <p:spPr bwMode="auto">
                <a:xfrm flipV="1">
                  <a:off x="5072" y="1333"/>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7" name="Group 179"/>
            <p:cNvGrpSpPr>
              <a:grpSpLocks/>
            </p:cNvGrpSpPr>
            <p:nvPr/>
          </p:nvGrpSpPr>
          <p:grpSpPr bwMode="auto">
            <a:xfrm>
              <a:off x="4814" y="1925"/>
              <a:ext cx="329" cy="159"/>
              <a:chOff x="4814" y="1925"/>
              <a:chExt cx="329" cy="159"/>
            </a:xfrm>
          </p:grpSpPr>
          <p:sp>
            <p:nvSpPr>
              <p:cNvPr id="30828" name="Oval 166"/>
              <p:cNvSpPr>
                <a:spLocks noChangeArrowheads="1"/>
              </p:cNvSpPr>
              <p:nvPr/>
            </p:nvSpPr>
            <p:spPr bwMode="auto">
              <a:xfrm>
                <a:off x="4817" y="1996"/>
                <a:ext cx="326" cy="88"/>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29" name="Line 167"/>
              <p:cNvSpPr>
                <a:spLocks noChangeShapeType="1"/>
              </p:cNvSpPr>
              <p:nvPr/>
            </p:nvSpPr>
            <p:spPr bwMode="auto">
              <a:xfrm>
                <a:off x="4817" y="1989"/>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0" name="Line 168"/>
              <p:cNvSpPr>
                <a:spLocks noChangeShapeType="1"/>
              </p:cNvSpPr>
              <p:nvPr/>
            </p:nvSpPr>
            <p:spPr bwMode="auto">
              <a:xfrm>
                <a:off x="5143" y="1989"/>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1" name="Rectangle 169"/>
              <p:cNvSpPr>
                <a:spLocks noChangeArrowheads="1"/>
              </p:cNvSpPr>
              <p:nvPr/>
            </p:nvSpPr>
            <p:spPr bwMode="auto">
              <a:xfrm>
                <a:off x="4817" y="1989"/>
                <a:ext cx="323"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32" name="Oval 170"/>
              <p:cNvSpPr>
                <a:spLocks noChangeArrowheads="1"/>
              </p:cNvSpPr>
              <p:nvPr/>
            </p:nvSpPr>
            <p:spPr bwMode="auto">
              <a:xfrm>
                <a:off x="4814" y="1925"/>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33" name="Group 174"/>
              <p:cNvGrpSpPr>
                <a:grpSpLocks/>
              </p:cNvGrpSpPr>
              <p:nvPr/>
            </p:nvGrpSpPr>
            <p:grpSpPr bwMode="auto">
              <a:xfrm>
                <a:off x="4893" y="1947"/>
                <a:ext cx="161" cy="61"/>
                <a:chOff x="4893" y="1947"/>
                <a:chExt cx="161" cy="61"/>
              </a:xfrm>
            </p:grpSpPr>
            <p:sp>
              <p:nvSpPr>
                <p:cNvPr id="30838" name="Line 171"/>
                <p:cNvSpPr>
                  <a:spLocks noChangeShapeType="1"/>
                </p:cNvSpPr>
                <p:nvPr/>
              </p:nvSpPr>
              <p:spPr bwMode="auto">
                <a:xfrm flipV="1">
                  <a:off x="4893" y="1947"/>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9" name="Line 172"/>
                <p:cNvSpPr>
                  <a:spLocks noChangeShapeType="1"/>
                </p:cNvSpPr>
                <p:nvPr/>
              </p:nvSpPr>
              <p:spPr bwMode="auto">
                <a:xfrm>
                  <a:off x="5003" y="2008"/>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40" name="Line 173"/>
                <p:cNvSpPr>
                  <a:spLocks noChangeShapeType="1"/>
                </p:cNvSpPr>
                <p:nvPr/>
              </p:nvSpPr>
              <p:spPr bwMode="auto">
                <a:xfrm>
                  <a:off x="4946" y="1949"/>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34" name="Group 178"/>
              <p:cNvGrpSpPr>
                <a:grpSpLocks/>
              </p:cNvGrpSpPr>
              <p:nvPr/>
            </p:nvGrpSpPr>
            <p:grpSpPr bwMode="auto">
              <a:xfrm>
                <a:off x="4893" y="1946"/>
                <a:ext cx="160" cy="61"/>
                <a:chOff x="4893" y="1946"/>
                <a:chExt cx="160" cy="61"/>
              </a:xfrm>
            </p:grpSpPr>
            <p:sp>
              <p:nvSpPr>
                <p:cNvPr id="30835" name="Line 175"/>
                <p:cNvSpPr>
                  <a:spLocks noChangeShapeType="1"/>
                </p:cNvSpPr>
                <p:nvPr/>
              </p:nvSpPr>
              <p:spPr bwMode="auto">
                <a:xfrm>
                  <a:off x="4893" y="2006"/>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6" name="Line 176"/>
                <p:cNvSpPr>
                  <a:spLocks noChangeShapeType="1"/>
                </p:cNvSpPr>
                <p:nvPr/>
              </p:nvSpPr>
              <p:spPr bwMode="auto">
                <a:xfrm>
                  <a:off x="5002" y="1947"/>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37" name="Line 177"/>
                <p:cNvSpPr>
                  <a:spLocks noChangeShapeType="1"/>
                </p:cNvSpPr>
                <p:nvPr/>
              </p:nvSpPr>
              <p:spPr bwMode="auto">
                <a:xfrm flipV="1">
                  <a:off x="4946" y="1946"/>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8" name="Group 193"/>
            <p:cNvGrpSpPr>
              <a:grpSpLocks/>
            </p:cNvGrpSpPr>
            <p:nvPr/>
          </p:nvGrpSpPr>
          <p:grpSpPr bwMode="auto">
            <a:xfrm>
              <a:off x="4595" y="2324"/>
              <a:ext cx="329" cy="160"/>
              <a:chOff x="4595" y="2324"/>
              <a:chExt cx="329" cy="160"/>
            </a:xfrm>
          </p:grpSpPr>
          <p:sp>
            <p:nvSpPr>
              <p:cNvPr id="30815" name="Oval 180"/>
              <p:cNvSpPr>
                <a:spLocks noChangeArrowheads="1"/>
              </p:cNvSpPr>
              <p:nvPr/>
            </p:nvSpPr>
            <p:spPr bwMode="auto">
              <a:xfrm>
                <a:off x="4598" y="2395"/>
                <a:ext cx="326" cy="89"/>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16" name="Line 181"/>
              <p:cNvSpPr>
                <a:spLocks noChangeShapeType="1"/>
              </p:cNvSpPr>
              <p:nvPr/>
            </p:nvSpPr>
            <p:spPr bwMode="auto">
              <a:xfrm>
                <a:off x="4598" y="2388"/>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7" name="Line 182"/>
              <p:cNvSpPr>
                <a:spLocks noChangeShapeType="1"/>
              </p:cNvSpPr>
              <p:nvPr/>
            </p:nvSpPr>
            <p:spPr bwMode="auto">
              <a:xfrm>
                <a:off x="4924" y="2388"/>
                <a:ext cx="0" cy="5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8" name="Rectangle 183"/>
              <p:cNvSpPr>
                <a:spLocks noChangeArrowheads="1"/>
              </p:cNvSpPr>
              <p:nvPr/>
            </p:nvSpPr>
            <p:spPr bwMode="auto">
              <a:xfrm>
                <a:off x="4598" y="2388"/>
                <a:ext cx="323" cy="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19" name="Oval 184"/>
              <p:cNvSpPr>
                <a:spLocks noChangeArrowheads="1"/>
              </p:cNvSpPr>
              <p:nvPr/>
            </p:nvSpPr>
            <p:spPr bwMode="auto">
              <a:xfrm>
                <a:off x="4595" y="2324"/>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20" name="Group 188"/>
              <p:cNvGrpSpPr>
                <a:grpSpLocks/>
              </p:cNvGrpSpPr>
              <p:nvPr/>
            </p:nvGrpSpPr>
            <p:grpSpPr bwMode="auto">
              <a:xfrm>
                <a:off x="4674" y="2346"/>
                <a:ext cx="161" cy="61"/>
                <a:chOff x="4674" y="2346"/>
                <a:chExt cx="161" cy="61"/>
              </a:xfrm>
            </p:grpSpPr>
            <p:sp>
              <p:nvSpPr>
                <p:cNvPr id="30825" name="Line 185"/>
                <p:cNvSpPr>
                  <a:spLocks noChangeShapeType="1"/>
                </p:cNvSpPr>
                <p:nvPr/>
              </p:nvSpPr>
              <p:spPr bwMode="auto">
                <a:xfrm flipV="1">
                  <a:off x="4674" y="2346"/>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6" name="Line 186"/>
                <p:cNvSpPr>
                  <a:spLocks noChangeShapeType="1"/>
                </p:cNvSpPr>
                <p:nvPr/>
              </p:nvSpPr>
              <p:spPr bwMode="auto">
                <a:xfrm>
                  <a:off x="4784" y="2407"/>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7" name="Line 187"/>
                <p:cNvSpPr>
                  <a:spLocks noChangeShapeType="1"/>
                </p:cNvSpPr>
                <p:nvPr/>
              </p:nvSpPr>
              <p:spPr bwMode="auto">
                <a:xfrm>
                  <a:off x="4727" y="2348"/>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21" name="Group 192"/>
              <p:cNvGrpSpPr>
                <a:grpSpLocks/>
              </p:cNvGrpSpPr>
              <p:nvPr/>
            </p:nvGrpSpPr>
            <p:grpSpPr bwMode="auto">
              <a:xfrm>
                <a:off x="4674" y="2345"/>
                <a:ext cx="160" cy="61"/>
                <a:chOff x="4674" y="2345"/>
                <a:chExt cx="160" cy="61"/>
              </a:xfrm>
            </p:grpSpPr>
            <p:sp>
              <p:nvSpPr>
                <p:cNvPr id="30822" name="Line 189"/>
                <p:cNvSpPr>
                  <a:spLocks noChangeShapeType="1"/>
                </p:cNvSpPr>
                <p:nvPr/>
              </p:nvSpPr>
              <p:spPr bwMode="auto">
                <a:xfrm>
                  <a:off x="4674" y="2405"/>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3" name="Line 190"/>
                <p:cNvSpPr>
                  <a:spLocks noChangeShapeType="1"/>
                </p:cNvSpPr>
                <p:nvPr/>
              </p:nvSpPr>
              <p:spPr bwMode="auto">
                <a:xfrm>
                  <a:off x="4783" y="2346"/>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24" name="Line 191"/>
                <p:cNvSpPr>
                  <a:spLocks noChangeShapeType="1"/>
                </p:cNvSpPr>
                <p:nvPr/>
              </p:nvSpPr>
              <p:spPr bwMode="auto">
                <a:xfrm flipV="1">
                  <a:off x="4727" y="2345"/>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79" name="Group 207"/>
            <p:cNvGrpSpPr>
              <a:grpSpLocks/>
            </p:cNvGrpSpPr>
            <p:nvPr/>
          </p:nvGrpSpPr>
          <p:grpSpPr bwMode="auto">
            <a:xfrm>
              <a:off x="4195" y="2658"/>
              <a:ext cx="328" cy="159"/>
              <a:chOff x="4195" y="2658"/>
              <a:chExt cx="328" cy="159"/>
            </a:xfrm>
          </p:grpSpPr>
          <p:sp>
            <p:nvSpPr>
              <p:cNvPr id="30802" name="Oval 194"/>
              <p:cNvSpPr>
                <a:spLocks noChangeArrowheads="1"/>
              </p:cNvSpPr>
              <p:nvPr/>
            </p:nvSpPr>
            <p:spPr bwMode="auto">
              <a:xfrm>
                <a:off x="4198" y="2729"/>
                <a:ext cx="325" cy="88"/>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803" name="Line 195"/>
              <p:cNvSpPr>
                <a:spLocks noChangeShapeType="1"/>
              </p:cNvSpPr>
              <p:nvPr/>
            </p:nvSpPr>
            <p:spPr bwMode="auto">
              <a:xfrm>
                <a:off x="4198" y="2722"/>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4" name="Line 196"/>
              <p:cNvSpPr>
                <a:spLocks noChangeShapeType="1"/>
              </p:cNvSpPr>
              <p:nvPr/>
            </p:nvSpPr>
            <p:spPr bwMode="auto">
              <a:xfrm>
                <a:off x="4523" y="2722"/>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5" name="Rectangle 197"/>
              <p:cNvSpPr>
                <a:spLocks noChangeArrowheads="1"/>
              </p:cNvSpPr>
              <p:nvPr/>
            </p:nvSpPr>
            <p:spPr bwMode="auto">
              <a:xfrm>
                <a:off x="4198" y="2722"/>
                <a:ext cx="322"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806" name="Oval 198"/>
              <p:cNvSpPr>
                <a:spLocks noChangeArrowheads="1"/>
              </p:cNvSpPr>
              <p:nvPr/>
            </p:nvSpPr>
            <p:spPr bwMode="auto">
              <a:xfrm>
                <a:off x="4195" y="2658"/>
                <a:ext cx="325"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807" name="Group 202"/>
              <p:cNvGrpSpPr>
                <a:grpSpLocks/>
              </p:cNvGrpSpPr>
              <p:nvPr/>
            </p:nvGrpSpPr>
            <p:grpSpPr bwMode="auto">
              <a:xfrm>
                <a:off x="4273" y="2680"/>
                <a:ext cx="162" cy="61"/>
                <a:chOff x="4273" y="2680"/>
                <a:chExt cx="162" cy="61"/>
              </a:xfrm>
            </p:grpSpPr>
            <p:sp>
              <p:nvSpPr>
                <p:cNvPr id="30812" name="Line 199"/>
                <p:cNvSpPr>
                  <a:spLocks noChangeShapeType="1"/>
                </p:cNvSpPr>
                <p:nvPr/>
              </p:nvSpPr>
              <p:spPr bwMode="auto">
                <a:xfrm flipV="1">
                  <a:off x="4273" y="2680"/>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3" name="Line 200"/>
                <p:cNvSpPr>
                  <a:spLocks noChangeShapeType="1"/>
                </p:cNvSpPr>
                <p:nvPr/>
              </p:nvSpPr>
              <p:spPr bwMode="auto">
                <a:xfrm>
                  <a:off x="4384" y="2741"/>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4" name="Line 201"/>
                <p:cNvSpPr>
                  <a:spLocks noChangeShapeType="1"/>
                </p:cNvSpPr>
                <p:nvPr/>
              </p:nvSpPr>
              <p:spPr bwMode="auto">
                <a:xfrm>
                  <a:off x="4326" y="2682"/>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808" name="Group 206"/>
              <p:cNvGrpSpPr>
                <a:grpSpLocks/>
              </p:cNvGrpSpPr>
              <p:nvPr/>
            </p:nvGrpSpPr>
            <p:grpSpPr bwMode="auto">
              <a:xfrm>
                <a:off x="4273" y="2679"/>
                <a:ext cx="161" cy="61"/>
                <a:chOff x="4273" y="2679"/>
                <a:chExt cx="161" cy="61"/>
              </a:xfrm>
            </p:grpSpPr>
            <p:sp>
              <p:nvSpPr>
                <p:cNvPr id="30809" name="Line 203"/>
                <p:cNvSpPr>
                  <a:spLocks noChangeShapeType="1"/>
                </p:cNvSpPr>
                <p:nvPr/>
              </p:nvSpPr>
              <p:spPr bwMode="auto">
                <a:xfrm>
                  <a:off x="4273" y="2739"/>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0" name="Line 204"/>
                <p:cNvSpPr>
                  <a:spLocks noChangeShapeType="1"/>
                </p:cNvSpPr>
                <p:nvPr/>
              </p:nvSpPr>
              <p:spPr bwMode="auto">
                <a:xfrm>
                  <a:off x="4383" y="2680"/>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11" name="Line 205"/>
                <p:cNvSpPr>
                  <a:spLocks noChangeShapeType="1"/>
                </p:cNvSpPr>
                <p:nvPr/>
              </p:nvSpPr>
              <p:spPr bwMode="auto">
                <a:xfrm flipV="1">
                  <a:off x="4326" y="2679"/>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grpSp>
          <p:nvGrpSpPr>
            <p:cNvPr id="30780" name="Group 221"/>
            <p:cNvGrpSpPr>
              <a:grpSpLocks/>
            </p:cNvGrpSpPr>
            <p:nvPr/>
          </p:nvGrpSpPr>
          <p:grpSpPr bwMode="auto">
            <a:xfrm>
              <a:off x="3668" y="2401"/>
              <a:ext cx="329" cy="159"/>
              <a:chOff x="3668" y="2401"/>
              <a:chExt cx="329" cy="159"/>
            </a:xfrm>
          </p:grpSpPr>
          <p:sp>
            <p:nvSpPr>
              <p:cNvPr id="30789" name="Oval 208"/>
              <p:cNvSpPr>
                <a:spLocks noChangeArrowheads="1"/>
              </p:cNvSpPr>
              <p:nvPr/>
            </p:nvSpPr>
            <p:spPr bwMode="auto">
              <a:xfrm>
                <a:off x="3671" y="2472"/>
                <a:ext cx="326" cy="88"/>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sp>
            <p:nvSpPr>
              <p:cNvPr id="30790" name="Line 209"/>
              <p:cNvSpPr>
                <a:spLocks noChangeShapeType="1"/>
              </p:cNvSpPr>
              <p:nvPr/>
            </p:nvSpPr>
            <p:spPr bwMode="auto">
              <a:xfrm>
                <a:off x="3671" y="2465"/>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1" name="Line 210"/>
              <p:cNvSpPr>
                <a:spLocks noChangeShapeType="1"/>
              </p:cNvSpPr>
              <p:nvPr/>
            </p:nvSpPr>
            <p:spPr bwMode="auto">
              <a:xfrm>
                <a:off x="3997" y="2465"/>
                <a:ext cx="0" cy="5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2" name="Rectangle 211"/>
              <p:cNvSpPr>
                <a:spLocks noChangeArrowheads="1"/>
              </p:cNvSpPr>
              <p:nvPr/>
            </p:nvSpPr>
            <p:spPr bwMode="auto">
              <a:xfrm>
                <a:off x="3671" y="2465"/>
                <a:ext cx="323" cy="5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endParaRPr lang="zh-CN" altLang="zh-CN" sz="1800">
                  <a:latin typeface="+mn-lt"/>
                  <a:ea typeface="+mn-ea"/>
                  <a:cs typeface="+mn-ea"/>
                  <a:sym typeface="+mn-lt"/>
                </a:endParaRPr>
              </a:p>
            </p:txBody>
          </p:sp>
          <p:sp>
            <p:nvSpPr>
              <p:cNvPr id="30793" name="Oval 212"/>
              <p:cNvSpPr>
                <a:spLocks noChangeArrowheads="1"/>
              </p:cNvSpPr>
              <p:nvPr/>
            </p:nvSpPr>
            <p:spPr bwMode="auto">
              <a:xfrm>
                <a:off x="3668" y="2401"/>
                <a:ext cx="326" cy="103"/>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anose="05000000000000000000" pitchFamily="2" charset="2"/>
                  <a:buChar char="r"/>
                </a:pPr>
                <a:endParaRPr lang="zh-CN" altLang="en-US" sz="2800">
                  <a:latin typeface="+mn-lt"/>
                  <a:ea typeface="+mn-ea"/>
                  <a:cs typeface="+mn-ea"/>
                  <a:sym typeface="+mn-lt"/>
                </a:endParaRPr>
              </a:p>
            </p:txBody>
          </p:sp>
          <p:grpSp>
            <p:nvGrpSpPr>
              <p:cNvPr id="30794" name="Group 216"/>
              <p:cNvGrpSpPr>
                <a:grpSpLocks/>
              </p:cNvGrpSpPr>
              <p:nvPr/>
            </p:nvGrpSpPr>
            <p:grpSpPr bwMode="auto">
              <a:xfrm>
                <a:off x="3747" y="2423"/>
                <a:ext cx="161" cy="61"/>
                <a:chOff x="3747" y="2423"/>
                <a:chExt cx="161" cy="61"/>
              </a:xfrm>
            </p:grpSpPr>
            <p:sp>
              <p:nvSpPr>
                <p:cNvPr id="30799" name="Line 213"/>
                <p:cNvSpPr>
                  <a:spLocks noChangeShapeType="1"/>
                </p:cNvSpPr>
                <p:nvPr/>
              </p:nvSpPr>
              <p:spPr bwMode="auto">
                <a:xfrm flipV="1">
                  <a:off x="3747" y="2423"/>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0" name="Line 214"/>
                <p:cNvSpPr>
                  <a:spLocks noChangeShapeType="1"/>
                </p:cNvSpPr>
                <p:nvPr/>
              </p:nvSpPr>
              <p:spPr bwMode="auto">
                <a:xfrm>
                  <a:off x="3857" y="2484"/>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801" name="Line 215"/>
                <p:cNvSpPr>
                  <a:spLocks noChangeShapeType="1"/>
                </p:cNvSpPr>
                <p:nvPr/>
              </p:nvSpPr>
              <p:spPr bwMode="auto">
                <a:xfrm>
                  <a:off x="3800" y="2425"/>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nvGrpSpPr>
              <p:cNvPr id="30795" name="Group 220"/>
              <p:cNvGrpSpPr>
                <a:grpSpLocks/>
              </p:cNvGrpSpPr>
              <p:nvPr/>
            </p:nvGrpSpPr>
            <p:grpSpPr bwMode="auto">
              <a:xfrm>
                <a:off x="3747" y="2422"/>
                <a:ext cx="160" cy="61"/>
                <a:chOff x="3747" y="2422"/>
                <a:chExt cx="160" cy="61"/>
              </a:xfrm>
            </p:grpSpPr>
            <p:sp>
              <p:nvSpPr>
                <p:cNvPr id="30796" name="Line 217"/>
                <p:cNvSpPr>
                  <a:spLocks noChangeShapeType="1"/>
                </p:cNvSpPr>
                <p:nvPr/>
              </p:nvSpPr>
              <p:spPr bwMode="auto">
                <a:xfrm>
                  <a:off x="3747" y="2482"/>
                  <a:ext cx="58" cy="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7" name="Line 218"/>
                <p:cNvSpPr>
                  <a:spLocks noChangeShapeType="1"/>
                </p:cNvSpPr>
                <p:nvPr/>
              </p:nvSpPr>
              <p:spPr bwMode="auto">
                <a:xfrm>
                  <a:off x="3856" y="2423"/>
                  <a:ext cx="51"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98" name="Line 219"/>
                <p:cNvSpPr>
                  <a:spLocks noChangeShapeType="1"/>
                </p:cNvSpPr>
                <p:nvPr/>
              </p:nvSpPr>
              <p:spPr bwMode="auto">
                <a:xfrm flipV="1">
                  <a:off x="3800" y="2422"/>
                  <a:ext cx="60" cy="5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grpSp>
        <p:sp>
          <p:nvSpPr>
            <p:cNvPr id="30781" name="Line 222"/>
            <p:cNvSpPr>
              <a:spLocks noChangeShapeType="1"/>
            </p:cNvSpPr>
            <p:nvPr/>
          </p:nvSpPr>
          <p:spPr bwMode="auto">
            <a:xfrm flipV="1">
              <a:off x="3835" y="2546"/>
              <a:ext cx="1" cy="17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2" name="Line 223"/>
            <p:cNvSpPr>
              <a:spLocks noChangeShapeType="1"/>
            </p:cNvSpPr>
            <p:nvPr/>
          </p:nvSpPr>
          <p:spPr bwMode="auto">
            <a:xfrm>
              <a:off x="3259" y="1555"/>
              <a:ext cx="150" cy="521"/>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3" name="Line 224"/>
            <p:cNvSpPr>
              <a:spLocks noChangeShapeType="1"/>
            </p:cNvSpPr>
            <p:nvPr/>
          </p:nvSpPr>
          <p:spPr bwMode="auto">
            <a:xfrm>
              <a:off x="3209" y="1607"/>
              <a:ext cx="150" cy="521"/>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4" name="Line 225"/>
            <p:cNvSpPr>
              <a:spLocks noChangeShapeType="1"/>
            </p:cNvSpPr>
            <p:nvPr/>
          </p:nvSpPr>
          <p:spPr bwMode="auto">
            <a:xfrm>
              <a:off x="3209" y="1191"/>
              <a:ext cx="700" cy="1613"/>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5" name="Line 226"/>
            <p:cNvSpPr>
              <a:spLocks noChangeShapeType="1"/>
            </p:cNvSpPr>
            <p:nvPr/>
          </p:nvSpPr>
          <p:spPr bwMode="auto">
            <a:xfrm>
              <a:off x="3309" y="1243"/>
              <a:ext cx="700" cy="1613"/>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6" name="Line 227"/>
            <p:cNvSpPr>
              <a:spLocks noChangeShapeType="1"/>
            </p:cNvSpPr>
            <p:nvPr/>
          </p:nvSpPr>
          <p:spPr bwMode="auto">
            <a:xfrm>
              <a:off x="3609" y="2908"/>
              <a:ext cx="1049" cy="416"/>
            </a:xfrm>
            <a:prstGeom prst="line">
              <a:avLst/>
            </a:prstGeom>
            <a:noFill/>
            <a:ln w="25400">
              <a:solidFill>
                <a:srgbClr val="FF0000"/>
              </a:solidFill>
              <a:round/>
              <a:headEnd type="stealth" w="med" len="med"/>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7" name="Line 228"/>
            <p:cNvSpPr>
              <a:spLocks noChangeShapeType="1"/>
            </p:cNvSpPr>
            <p:nvPr/>
          </p:nvSpPr>
          <p:spPr bwMode="auto">
            <a:xfrm>
              <a:off x="3659" y="2856"/>
              <a:ext cx="949" cy="364"/>
            </a:xfrm>
            <a:prstGeom prst="line">
              <a:avLst/>
            </a:prstGeom>
            <a:noFill/>
            <a:ln w="254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788" name="Rectangle 229"/>
            <p:cNvSpPr>
              <a:spLocks noChangeArrowheads="1"/>
            </p:cNvSpPr>
            <p:nvPr/>
          </p:nvSpPr>
          <p:spPr bwMode="auto">
            <a:xfrm>
              <a:off x="3435" y="3469"/>
              <a:ext cx="9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buFontTx/>
                <a:buNone/>
              </a:pPr>
              <a:endParaRPr lang="zh-CN" altLang="zh-CN" sz="1800">
                <a:latin typeface="+mn-lt"/>
                <a:ea typeface="+mn-ea"/>
                <a:cs typeface="+mn-ea"/>
                <a:sym typeface="+mn-lt"/>
              </a:endParaRPr>
            </a:p>
          </p:txBody>
        </p:sp>
      </p:grpSp>
      <p:sp>
        <p:nvSpPr>
          <p:cNvPr id="30724" name="Rectangle 231"/>
          <p:cNvSpPr>
            <a:spLocks noChangeArrowheads="1"/>
          </p:cNvSpPr>
          <p:nvPr/>
        </p:nvSpPr>
        <p:spPr bwMode="auto">
          <a:xfrm>
            <a:off x="1200017" y="2193500"/>
            <a:ext cx="5877356" cy="368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没有总是打开的服务器</a:t>
            </a: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任意一对主机直接相互通信</a:t>
            </a: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对等方间歇连接并且可以改变</a:t>
            </a:r>
            <a:r>
              <a:rPr lang="en-US" altLang="zh-CN" sz="2400" dirty="0">
                <a:solidFill>
                  <a:srgbClr val="575757"/>
                </a:solidFill>
                <a:latin typeface="+mn-lt"/>
                <a:ea typeface="+mn-ea"/>
                <a:cs typeface="+mn-ea"/>
                <a:sym typeface="+mn-lt"/>
              </a:rPr>
              <a:t>IP</a:t>
            </a:r>
            <a:r>
              <a:rPr lang="zh-CN" altLang="en-US" sz="2400" dirty="0">
                <a:solidFill>
                  <a:srgbClr val="575757"/>
                </a:solidFill>
                <a:latin typeface="+mn-lt"/>
                <a:ea typeface="+mn-ea"/>
                <a:cs typeface="+mn-ea"/>
                <a:sym typeface="+mn-lt"/>
              </a:rPr>
              <a:t>地址</a:t>
            </a:r>
          </a:p>
          <a:p>
            <a:pPr eaLnBrk="1" hangingPunct="1">
              <a:lnSpc>
                <a:spcPct val="150000"/>
              </a:lnSpc>
              <a:buSzPct val="85000"/>
              <a:buFont typeface="Wingdings" panose="05000000000000000000" pitchFamily="2" charset="2"/>
              <a:buChar char="l"/>
            </a:pPr>
            <a:r>
              <a:rPr lang="zh-CN" altLang="en-US" sz="2400" dirty="0">
                <a:solidFill>
                  <a:srgbClr val="575757"/>
                </a:solidFill>
                <a:latin typeface="+mn-lt"/>
                <a:ea typeface="+mn-ea"/>
                <a:cs typeface="+mn-ea"/>
                <a:sym typeface="+mn-lt"/>
              </a:rPr>
              <a:t>例如：</a:t>
            </a:r>
            <a:r>
              <a:rPr lang="en-US" altLang="zh-CN" sz="2400" dirty="0">
                <a:solidFill>
                  <a:srgbClr val="575757"/>
                </a:solidFill>
                <a:latin typeface="+mn-lt"/>
                <a:ea typeface="+mn-ea"/>
                <a:cs typeface="+mn-ea"/>
                <a:sym typeface="+mn-lt"/>
              </a:rPr>
              <a:t>Gnutella</a:t>
            </a:r>
          </a:p>
          <a:p>
            <a:pPr marL="0" indent="0" eaLnBrk="1" hangingPunct="1">
              <a:lnSpc>
                <a:spcPct val="150000"/>
              </a:lnSpc>
              <a:buNone/>
            </a:pPr>
            <a:r>
              <a:rPr lang="zh-CN" altLang="en-US" sz="2400" dirty="0">
                <a:solidFill>
                  <a:schemeClr val="accent2"/>
                </a:solidFill>
                <a:latin typeface="+mn-lt"/>
                <a:ea typeface="+mn-ea"/>
                <a:cs typeface="+mn-ea"/>
                <a:sym typeface="+mn-lt"/>
              </a:rPr>
              <a:t>优点：自扩展性</a:t>
            </a:r>
          </a:p>
          <a:p>
            <a:pPr marL="0" indent="0" eaLnBrk="1" hangingPunct="1">
              <a:lnSpc>
                <a:spcPct val="150000"/>
              </a:lnSpc>
              <a:buNone/>
            </a:pPr>
            <a:r>
              <a:rPr lang="zh-CN" altLang="en-US" sz="2400" dirty="0">
                <a:solidFill>
                  <a:schemeClr val="accent2"/>
                </a:solidFill>
                <a:latin typeface="+mn-lt"/>
                <a:ea typeface="+mn-ea"/>
                <a:cs typeface="+mn-ea"/>
                <a:sym typeface="+mn-lt"/>
              </a:rPr>
              <a:t>缺点：难以管理</a:t>
            </a:r>
          </a:p>
        </p:txBody>
      </p:sp>
      <p:sp>
        <p:nvSpPr>
          <p:cNvPr id="232" name="Title 1"/>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应用层协议原理</a:t>
            </a:r>
          </a:p>
        </p:txBody>
      </p:sp>
      <p:sp>
        <p:nvSpPr>
          <p:cNvPr id="233" name="矩形 232"/>
          <p:cNvSpPr/>
          <p:nvPr/>
        </p:nvSpPr>
        <p:spPr>
          <a:xfrm>
            <a:off x="4413488" y="710268"/>
            <a:ext cx="3365025" cy="646331"/>
          </a:xfrm>
          <a:prstGeom prst="rect">
            <a:avLst/>
          </a:prstGeom>
        </p:spPr>
        <p:txBody>
          <a:bodyPr wrap="none">
            <a:spAutoFit/>
          </a:bodyPr>
          <a:lstStyle/>
          <a:p>
            <a:pPr algn="ctr"/>
            <a:r>
              <a:rPr lang="zh-CN" altLang="en-US" sz="3600" b="1" dirty="0">
                <a:solidFill>
                  <a:schemeClr val="accent1"/>
                </a:solidFill>
                <a:cs typeface="+mn-ea"/>
                <a:sym typeface="+mn-lt"/>
              </a:rPr>
              <a:t>纯</a:t>
            </a:r>
            <a:r>
              <a:rPr lang="en-US" altLang="zh-CN" sz="3600" b="1" dirty="0">
                <a:solidFill>
                  <a:schemeClr val="accent1"/>
                </a:solidFill>
                <a:cs typeface="+mn-ea"/>
                <a:sym typeface="+mn-lt"/>
              </a:rPr>
              <a:t>P2P</a:t>
            </a:r>
            <a:r>
              <a:rPr lang="zh-CN" altLang="en-US" sz="3600" b="1" dirty="0">
                <a:solidFill>
                  <a:schemeClr val="accent1"/>
                </a:solidFill>
                <a:cs typeface="+mn-ea"/>
                <a:sym typeface="+mn-lt"/>
              </a:rPr>
              <a:t>体系结构</a:t>
            </a:r>
          </a:p>
        </p:txBody>
      </p:sp>
    </p:spTree>
    <p:extLst>
      <p:ext uri="{BB962C8B-B14F-4D97-AF65-F5344CB8AC3E}">
        <p14:creationId xmlns:p14="http://schemas.microsoft.com/office/powerpoint/2010/main" val="1163617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fill="hold"/>
                                        <p:tgtEl>
                                          <p:spTgt spid="232"/>
                                        </p:tgtEl>
                                        <p:attrNameLst>
                                          <p:attrName>ppt_x</p:attrName>
                                        </p:attrNameLst>
                                      </p:cBhvr>
                                      <p:tavLst>
                                        <p:tav tm="0">
                                          <p:val>
                                            <p:strVal val="0-#ppt_w/2"/>
                                          </p:val>
                                        </p:tav>
                                        <p:tav tm="100000">
                                          <p:val>
                                            <p:strVal val="#ppt_x"/>
                                          </p:val>
                                        </p:tav>
                                      </p:tavLst>
                                    </p:anim>
                                    <p:anim calcmode="lin" valueType="num">
                                      <p:cBhvr additive="base">
                                        <p:cTn id="8" dur="5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33"/>
                                        </p:tgtEl>
                                        <p:attrNameLst>
                                          <p:attrName>style.visibility</p:attrName>
                                        </p:attrNameLst>
                                      </p:cBhvr>
                                      <p:to>
                                        <p:strVal val="visible"/>
                                      </p:to>
                                    </p:set>
                                    <p:animEffect transition="in" filter="wipe(left)">
                                      <p:cBhvr>
                                        <p:cTn id="13" dur="500"/>
                                        <p:tgtEl>
                                          <p:spTgt spid="2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0724"/>
                                        </p:tgtEl>
                                        <p:attrNameLst>
                                          <p:attrName>style.visibility</p:attrName>
                                        </p:attrNameLst>
                                      </p:cBhvr>
                                      <p:to>
                                        <p:strVal val="visible"/>
                                      </p:to>
                                    </p:set>
                                    <p:animEffect transition="in" filter="wipe(up)">
                                      <p:cBhvr>
                                        <p:cTn id="18" dur="500"/>
                                        <p:tgtEl>
                                          <p:spTgt spid="3072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0723"/>
                                        </p:tgtEl>
                                        <p:attrNameLst>
                                          <p:attrName>style.visibility</p:attrName>
                                        </p:attrNameLst>
                                      </p:cBhvr>
                                      <p:to>
                                        <p:strVal val="visible"/>
                                      </p:to>
                                    </p:set>
                                    <p:anim calcmode="lin" valueType="num">
                                      <p:cBhvr>
                                        <p:cTn id="23" dur="500" fill="hold"/>
                                        <p:tgtEl>
                                          <p:spTgt spid="30723"/>
                                        </p:tgtEl>
                                        <p:attrNameLst>
                                          <p:attrName>ppt_w</p:attrName>
                                        </p:attrNameLst>
                                      </p:cBhvr>
                                      <p:tavLst>
                                        <p:tav tm="0">
                                          <p:val>
                                            <p:fltVal val="0"/>
                                          </p:val>
                                        </p:tav>
                                        <p:tav tm="100000">
                                          <p:val>
                                            <p:strVal val="#ppt_w"/>
                                          </p:val>
                                        </p:tav>
                                      </p:tavLst>
                                    </p:anim>
                                    <p:anim calcmode="lin" valueType="num">
                                      <p:cBhvr>
                                        <p:cTn id="24" dur="500" fill="hold"/>
                                        <p:tgtEl>
                                          <p:spTgt spid="30723"/>
                                        </p:tgtEl>
                                        <p:attrNameLst>
                                          <p:attrName>ppt_h</p:attrName>
                                        </p:attrNameLst>
                                      </p:cBhvr>
                                      <p:tavLst>
                                        <p:tav tm="0">
                                          <p:val>
                                            <p:fltVal val="0"/>
                                          </p:val>
                                        </p:tav>
                                        <p:tav tm="100000">
                                          <p:val>
                                            <p:strVal val="#ppt_h"/>
                                          </p:val>
                                        </p:tav>
                                      </p:tavLst>
                                    </p:anim>
                                    <p:animEffect transition="in" filter="fade">
                                      <p:cBhvr>
                                        <p:cTn id="25"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232" grpId="0"/>
      <p:bldP spid="2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a:extLst>
              <a:ext uri="{FF2B5EF4-FFF2-40B4-BE49-F238E27FC236}">
                <a16:creationId xmlns:a16="http://schemas.microsoft.com/office/drawing/2014/main" id="{9B579F96-40C2-8040-BDE8-9A294E3508E2}"/>
              </a:ext>
            </a:extLst>
          </p:cNvPr>
          <p:cNvSpPr>
            <a:spLocks noGrp="1" noChangeArrowheads="1"/>
          </p:cNvSpPr>
          <p:nvPr>
            <p:ph type="body" sz="half" idx="1"/>
          </p:nvPr>
        </p:nvSpPr>
        <p:spPr>
          <a:xfrm>
            <a:off x="1041400" y="2344387"/>
            <a:ext cx="4143375" cy="3244850"/>
          </a:xfrm>
          <a:noFill/>
        </p:spPr>
        <p:txBody>
          <a:bodyPr/>
          <a:lstStyle/>
          <a:p>
            <a:pPr eaLnBrk="1" hangingPunct="1">
              <a:buFont typeface="Wingdings" pitchFamily="2" charset="2"/>
              <a:buNone/>
            </a:pPr>
            <a:r>
              <a:rPr lang="zh-CN" altLang="en-US" sz="2800" dirty="0">
                <a:solidFill>
                  <a:schemeClr val="accent2"/>
                </a:solidFill>
              </a:rPr>
              <a:t>传输阶段</a:t>
            </a:r>
          </a:p>
          <a:p>
            <a:pPr eaLnBrk="1" hangingPunct="1">
              <a:buFont typeface="Wingdings" pitchFamily="2" charset="2"/>
              <a:buNone/>
            </a:pPr>
            <a:r>
              <a:rPr lang="en-US" altLang="zh-CN" sz="2800" dirty="0">
                <a:solidFill>
                  <a:schemeClr val="accent2"/>
                </a:solidFill>
              </a:rPr>
              <a:t>transaction phase</a:t>
            </a:r>
            <a:r>
              <a:rPr lang="en-US" altLang="zh-CN" sz="2800" dirty="0">
                <a:solidFill>
                  <a:srgbClr val="7030A0"/>
                </a:solidFill>
              </a:rPr>
              <a:t>, </a:t>
            </a:r>
            <a:r>
              <a:rPr lang="en-US" altLang="zh-CN" sz="2800" dirty="0">
                <a:solidFill>
                  <a:schemeClr val="tx2"/>
                </a:solidFill>
              </a:rPr>
              <a:t>client:</a:t>
            </a:r>
            <a:endParaRPr lang="en-US" altLang="zh-CN" sz="2800" dirty="0"/>
          </a:p>
          <a:p>
            <a:pPr eaLnBrk="1" hangingPunct="1"/>
            <a:r>
              <a:rPr lang="en-US" altLang="zh-CN" sz="2800" dirty="0"/>
              <a:t>list: </a:t>
            </a:r>
            <a:r>
              <a:rPr lang="zh-CN" altLang="en-US" sz="2800" dirty="0"/>
              <a:t>列出邮件编号</a:t>
            </a:r>
          </a:p>
          <a:p>
            <a:pPr eaLnBrk="1" hangingPunct="1"/>
            <a:r>
              <a:rPr lang="en-US" altLang="zh-CN" sz="2800" dirty="0" err="1"/>
              <a:t>retr</a:t>
            </a:r>
            <a:r>
              <a:rPr lang="en-US" altLang="zh-CN" sz="2800" dirty="0"/>
              <a:t>: </a:t>
            </a:r>
            <a:r>
              <a:rPr lang="zh-CN" altLang="en-US" sz="2800" dirty="0"/>
              <a:t>按编号取邮件</a:t>
            </a:r>
          </a:p>
          <a:p>
            <a:pPr eaLnBrk="1" hangingPunct="1"/>
            <a:r>
              <a:rPr lang="en-US" altLang="zh-CN" sz="2800" dirty="0"/>
              <a:t>dele: </a:t>
            </a:r>
            <a:r>
              <a:rPr lang="zh-CN" altLang="en-US" sz="2800" dirty="0"/>
              <a:t>删除</a:t>
            </a:r>
          </a:p>
          <a:p>
            <a:pPr eaLnBrk="1" hangingPunct="1"/>
            <a:r>
              <a:rPr lang="en-US" altLang="zh-CN" sz="2800" dirty="0"/>
              <a:t>quit</a:t>
            </a:r>
          </a:p>
        </p:txBody>
      </p:sp>
      <p:sp>
        <p:nvSpPr>
          <p:cNvPr id="175107" name="Rectangle 4">
            <a:extLst>
              <a:ext uri="{FF2B5EF4-FFF2-40B4-BE49-F238E27FC236}">
                <a16:creationId xmlns:a16="http://schemas.microsoft.com/office/drawing/2014/main" id="{469866FD-DAB2-A14B-B2D7-2778950CC932}"/>
              </a:ext>
            </a:extLst>
          </p:cNvPr>
          <p:cNvSpPr>
            <a:spLocks noChangeArrowheads="1"/>
          </p:cNvSpPr>
          <p:nvPr/>
        </p:nvSpPr>
        <p:spPr bwMode="auto">
          <a:xfrm>
            <a:off x="6559550" y="1334737"/>
            <a:ext cx="521335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2400">
                <a:latin typeface="Times New Roman" panose="02020603050405020304" pitchFamily="18" charset="0"/>
                <a:ea typeface="宋体" panose="02010600030101010101" pitchFamily="2" charset="-122"/>
              </a:rPr>
              <a:t>      </a:t>
            </a:r>
            <a:r>
              <a:rPr lang="en-US" altLang="zh-CN" sz="2400"/>
              <a:t>C: list </a:t>
            </a:r>
          </a:p>
          <a:p>
            <a:pPr>
              <a:spcBef>
                <a:spcPct val="0"/>
              </a:spcBef>
              <a:buFontTx/>
              <a:buNone/>
            </a:pPr>
            <a:r>
              <a:rPr lang="en-US" altLang="zh-CN" sz="2400"/>
              <a:t>     S: 1 498 </a:t>
            </a:r>
          </a:p>
          <a:p>
            <a:pPr>
              <a:spcBef>
                <a:spcPct val="0"/>
              </a:spcBef>
              <a:buFontTx/>
              <a:buNone/>
            </a:pPr>
            <a:r>
              <a:rPr lang="en-US" altLang="zh-CN" sz="2400"/>
              <a:t>     S: 2 912 </a:t>
            </a:r>
          </a:p>
          <a:p>
            <a:pPr>
              <a:spcBef>
                <a:spcPct val="0"/>
              </a:spcBef>
              <a:buFontTx/>
              <a:buNone/>
            </a:pPr>
            <a:r>
              <a:rPr lang="en-US" altLang="zh-CN" sz="2400"/>
              <a:t>     S: . </a:t>
            </a:r>
          </a:p>
          <a:p>
            <a:pPr>
              <a:spcBef>
                <a:spcPct val="0"/>
              </a:spcBef>
              <a:buFontTx/>
              <a:buNone/>
            </a:pPr>
            <a:r>
              <a:rPr lang="en-US" altLang="zh-CN" sz="2400"/>
              <a:t>     C: retr 1 </a:t>
            </a:r>
          </a:p>
          <a:p>
            <a:pPr>
              <a:spcBef>
                <a:spcPct val="0"/>
              </a:spcBef>
              <a:buFontTx/>
              <a:buNone/>
            </a:pPr>
            <a:r>
              <a:rPr lang="en-US" altLang="zh-CN" sz="2400"/>
              <a:t>     S: &lt;message 1 contents&gt;</a:t>
            </a:r>
          </a:p>
          <a:p>
            <a:pPr>
              <a:spcBef>
                <a:spcPct val="0"/>
              </a:spcBef>
              <a:buFontTx/>
              <a:buNone/>
            </a:pPr>
            <a:r>
              <a:rPr lang="en-US" altLang="zh-CN" sz="2400"/>
              <a:t>     S: . </a:t>
            </a:r>
          </a:p>
          <a:p>
            <a:pPr>
              <a:spcBef>
                <a:spcPct val="0"/>
              </a:spcBef>
              <a:buFontTx/>
              <a:buNone/>
            </a:pPr>
            <a:r>
              <a:rPr lang="en-US" altLang="zh-CN" sz="2400"/>
              <a:t>     C: dele 1 </a:t>
            </a:r>
          </a:p>
          <a:p>
            <a:pPr>
              <a:spcBef>
                <a:spcPct val="0"/>
              </a:spcBef>
              <a:buFontTx/>
              <a:buNone/>
            </a:pPr>
            <a:r>
              <a:rPr lang="en-US" altLang="zh-CN" sz="2400"/>
              <a:t>     C: retr 2 </a:t>
            </a:r>
          </a:p>
          <a:p>
            <a:pPr>
              <a:spcBef>
                <a:spcPct val="0"/>
              </a:spcBef>
              <a:buFontTx/>
              <a:buNone/>
            </a:pPr>
            <a:r>
              <a:rPr lang="en-US" altLang="zh-CN" sz="2400"/>
              <a:t>     S: &lt;message 1 contents&gt;</a:t>
            </a:r>
          </a:p>
          <a:p>
            <a:pPr>
              <a:spcBef>
                <a:spcPct val="0"/>
              </a:spcBef>
              <a:buFontTx/>
              <a:buNone/>
            </a:pPr>
            <a:r>
              <a:rPr lang="en-US" altLang="zh-CN" sz="2400"/>
              <a:t>     S: . </a:t>
            </a:r>
          </a:p>
          <a:p>
            <a:pPr>
              <a:spcBef>
                <a:spcPct val="0"/>
              </a:spcBef>
              <a:buFontTx/>
              <a:buNone/>
            </a:pPr>
            <a:r>
              <a:rPr lang="en-US" altLang="zh-CN" sz="2400"/>
              <a:t>     C: dele 2 </a:t>
            </a:r>
          </a:p>
          <a:p>
            <a:pPr>
              <a:spcBef>
                <a:spcPct val="0"/>
              </a:spcBef>
              <a:buFontTx/>
              <a:buNone/>
            </a:pPr>
            <a:r>
              <a:rPr lang="en-US" altLang="zh-CN" sz="2400"/>
              <a:t>     C: quit </a:t>
            </a:r>
          </a:p>
          <a:p>
            <a:pPr>
              <a:spcBef>
                <a:spcPct val="0"/>
              </a:spcBef>
              <a:buFontTx/>
              <a:buNone/>
            </a:pPr>
            <a:r>
              <a:rPr lang="en-US" altLang="zh-CN" sz="2400"/>
              <a:t>     S: +OK POP3 server signing off</a:t>
            </a:r>
          </a:p>
        </p:txBody>
      </p:sp>
      <p:sp>
        <p:nvSpPr>
          <p:cNvPr id="175108" name="Freeform 8">
            <a:extLst>
              <a:ext uri="{FF2B5EF4-FFF2-40B4-BE49-F238E27FC236}">
                <a16:creationId xmlns:a16="http://schemas.microsoft.com/office/drawing/2014/main" id="{EC9C13E5-D744-DF4B-9B8E-5E4CFCD1E2E4}"/>
              </a:ext>
            </a:extLst>
          </p:cNvPr>
          <p:cNvSpPr>
            <a:spLocks/>
          </p:cNvSpPr>
          <p:nvPr/>
        </p:nvSpPr>
        <p:spPr bwMode="auto">
          <a:xfrm>
            <a:off x="6486525" y="1429987"/>
            <a:ext cx="373063" cy="5029200"/>
          </a:xfrm>
          <a:custGeom>
            <a:avLst/>
            <a:gdLst>
              <a:gd name="T0" fmla="*/ 2147483646 w 235"/>
              <a:gd name="T1" fmla="*/ 0 h 2455"/>
              <a:gd name="T2" fmla="*/ 0 w 235"/>
              <a:gd name="T3" fmla="*/ 0 h 2455"/>
              <a:gd name="T4" fmla="*/ 0 w 235"/>
              <a:gd name="T5" fmla="*/ 2147483646 h 2455"/>
              <a:gd name="T6" fmla="*/ 2147483646 w 235"/>
              <a:gd name="T7" fmla="*/ 2147483646 h 2455"/>
              <a:gd name="T8" fmla="*/ 0 60000 65536"/>
              <a:gd name="T9" fmla="*/ 0 60000 65536"/>
              <a:gd name="T10" fmla="*/ 0 60000 65536"/>
              <a:gd name="T11" fmla="*/ 0 60000 65536"/>
              <a:gd name="T12" fmla="*/ 0 w 235"/>
              <a:gd name="T13" fmla="*/ 0 h 2455"/>
              <a:gd name="T14" fmla="*/ 235 w 235"/>
              <a:gd name="T15" fmla="*/ 2455 h 2455"/>
            </a:gdLst>
            <a:ahLst/>
            <a:cxnLst>
              <a:cxn ang="T8">
                <a:pos x="T0" y="T1"/>
              </a:cxn>
              <a:cxn ang="T9">
                <a:pos x="T2" y="T3"/>
              </a:cxn>
              <a:cxn ang="T10">
                <a:pos x="T4" y="T5"/>
              </a:cxn>
              <a:cxn ang="T11">
                <a:pos x="T6" y="T7"/>
              </a:cxn>
            </a:cxnLst>
            <a:rect l="T12" t="T13" r="T14" b="T15"/>
            <a:pathLst>
              <a:path w="235" h="2455">
                <a:moveTo>
                  <a:pt x="234" y="0"/>
                </a:moveTo>
                <a:lnTo>
                  <a:pt x="0" y="0"/>
                </a:lnTo>
                <a:lnTo>
                  <a:pt x="0" y="2454"/>
                </a:lnTo>
                <a:lnTo>
                  <a:pt x="228" y="2454"/>
                </a:lnTo>
              </a:path>
            </a:pathLst>
          </a:custGeom>
          <a:noFill/>
          <a:ln w="12700" cap="rnd">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109" name="Line 9">
            <a:extLst>
              <a:ext uri="{FF2B5EF4-FFF2-40B4-BE49-F238E27FC236}">
                <a16:creationId xmlns:a16="http://schemas.microsoft.com/office/drawing/2014/main" id="{82E143D8-DE0F-C445-A9B9-1B3C94E230AC}"/>
              </a:ext>
            </a:extLst>
          </p:cNvPr>
          <p:cNvSpPr>
            <a:spLocks noChangeShapeType="1"/>
          </p:cNvSpPr>
          <p:nvPr/>
        </p:nvSpPr>
        <p:spPr bwMode="auto">
          <a:xfrm>
            <a:off x="4224338" y="3106387"/>
            <a:ext cx="2024062" cy="0"/>
          </a:xfrm>
          <a:prstGeom prst="line">
            <a:avLst/>
          </a:prstGeom>
          <a:noFill/>
          <a:ln w="12700">
            <a:solidFill>
              <a:srgbClr val="FF0000"/>
            </a:solidFill>
            <a:round/>
            <a:headEnd type="none" w="sm" len="sm"/>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9" name="Rectangle 2">
            <a:extLst>
              <a:ext uri="{FF2B5EF4-FFF2-40B4-BE49-F238E27FC236}">
                <a16:creationId xmlns:a16="http://schemas.microsoft.com/office/drawing/2014/main" id="{C8D632B4-A1DA-804F-A21F-1D5E39EB67D8}"/>
              </a:ext>
            </a:extLst>
          </p:cNvPr>
          <p:cNvSpPr>
            <a:spLocks noGrp="1" noChangeArrowheads="1"/>
          </p:cNvSpPr>
          <p:nvPr>
            <p:ph type="title"/>
          </p:nvPr>
        </p:nvSpPr>
        <p:spPr>
          <a:xfrm>
            <a:off x="4616224" y="644268"/>
            <a:ext cx="3079668" cy="908050"/>
          </a:xfrm>
        </p:spPr>
        <p:txBody>
          <a:bodyPr/>
          <a:lstStyle/>
          <a:p>
            <a:r>
              <a:rPr lang="en-US" altLang="zh-CN" sz="3200" b="1" dirty="0">
                <a:solidFill>
                  <a:schemeClr val="accent1"/>
                </a:solidFill>
                <a:latin typeface="+mn-lt"/>
                <a:ea typeface="+mn-ea"/>
                <a:cs typeface="+mn-ea"/>
              </a:rPr>
              <a:t>POP3</a:t>
            </a:r>
            <a:r>
              <a:rPr lang="zh-CN" altLang="en-US" sz="3200" b="1" dirty="0">
                <a:solidFill>
                  <a:schemeClr val="accent1"/>
                </a:solidFill>
                <a:latin typeface="+mn-lt"/>
                <a:ea typeface="+mn-ea"/>
                <a:cs typeface="+mn-ea"/>
              </a:rPr>
              <a:t>协议</a:t>
            </a:r>
          </a:p>
        </p:txBody>
      </p:sp>
      <p:sp>
        <p:nvSpPr>
          <p:cNvPr id="11" name="Title 1">
            <a:extLst>
              <a:ext uri="{FF2B5EF4-FFF2-40B4-BE49-F238E27FC236}">
                <a16:creationId xmlns:a16="http://schemas.microsoft.com/office/drawing/2014/main" id="{FE1D00A4-2765-F643-A0EB-FF705DA397B0}"/>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32457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2">
            <a:extLst>
              <a:ext uri="{FF2B5EF4-FFF2-40B4-BE49-F238E27FC236}">
                <a16:creationId xmlns:a16="http://schemas.microsoft.com/office/drawing/2014/main" id="{85DDB947-B6F5-614C-846E-FE709FBF6C43}"/>
              </a:ext>
            </a:extLst>
          </p:cNvPr>
          <p:cNvSpPr>
            <a:spLocks noGrp="1" noChangeArrowheads="1"/>
          </p:cNvSpPr>
          <p:nvPr>
            <p:ph type="title"/>
          </p:nvPr>
        </p:nvSpPr>
        <p:spPr>
          <a:xfrm>
            <a:off x="4508501" y="863388"/>
            <a:ext cx="3436092" cy="685800"/>
          </a:xfrm>
        </p:spPr>
        <p:txBody>
          <a:bodyPr/>
          <a:lstStyle/>
          <a:p>
            <a:r>
              <a:rPr lang="en-US" altLang="zh-CN" sz="3600" b="1" dirty="0">
                <a:solidFill>
                  <a:schemeClr val="accent1"/>
                </a:solidFill>
                <a:latin typeface="+mn-lt"/>
                <a:ea typeface="+mn-ea"/>
                <a:cs typeface="+mn-ea"/>
              </a:rPr>
              <a:t>POP3 </a:t>
            </a:r>
            <a:r>
              <a:rPr lang="zh-CN" altLang="en-US" sz="3600" b="1" dirty="0">
                <a:solidFill>
                  <a:schemeClr val="accent1"/>
                </a:solidFill>
                <a:latin typeface="+mn-lt"/>
                <a:ea typeface="+mn-ea"/>
                <a:cs typeface="+mn-ea"/>
              </a:rPr>
              <a:t>和 </a:t>
            </a:r>
            <a:r>
              <a:rPr lang="en-US" altLang="zh-CN" sz="3600" b="1" dirty="0">
                <a:solidFill>
                  <a:schemeClr val="accent1"/>
                </a:solidFill>
                <a:latin typeface="+mn-lt"/>
                <a:ea typeface="+mn-ea"/>
                <a:cs typeface="+mn-ea"/>
              </a:rPr>
              <a:t>IMAP</a:t>
            </a:r>
          </a:p>
        </p:txBody>
      </p:sp>
      <p:sp>
        <p:nvSpPr>
          <p:cNvPr id="177154" name="Rectangle 3">
            <a:extLst>
              <a:ext uri="{FF2B5EF4-FFF2-40B4-BE49-F238E27FC236}">
                <a16:creationId xmlns:a16="http://schemas.microsoft.com/office/drawing/2014/main" id="{F18077CD-5563-BF4D-8BB6-B6C7DAF2DC8D}"/>
              </a:ext>
            </a:extLst>
          </p:cNvPr>
          <p:cNvSpPr>
            <a:spLocks noGrp="1" noChangeArrowheads="1"/>
          </p:cNvSpPr>
          <p:nvPr>
            <p:ph type="body" sz="half" idx="1"/>
          </p:nvPr>
        </p:nvSpPr>
        <p:spPr>
          <a:xfrm>
            <a:off x="988209" y="2193925"/>
            <a:ext cx="4883150" cy="4648200"/>
          </a:xfrm>
          <a:noFill/>
        </p:spPr>
        <p:txBody>
          <a:bodyPr/>
          <a:lstStyle/>
          <a:p>
            <a:pPr eaLnBrk="1" hangingPunct="1">
              <a:buFont typeface="Wingdings" pitchFamily="2" charset="2"/>
              <a:buNone/>
            </a:pPr>
            <a:r>
              <a:rPr lang="en-US" altLang="zh-CN" sz="2800" dirty="0">
                <a:solidFill>
                  <a:schemeClr val="accent2"/>
                </a:solidFill>
              </a:rPr>
              <a:t>POP3</a:t>
            </a:r>
            <a:r>
              <a:rPr lang="zh-CN" altLang="en-US" sz="2800" dirty="0">
                <a:solidFill>
                  <a:schemeClr val="accent2"/>
                </a:solidFill>
              </a:rPr>
              <a:t>的更多细节</a:t>
            </a:r>
          </a:p>
          <a:p>
            <a:pPr eaLnBrk="1" hangingPunct="1"/>
            <a:r>
              <a:rPr lang="zh-CN" altLang="en-US" sz="2800" dirty="0"/>
              <a:t>先前例子使用 “</a:t>
            </a:r>
            <a:r>
              <a:rPr lang="en-US" altLang="zh-CN" sz="2800" dirty="0"/>
              <a:t>Download-and-delete”.</a:t>
            </a:r>
          </a:p>
          <a:p>
            <a:pPr eaLnBrk="1" hangingPunct="1"/>
            <a:r>
              <a:rPr lang="en-US" altLang="zh-CN" sz="2800" dirty="0"/>
              <a:t>Bob</a:t>
            </a:r>
            <a:r>
              <a:rPr lang="zh-CN" altLang="en-US" sz="2800" dirty="0"/>
              <a:t>换客户端后不能再读邮件</a:t>
            </a:r>
          </a:p>
          <a:p>
            <a:pPr eaLnBrk="1" hangingPunct="1"/>
            <a:r>
              <a:rPr lang="zh-CN" altLang="en-US" sz="2800" dirty="0"/>
              <a:t>“</a:t>
            </a:r>
            <a:r>
              <a:rPr lang="en-US" altLang="zh-CN" sz="2800" dirty="0"/>
              <a:t>Download-and-keep”</a:t>
            </a:r>
            <a:r>
              <a:rPr lang="zh-CN" altLang="en-US" sz="2800" dirty="0"/>
              <a:t>模式</a:t>
            </a:r>
            <a:r>
              <a:rPr lang="en-US" altLang="zh-CN" sz="2800" dirty="0"/>
              <a:t>: </a:t>
            </a:r>
            <a:r>
              <a:rPr lang="zh-CN" altLang="en-US" sz="2800" dirty="0"/>
              <a:t>在不同客户机上的邮件拷贝</a:t>
            </a:r>
          </a:p>
          <a:p>
            <a:pPr eaLnBrk="1" hangingPunct="1"/>
            <a:r>
              <a:rPr lang="en-US" altLang="zh-CN" sz="2800" dirty="0"/>
              <a:t>POP3</a:t>
            </a:r>
            <a:r>
              <a:rPr lang="zh-CN" altLang="en-US" sz="2800" dirty="0"/>
              <a:t>的会话是无状态的</a:t>
            </a:r>
          </a:p>
        </p:txBody>
      </p:sp>
      <p:sp>
        <p:nvSpPr>
          <p:cNvPr id="177155" name="Rectangle 4">
            <a:extLst>
              <a:ext uri="{FF2B5EF4-FFF2-40B4-BE49-F238E27FC236}">
                <a16:creationId xmlns:a16="http://schemas.microsoft.com/office/drawing/2014/main" id="{2F908ECE-AC6F-E54C-BCD3-13FA2748AB00}"/>
              </a:ext>
            </a:extLst>
          </p:cNvPr>
          <p:cNvSpPr>
            <a:spLocks noGrp="1" noChangeArrowheads="1"/>
          </p:cNvSpPr>
          <p:nvPr>
            <p:ph type="body" sz="half" idx="2"/>
          </p:nvPr>
        </p:nvSpPr>
        <p:spPr>
          <a:xfrm>
            <a:off x="6755597" y="2209800"/>
            <a:ext cx="4805362" cy="4648200"/>
          </a:xfrm>
          <a:noFill/>
        </p:spPr>
        <p:txBody>
          <a:bodyPr/>
          <a:lstStyle/>
          <a:p>
            <a:pPr eaLnBrk="1" hangingPunct="1">
              <a:buFont typeface="Wingdings" pitchFamily="2" charset="2"/>
              <a:buNone/>
            </a:pPr>
            <a:r>
              <a:rPr lang="en-US" altLang="zh-CN" sz="2800" dirty="0">
                <a:solidFill>
                  <a:schemeClr val="accent2"/>
                </a:solidFill>
              </a:rPr>
              <a:t>IMAP</a:t>
            </a:r>
          </a:p>
          <a:p>
            <a:pPr eaLnBrk="1" hangingPunct="1"/>
            <a:r>
              <a:rPr lang="zh-CN" altLang="en-US" sz="2800" dirty="0"/>
              <a:t>保存所有邮件消息在一个位置</a:t>
            </a:r>
            <a:r>
              <a:rPr lang="en-US" altLang="zh-CN" sz="2800" dirty="0"/>
              <a:t>: </a:t>
            </a:r>
            <a:r>
              <a:rPr lang="zh-CN" altLang="en-US" sz="2800" dirty="0"/>
              <a:t>服务器</a:t>
            </a:r>
          </a:p>
          <a:p>
            <a:pPr eaLnBrk="1" hangingPunct="1"/>
            <a:r>
              <a:rPr lang="zh-CN" altLang="en-US" sz="2800" dirty="0"/>
              <a:t>允许用户在服务器的各文件夹中管理邮件消息</a:t>
            </a:r>
          </a:p>
          <a:p>
            <a:pPr eaLnBrk="1" hangingPunct="1"/>
            <a:r>
              <a:rPr lang="en-US" altLang="zh-CN" sz="2800" dirty="0"/>
              <a:t>IMAP</a:t>
            </a:r>
            <a:r>
              <a:rPr lang="zh-CN" altLang="en-US" sz="2800" dirty="0"/>
              <a:t>跟踪用户会话的状态信息 </a:t>
            </a:r>
            <a:r>
              <a:rPr lang="en-US" altLang="zh-CN" sz="2800" dirty="0"/>
              <a:t>:</a:t>
            </a:r>
          </a:p>
          <a:p>
            <a:pPr lvl="1" eaLnBrk="1" hangingPunct="1"/>
            <a:r>
              <a:rPr lang="zh-CN" altLang="en-US" sz="2800" dirty="0"/>
              <a:t>文件夹和邮件消息</a:t>
            </a:r>
            <a:r>
              <a:rPr lang="en-US" altLang="zh-CN" sz="2800" dirty="0"/>
              <a:t>IDs</a:t>
            </a:r>
            <a:r>
              <a:rPr lang="zh-CN" altLang="en-US" sz="2800" dirty="0"/>
              <a:t>与文件夹名字的映射</a:t>
            </a:r>
          </a:p>
        </p:txBody>
      </p:sp>
      <p:sp>
        <p:nvSpPr>
          <p:cNvPr id="6" name="Title 1">
            <a:extLst>
              <a:ext uri="{FF2B5EF4-FFF2-40B4-BE49-F238E27FC236}">
                <a16:creationId xmlns:a16="http://schemas.microsoft.com/office/drawing/2014/main" id="{CD3F202F-18A5-934C-BE6D-A1C104CFCE6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65000"/>
                    <a:lumOff val="35000"/>
                  </a:schemeClr>
                </a:solidFill>
                <a:latin typeface="+mn-lt"/>
                <a:ea typeface="+mn-ea"/>
                <a:cs typeface="+mn-ea"/>
                <a:sym typeface="+mn-lt"/>
              </a:rPr>
              <a:t>因特网中的电子邮件</a:t>
            </a:r>
            <a:r>
              <a:rPr lang="en-US" altLang="zh-CN" sz="1800" dirty="0">
                <a:solidFill>
                  <a:schemeClr val="tx1">
                    <a:lumMod val="65000"/>
                    <a:lumOff val="35000"/>
                  </a:schemeClr>
                </a:solidFill>
                <a:latin typeface="+mn-lt"/>
                <a:ea typeface="+mn-ea"/>
                <a:cs typeface="+mn-ea"/>
                <a:sym typeface="+mn-lt"/>
              </a:rPr>
              <a:t>SMTP,POP3,IMAP</a:t>
            </a:r>
            <a:endParaRPr lang="zh-CN" altLang="en-US" sz="1800" dirty="0">
              <a:solidFill>
                <a:schemeClr val="tx1">
                  <a:lumMod val="65000"/>
                  <a:lumOff val="35000"/>
                </a:schemeClr>
              </a:solidFill>
              <a:latin typeface="+mn-lt"/>
              <a:ea typeface="+mn-ea"/>
              <a:cs typeface="+mn-ea"/>
              <a:sym typeface="+mn-lt"/>
            </a:endParaRPr>
          </a:p>
        </p:txBody>
      </p:sp>
    </p:spTree>
    <p:extLst>
      <p:ext uri="{BB962C8B-B14F-4D97-AF65-F5344CB8AC3E}">
        <p14:creationId xmlns:p14="http://schemas.microsoft.com/office/powerpoint/2010/main" val="93959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9933" y="1433543"/>
            <a:ext cx="2790167" cy="2215991"/>
          </a:xfrm>
          <a:prstGeom prst="rect">
            <a:avLst/>
          </a:prstGeom>
          <a:noFill/>
        </p:spPr>
        <p:txBody>
          <a:bodyPr wrap="square" rtlCol="0">
            <a:spAutoFit/>
          </a:bodyPr>
          <a:lstStyle/>
          <a:p>
            <a:r>
              <a:rPr lang="en-US" altLang="zh-CN" sz="13800" b="1" dirty="0">
                <a:solidFill>
                  <a:srgbClr val="575757"/>
                </a:solidFill>
                <a:latin typeface="Algerian" panose="04020705040A02060702" pitchFamily="82" charset="0"/>
                <a:cs typeface="+mn-ea"/>
                <a:sym typeface="+mn-lt"/>
              </a:rPr>
              <a:t>05</a:t>
            </a:r>
            <a:endParaRPr lang="zh-CN" altLang="en-US" sz="13800" b="1" dirty="0">
              <a:solidFill>
                <a:srgbClr val="575757"/>
              </a:solidFill>
              <a:latin typeface="Algerian" panose="04020705040A02060702" pitchFamily="82" charset="0"/>
              <a:cs typeface="+mn-ea"/>
              <a:sym typeface="+mn-lt"/>
            </a:endParaRPr>
          </a:p>
        </p:txBody>
      </p:sp>
      <p:sp>
        <p:nvSpPr>
          <p:cNvPr id="6" name="文本框 5"/>
          <p:cNvSpPr txBox="1"/>
          <p:nvPr/>
        </p:nvSpPr>
        <p:spPr>
          <a:xfrm>
            <a:off x="2784430" y="2156817"/>
            <a:ext cx="4948791" cy="1446550"/>
          </a:xfrm>
          <a:prstGeom prst="rect">
            <a:avLst/>
          </a:prstGeom>
          <a:noFill/>
        </p:spPr>
        <p:txBody>
          <a:bodyPr wrap="none" rtlCol="0">
            <a:spAutoFit/>
          </a:bodyPr>
          <a:lstStyle/>
          <a:p>
            <a:r>
              <a:rPr lang="en-US" altLang="zh-CN" sz="4400" b="1" dirty="0">
                <a:solidFill>
                  <a:srgbClr val="575757"/>
                </a:solidFill>
                <a:cs typeface="+mn-ea"/>
                <a:sym typeface="+mn-lt"/>
              </a:rPr>
              <a:t>DNS:</a:t>
            </a:r>
            <a:r>
              <a:rPr lang="zh-CN" altLang="en-US" sz="4400" b="1" dirty="0">
                <a:solidFill>
                  <a:srgbClr val="575757"/>
                </a:solidFill>
                <a:cs typeface="+mn-ea"/>
                <a:sym typeface="+mn-lt"/>
              </a:rPr>
              <a:t>因</a:t>
            </a:r>
            <a:r>
              <a:rPr lang="zh-CN" altLang="en-US" sz="4400" b="1">
                <a:solidFill>
                  <a:srgbClr val="575757"/>
                </a:solidFill>
                <a:cs typeface="+mn-ea"/>
                <a:sym typeface="+mn-lt"/>
              </a:rPr>
              <a:t>特网</a:t>
            </a:r>
            <a:r>
              <a:rPr lang="zh-CN" altLang="en-US" sz="4400" b="1" dirty="0">
                <a:solidFill>
                  <a:srgbClr val="575757"/>
                </a:solidFill>
                <a:cs typeface="+mn-ea"/>
                <a:sym typeface="+mn-lt"/>
              </a:rPr>
              <a:t>的目录</a:t>
            </a:r>
            <a:endParaRPr lang="en-US" altLang="zh-CN" sz="4400" b="1" dirty="0">
              <a:solidFill>
                <a:srgbClr val="575757"/>
              </a:solidFill>
              <a:cs typeface="+mn-ea"/>
              <a:sym typeface="+mn-lt"/>
            </a:endParaRPr>
          </a:p>
          <a:p>
            <a:r>
              <a:rPr lang="zh-CN" altLang="en-US" sz="4400" b="1" dirty="0">
                <a:solidFill>
                  <a:srgbClr val="575757"/>
                </a:solidFill>
                <a:cs typeface="+mn-ea"/>
                <a:sym typeface="+mn-lt"/>
              </a:rPr>
              <a:t>         服务</a:t>
            </a:r>
          </a:p>
        </p:txBody>
      </p:sp>
      <p:sp>
        <p:nvSpPr>
          <p:cNvPr id="8" name="等腰三角形 7"/>
          <p:cNvSpPr/>
          <p:nvPr/>
        </p:nvSpPr>
        <p:spPr>
          <a:xfrm>
            <a:off x="3251198" y="1262744"/>
            <a:ext cx="8940801" cy="5607594"/>
          </a:xfrm>
          <a:custGeom>
            <a:avLst/>
            <a:gdLst>
              <a:gd name="connsiteX0" fmla="*/ 0 w 5529943"/>
              <a:gd name="connsiteY0" fmla="*/ 5595257 h 5595257"/>
              <a:gd name="connsiteX1" fmla="*/ 5529943 w 5529943"/>
              <a:gd name="connsiteY1" fmla="*/ 0 h 5595257"/>
              <a:gd name="connsiteX2" fmla="*/ 5529943 w 5529943"/>
              <a:gd name="connsiteY2" fmla="*/ 5595257 h 5595257"/>
              <a:gd name="connsiteX3" fmla="*/ 0 w 5529943"/>
              <a:gd name="connsiteY3" fmla="*/ 5595257 h 5595257"/>
              <a:gd name="connsiteX0" fmla="*/ 0 w 8940801"/>
              <a:gd name="connsiteY0" fmla="*/ 5653314 h 5653314"/>
              <a:gd name="connsiteX1" fmla="*/ 8940801 w 8940801"/>
              <a:gd name="connsiteY1" fmla="*/ 0 h 5653314"/>
              <a:gd name="connsiteX2" fmla="*/ 8940801 w 8940801"/>
              <a:gd name="connsiteY2" fmla="*/ 5595257 h 5653314"/>
              <a:gd name="connsiteX3" fmla="*/ 0 w 8940801"/>
              <a:gd name="connsiteY3" fmla="*/ 5653314 h 5653314"/>
              <a:gd name="connsiteX0" fmla="*/ 0 w 8940801"/>
              <a:gd name="connsiteY0" fmla="*/ 5607594 h 5607594"/>
              <a:gd name="connsiteX1" fmla="*/ 8940801 w 8940801"/>
              <a:gd name="connsiteY1" fmla="*/ 0 h 5607594"/>
              <a:gd name="connsiteX2" fmla="*/ 8940801 w 8940801"/>
              <a:gd name="connsiteY2" fmla="*/ 5595257 h 5607594"/>
              <a:gd name="connsiteX3" fmla="*/ 0 w 8940801"/>
              <a:gd name="connsiteY3" fmla="*/ 5607594 h 5607594"/>
            </a:gdLst>
            <a:ahLst/>
            <a:cxnLst>
              <a:cxn ang="0">
                <a:pos x="connsiteX0" y="connsiteY0"/>
              </a:cxn>
              <a:cxn ang="0">
                <a:pos x="connsiteX1" y="connsiteY1"/>
              </a:cxn>
              <a:cxn ang="0">
                <a:pos x="connsiteX2" y="connsiteY2"/>
              </a:cxn>
              <a:cxn ang="0">
                <a:pos x="connsiteX3" y="connsiteY3"/>
              </a:cxn>
            </a:cxnLst>
            <a:rect l="l" t="t" r="r" b="b"/>
            <a:pathLst>
              <a:path w="8940801" h="5607594">
                <a:moveTo>
                  <a:pt x="0" y="5607594"/>
                </a:moveTo>
                <a:lnTo>
                  <a:pt x="8940801" y="0"/>
                </a:lnTo>
                <a:lnTo>
                  <a:pt x="8940801" y="5595257"/>
                </a:lnTo>
                <a:lnTo>
                  <a:pt x="0" y="5607594"/>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487890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6900"/>
            <a:ext cx="12061370" cy="406492"/>
            <a:chOff x="0" y="66900"/>
            <a:chExt cx="12061370" cy="406492"/>
          </a:xfrm>
        </p:grpSpPr>
        <p:sp>
          <p:nvSpPr>
            <p:cNvPr id="6" name="任意多边形 5">
              <a:extLst>
                <a:ext uri="{FF2B5EF4-FFF2-40B4-BE49-F238E27FC236}">
                  <a16:creationId xmlns:a16="http://schemas.microsoft.com/office/drawing/2014/main" id="{C414AD3A-5E27-440D-AFF8-C2267F937EB7}"/>
                </a:ext>
              </a:extLst>
            </p:cNvPr>
            <p:cNvSpPr/>
            <p:nvPr/>
          </p:nvSpPr>
          <p:spPr>
            <a:xfrm>
              <a:off x="0" y="267494"/>
              <a:ext cx="539552" cy="205898"/>
            </a:xfrm>
            <a:custGeom>
              <a:avLst/>
              <a:gdLst>
                <a:gd name="connsiteX0" fmla="*/ 0 w 539552"/>
                <a:gd name="connsiteY0" fmla="*/ 0 h 205898"/>
                <a:gd name="connsiteX1" fmla="*/ 436603 w 539552"/>
                <a:gd name="connsiteY1" fmla="*/ 0 h 205898"/>
                <a:gd name="connsiteX2" fmla="*/ 539552 w 539552"/>
                <a:gd name="connsiteY2" fmla="*/ 102949 h 205898"/>
                <a:gd name="connsiteX3" fmla="*/ 436603 w 539552"/>
                <a:gd name="connsiteY3" fmla="*/ 205898 h 205898"/>
                <a:gd name="connsiteX4" fmla="*/ 0 w 539552"/>
                <a:gd name="connsiteY4" fmla="*/ 205898 h 20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52" h="205898">
                  <a:moveTo>
                    <a:pt x="0" y="0"/>
                  </a:moveTo>
                  <a:lnTo>
                    <a:pt x="436603" y="0"/>
                  </a:lnTo>
                  <a:cubicBezTo>
                    <a:pt x="493460" y="0"/>
                    <a:pt x="539552" y="46092"/>
                    <a:pt x="539552" y="102949"/>
                  </a:cubicBezTo>
                  <a:cubicBezTo>
                    <a:pt x="539552" y="159806"/>
                    <a:pt x="493460" y="205898"/>
                    <a:pt x="436603" y="205898"/>
                  </a:cubicBezTo>
                  <a:lnTo>
                    <a:pt x="0" y="205898"/>
                  </a:lnTo>
                  <a:close/>
                </a:path>
              </a:pathLst>
            </a:custGeom>
            <a:solidFill>
              <a:srgbClr val="5757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616" y="66900"/>
              <a:ext cx="1784754" cy="406492"/>
            </a:xfrm>
            <a:prstGeom prst="rect">
              <a:avLst/>
            </a:prstGeom>
          </p:spPr>
        </p:pic>
      </p:grpSp>
      <p:pic>
        <p:nvPicPr>
          <p:cNvPr id="2050" name="Picture 2">
            <a:extLst>
              <a:ext uri="{FF2B5EF4-FFF2-40B4-BE49-F238E27FC236}">
                <a16:creationId xmlns:a16="http://schemas.microsoft.com/office/drawing/2014/main" id="{CB71B7B7-5192-8DAD-52F4-FEC51906D7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098" y="793049"/>
            <a:ext cx="4799936" cy="2699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4272951-F8BB-7213-D47B-B3BF12B83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079" y="3002878"/>
            <a:ext cx="6090454" cy="348509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89DA36B-DC4B-CC43-CE15-85544F95D11E}"/>
              </a:ext>
            </a:extLst>
          </p:cNvPr>
          <p:cNvSpPr txBox="1"/>
          <p:nvPr/>
        </p:nvSpPr>
        <p:spPr>
          <a:xfrm>
            <a:off x="7168037" y="656017"/>
            <a:ext cx="4236884" cy="4693721"/>
          </a:xfrm>
          <a:prstGeom prst="rect">
            <a:avLst/>
          </a:prstGeom>
          <a:noFill/>
        </p:spPr>
        <p:txBody>
          <a:bodyPr wrap="square">
            <a:spAutoFit/>
          </a:bodyPr>
          <a:lstStyle/>
          <a:p>
            <a:pPr>
              <a:lnSpc>
                <a:spcPct val="150000"/>
              </a:lnSpc>
              <a:spcAft>
                <a:spcPts val="1200"/>
              </a:spcAft>
            </a:pPr>
            <a:r>
              <a:rPr lang="en-US" altLang="zh-CN" sz="2800" b="0" i="0" dirty="0">
                <a:effectLst/>
                <a:latin typeface="Arial" panose="020B0604020202020204" pitchFamily="34" charset="0"/>
              </a:rPr>
              <a:t>2023</a:t>
            </a:r>
            <a:r>
              <a:rPr lang="zh-CN" altLang="en-US" sz="2800" b="0" i="0" dirty="0">
                <a:effectLst/>
                <a:latin typeface="Arial" panose="020B0604020202020204" pitchFamily="34" charset="0"/>
              </a:rPr>
              <a:t>春节票房冠军影片</a:t>
            </a:r>
            <a:r>
              <a:rPr lang="en-US" altLang="zh-CN" sz="2800" b="0" i="0" dirty="0">
                <a:effectLst/>
                <a:latin typeface="Arial" panose="020B0604020202020204" pitchFamily="34" charset="0"/>
              </a:rPr>
              <a:t>《</a:t>
            </a:r>
            <a:r>
              <a:rPr lang="zh-CN" altLang="en-US" sz="2800" b="0" i="0" dirty="0">
                <a:effectLst/>
                <a:latin typeface="Arial" panose="020B0604020202020204" pitchFamily="34" charset="0"/>
              </a:rPr>
              <a:t>流浪地球</a:t>
            </a:r>
            <a:r>
              <a:rPr lang="en-US" altLang="zh-CN" sz="2800" b="0" i="0" dirty="0">
                <a:effectLst/>
                <a:latin typeface="Arial" panose="020B0604020202020204" pitchFamily="34" charset="0"/>
              </a:rPr>
              <a:t>2》</a:t>
            </a:r>
            <a:r>
              <a:rPr lang="zh-CN" altLang="en-US" sz="2800" b="0" i="0" dirty="0">
                <a:effectLst/>
                <a:latin typeface="Arial" panose="020B0604020202020204" pitchFamily="34" charset="0"/>
              </a:rPr>
              <a:t>剧情：</a:t>
            </a:r>
            <a:endParaRPr lang="en-US" altLang="zh-CN" sz="2800" b="0" i="0" dirty="0">
              <a:effectLst/>
              <a:latin typeface="Arial" panose="020B0604020202020204" pitchFamily="34" charset="0"/>
            </a:endParaRPr>
          </a:p>
          <a:p>
            <a:pPr>
              <a:lnSpc>
                <a:spcPct val="150000"/>
              </a:lnSpc>
            </a:pPr>
            <a:r>
              <a:rPr lang="zh-CN" altLang="en-US" sz="2800" b="0" i="0" dirty="0">
                <a:effectLst/>
                <a:latin typeface="Arial" panose="020B0604020202020204" pitchFamily="34" charset="0"/>
              </a:rPr>
              <a:t>    要启动推进地球移动的一万台行星发动机</a:t>
            </a:r>
            <a:r>
              <a:rPr lang="zh-CN" altLang="en-US" sz="2800" dirty="0">
                <a:latin typeface="Arial" panose="020B0604020202020204" pitchFamily="34" charset="0"/>
              </a:rPr>
              <a:t>，</a:t>
            </a:r>
            <a:r>
              <a:rPr lang="zh-CN" altLang="en-US" sz="2800" b="0" i="0" dirty="0">
                <a:effectLst/>
                <a:latin typeface="Arial" panose="020B0604020202020204" pitchFamily="34" charset="0"/>
              </a:rPr>
              <a:t>需要重启全球互联网</a:t>
            </a:r>
            <a:r>
              <a:rPr lang="en-US" altLang="zh-CN" sz="2800" dirty="0">
                <a:latin typeface="Arial" panose="020B0604020202020204" pitchFamily="34" charset="0"/>
              </a:rPr>
              <a:t>——</a:t>
            </a:r>
            <a:r>
              <a:rPr lang="zh-CN" altLang="en-US" sz="2800" b="0" i="0" dirty="0">
                <a:effectLst/>
                <a:latin typeface="Arial" panose="020B0604020202020204" pitchFamily="34" charset="0"/>
              </a:rPr>
              <a:t>要重启全球互联网，就要重新启动</a:t>
            </a:r>
            <a:r>
              <a:rPr lang="en-US" altLang="zh-CN" sz="2800" b="1" i="0" dirty="0">
                <a:solidFill>
                  <a:srgbClr val="FF0000"/>
                </a:solidFill>
                <a:effectLst/>
                <a:latin typeface="Arial" panose="020B0604020202020204" pitchFamily="34" charset="0"/>
              </a:rPr>
              <a:t>DNS</a:t>
            </a:r>
            <a:r>
              <a:rPr lang="zh-CN" altLang="en-US" sz="2800" b="1" i="0" dirty="0">
                <a:solidFill>
                  <a:srgbClr val="FF0000"/>
                </a:solidFill>
                <a:effectLst/>
                <a:latin typeface="Arial" panose="020B0604020202020204" pitchFamily="34" charset="0"/>
              </a:rPr>
              <a:t>根服务器</a:t>
            </a:r>
            <a:endParaRPr lang="zh-CN" altLang="en-US" sz="2800" b="1" dirty="0">
              <a:solidFill>
                <a:srgbClr val="FF0000"/>
              </a:solidFill>
            </a:endParaRPr>
          </a:p>
        </p:txBody>
      </p:sp>
    </p:spTree>
    <p:extLst>
      <p:ext uri="{BB962C8B-B14F-4D97-AF65-F5344CB8AC3E}">
        <p14:creationId xmlns:p14="http://schemas.microsoft.com/office/powerpoint/2010/main" val="35321861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6" name="Rectangle 2">
            <a:extLst>
              <a:ext uri="{FF2B5EF4-FFF2-40B4-BE49-F238E27FC236}">
                <a16:creationId xmlns:a16="http://schemas.microsoft.com/office/drawing/2014/main" id="{DB5A56F4-463E-FF48-A2C5-5CE5BE4158F2}"/>
              </a:ext>
            </a:extLst>
          </p:cNvPr>
          <p:cNvSpPr>
            <a:spLocks noGrp="1" noChangeArrowheads="1"/>
          </p:cNvSpPr>
          <p:nvPr>
            <p:ph type="title"/>
          </p:nvPr>
        </p:nvSpPr>
        <p:spPr>
          <a:xfrm>
            <a:off x="2435430" y="878681"/>
            <a:ext cx="9880600" cy="1143000"/>
          </a:xfrm>
        </p:spPr>
        <p:txBody>
          <a:bodyPr/>
          <a:lstStyle/>
          <a:p>
            <a:r>
              <a:rPr lang="en-US" altLang="zh-CN" sz="3600" b="1" dirty="0">
                <a:solidFill>
                  <a:schemeClr val="accent1"/>
                </a:solidFill>
                <a:latin typeface="+mn-lt"/>
                <a:ea typeface="+mn-ea"/>
                <a:cs typeface="+mn-ea"/>
              </a:rPr>
              <a:t>DNS: </a:t>
            </a:r>
            <a:r>
              <a:rPr lang="zh-CN" altLang="en-US" sz="3600" b="1" dirty="0">
                <a:solidFill>
                  <a:schemeClr val="accent1"/>
                </a:solidFill>
                <a:latin typeface="+mn-lt"/>
                <a:ea typeface="+mn-ea"/>
                <a:cs typeface="+mn-ea"/>
              </a:rPr>
              <a:t>域名系统</a:t>
            </a:r>
            <a:r>
              <a:rPr lang="en-US" altLang="zh-CN" sz="3600" b="1" dirty="0">
                <a:solidFill>
                  <a:schemeClr val="accent1"/>
                </a:solidFill>
                <a:latin typeface="+mn-lt"/>
                <a:ea typeface="+mn-ea"/>
                <a:cs typeface="+mn-ea"/>
              </a:rPr>
              <a:t>Domain Name System</a:t>
            </a:r>
          </a:p>
        </p:txBody>
      </p:sp>
      <p:sp>
        <p:nvSpPr>
          <p:cNvPr id="181250" name="Rectangle 3">
            <a:extLst>
              <a:ext uri="{FF2B5EF4-FFF2-40B4-BE49-F238E27FC236}">
                <a16:creationId xmlns:a16="http://schemas.microsoft.com/office/drawing/2014/main" id="{B4EF5824-E400-D349-9D11-C392F831575B}"/>
              </a:ext>
            </a:extLst>
          </p:cNvPr>
          <p:cNvSpPr>
            <a:spLocks noGrp="1" noChangeArrowheads="1"/>
          </p:cNvSpPr>
          <p:nvPr>
            <p:ph type="body" sz="half" idx="1"/>
          </p:nvPr>
        </p:nvSpPr>
        <p:spPr>
          <a:xfrm>
            <a:off x="611559" y="2057400"/>
            <a:ext cx="5486400" cy="4800600"/>
          </a:xfrm>
          <a:noFill/>
        </p:spPr>
        <p:txBody>
          <a:bodyPr/>
          <a:lstStyle/>
          <a:p>
            <a:pPr eaLnBrk="1" hangingPunct="1">
              <a:buFont typeface="Wingdings" pitchFamily="2" charset="2"/>
              <a:buNone/>
            </a:pPr>
            <a:r>
              <a:rPr lang="zh-CN" altLang="en-US" sz="2800" dirty="0">
                <a:solidFill>
                  <a:schemeClr val="accent2"/>
                </a:solidFill>
              </a:rPr>
              <a:t>人</a:t>
            </a:r>
            <a:r>
              <a:rPr lang="en-US" altLang="zh-CN" sz="2800" dirty="0">
                <a:solidFill>
                  <a:schemeClr val="accent2"/>
                </a:solidFill>
              </a:rPr>
              <a:t>:</a:t>
            </a:r>
            <a:r>
              <a:rPr lang="en-US" altLang="zh-CN" sz="2800" dirty="0">
                <a:solidFill>
                  <a:srgbClr val="7030A0"/>
                </a:solidFill>
              </a:rPr>
              <a:t> </a:t>
            </a:r>
            <a:r>
              <a:rPr lang="zh-CN" altLang="en-US" sz="2800" dirty="0"/>
              <a:t>很多标识符</a:t>
            </a:r>
            <a:r>
              <a:rPr lang="en-US" altLang="zh-CN" sz="2800" dirty="0"/>
              <a:t>:</a:t>
            </a:r>
          </a:p>
          <a:p>
            <a:pPr lvl="1" eaLnBrk="1" hangingPunct="1"/>
            <a:r>
              <a:rPr lang="en-US" altLang="zh-CN" sz="2400" dirty="0"/>
              <a:t>ID, name, passport #</a:t>
            </a:r>
          </a:p>
          <a:p>
            <a:pPr eaLnBrk="1" hangingPunct="1">
              <a:buFont typeface="Wingdings" pitchFamily="2" charset="2"/>
              <a:buNone/>
            </a:pPr>
            <a:r>
              <a:rPr lang="en-US" altLang="zh-CN" sz="2800" dirty="0">
                <a:solidFill>
                  <a:schemeClr val="accent2"/>
                </a:solidFill>
              </a:rPr>
              <a:t>Internet</a:t>
            </a:r>
            <a:r>
              <a:rPr lang="zh-CN" altLang="en-US" sz="2800" dirty="0">
                <a:solidFill>
                  <a:schemeClr val="accent2"/>
                </a:solidFill>
              </a:rPr>
              <a:t>主机</a:t>
            </a:r>
            <a:r>
              <a:rPr lang="en-US" altLang="zh-CN" sz="2800" dirty="0">
                <a:solidFill>
                  <a:schemeClr val="accent2"/>
                </a:solidFill>
              </a:rPr>
              <a:t>, </a:t>
            </a:r>
            <a:r>
              <a:rPr lang="zh-CN" altLang="en-US" sz="2800" dirty="0">
                <a:solidFill>
                  <a:schemeClr val="accent2"/>
                </a:solidFill>
              </a:rPr>
              <a:t>路由器</a:t>
            </a:r>
            <a:r>
              <a:rPr lang="en-US" altLang="zh-CN" sz="2800" dirty="0">
                <a:solidFill>
                  <a:schemeClr val="accent2"/>
                </a:solidFill>
              </a:rPr>
              <a:t>:</a:t>
            </a:r>
          </a:p>
          <a:p>
            <a:pPr lvl="1" eaLnBrk="1" hangingPunct="1"/>
            <a:r>
              <a:rPr lang="en-US" altLang="zh-CN" sz="2400" dirty="0"/>
              <a:t>IP address (32 bit) – </a:t>
            </a:r>
            <a:r>
              <a:rPr lang="zh-CN" altLang="en-US" sz="2400" dirty="0"/>
              <a:t>用于分组寻址</a:t>
            </a:r>
          </a:p>
          <a:p>
            <a:pPr lvl="1" eaLnBrk="1" hangingPunct="1"/>
            <a:r>
              <a:rPr lang="zh-CN" altLang="en-US" sz="2400" dirty="0"/>
              <a:t>“主机名”</a:t>
            </a:r>
            <a:r>
              <a:rPr lang="en-US" altLang="zh-CN" sz="2400" dirty="0"/>
              <a:t>, e.g., </a:t>
            </a:r>
            <a:r>
              <a:rPr lang="en-US" altLang="zh-CN" sz="2400" dirty="0" err="1"/>
              <a:t>gaia.cs.umass.edu</a:t>
            </a:r>
            <a:r>
              <a:rPr lang="en-US" altLang="zh-CN" sz="2400" dirty="0"/>
              <a:t> – </a:t>
            </a:r>
            <a:r>
              <a:rPr lang="zh-CN" altLang="en-US" sz="2400" dirty="0"/>
              <a:t>用于人记忆识别</a:t>
            </a:r>
          </a:p>
          <a:p>
            <a:pPr eaLnBrk="1" hangingPunct="1">
              <a:buFont typeface="Wingdings" pitchFamily="2" charset="2"/>
              <a:buNone/>
            </a:pPr>
            <a:r>
              <a:rPr lang="en-US" altLang="zh-CN" sz="2800" dirty="0">
                <a:solidFill>
                  <a:schemeClr val="accent2"/>
                </a:solidFill>
              </a:rPr>
              <a:t>Q: </a:t>
            </a:r>
            <a:r>
              <a:rPr lang="zh-CN" altLang="en-US" sz="2800" dirty="0"/>
              <a:t>可以在</a:t>
            </a:r>
            <a:r>
              <a:rPr lang="en-US" altLang="zh-CN" sz="2800" dirty="0"/>
              <a:t>IP</a:t>
            </a:r>
            <a:r>
              <a:rPr lang="zh-CN" altLang="en-US" sz="2800" dirty="0"/>
              <a:t>地址和主机名之间建立映射吗 </a:t>
            </a:r>
            <a:r>
              <a:rPr lang="en-US" altLang="zh-CN" sz="2800" dirty="0"/>
              <a:t>?</a:t>
            </a:r>
          </a:p>
        </p:txBody>
      </p:sp>
      <p:sp>
        <p:nvSpPr>
          <p:cNvPr id="8" name="Rectangle 3">
            <a:extLst>
              <a:ext uri="{FF2B5EF4-FFF2-40B4-BE49-F238E27FC236}">
                <a16:creationId xmlns:a16="http://schemas.microsoft.com/office/drawing/2014/main" id="{604000F3-BEED-994E-865F-D3EA9EFE3E96}"/>
              </a:ext>
            </a:extLst>
          </p:cNvPr>
          <p:cNvSpPr>
            <a:spLocks noChangeArrowheads="1"/>
          </p:cNvSpPr>
          <p:nvPr/>
        </p:nvSpPr>
        <p:spPr bwMode="auto">
          <a:xfrm>
            <a:off x="6063034" y="2033587"/>
            <a:ext cx="5715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800" dirty="0">
                <a:solidFill>
                  <a:schemeClr val="accent2"/>
                </a:solidFill>
              </a:rPr>
              <a:t>DNS</a:t>
            </a:r>
            <a:r>
              <a:rPr lang="zh-CN" altLang="en-US" sz="2800" dirty="0">
                <a:solidFill>
                  <a:schemeClr val="accent2"/>
                </a:solidFill>
              </a:rPr>
              <a:t>服务器提供的功能：</a:t>
            </a:r>
          </a:p>
          <a:p>
            <a:pPr eaLnBrk="1" hangingPunct="1">
              <a:buClr>
                <a:srgbClr val="3333CC"/>
              </a:buClr>
              <a:buSzPct val="85000"/>
              <a:buFont typeface="Wingdings" pitchFamily="2" charset="2"/>
              <a:buChar char="r"/>
            </a:pPr>
            <a:r>
              <a:rPr lang="zh-CN" altLang="en-US" sz="2800" dirty="0"/>
              <a:t>主机名到</a:t>
            </a:r>
            <a:r>
              <a:rPr lang="en-US" altLang="zh-CN" sz="2800" dirty="0"/>
              <a:t>IP</a:t>
            </a:r>
            <a:r>
              <a:rPr lang="zh-CN" altLang="en-US" sz="2800" dirty="0"/>
              <a:t>地址的转换</a:t>
            </a:r>
          </a:p>
          <a:p>
            <a:pPr eaLnBrk="1" hangingPunct="1">
              <a:buClr>
                <a:srgbClr val="3333CC"/>
              </a:buClr>
              <a:buSzPct val="85000"/>
              <a:buFont typeface="Wingdings" pitchFamily="2" charset="2"/>
              <a:buChar char="r"/>
            </a:pPr>
            <a:r>
              <a:rPr lang="zh-CN" altLang="en-US" sz="2800" dirty="0"/>
              <a:t>主机别名</a:t>
            </a:r>
          </a:p>
          <a:p>
            <a:pPr lvl="1" eaLnBrk="1" hangingPunct="1">
              <a:buClr>
                <a:srgbClr val="3333CC"/>
              </a:buClr>
              <a:buSzPct val="85000"/>
              <a:buFont typeface="Wingdings" pitchFamily="2" charset="2"/>
              <a:buChar char="m"/>
            </a:pPr>
            <a:r>
              <a:rPr lang="zh-CN" altLang="en-US" sz="2400" dirty="0"/>
              <a:t>一个主机可以有一个规范主机名和多个主机别名</a:t>
            </a:r>
          </a:p>
          <a:p>
            <a:pPr eaLnBrk="1" hangingPunct="1">
              <a:buClr>
                <a:srgbClr val="3333CC"/>
              </a:buClr>
              <a:buSzPct val="85000"/>
              <a:buFont typeface="Wingdings" pitchFamily="2" charset="2"/>
              <a:buChar char="r"/>
            </a:pPr>
            <a:r>
              <a:rPr lang="zh-CN" altLang="en-US" sz="2800" dirty="0"/>
              <a:t>邮件服务器别名</a:t>
            </a:r>
          </a:p>
          <a:p>
            <a:pPr eaLnBrk="1" hangingPunct="1">
              <a:buClr>
                <a:srgbClr val="3333CC"/>
              </a:buClr>
              <a:buSzPct val="85000"/>
              <a:buFont typeface="Wingdings" pitchFamily="2" charset="2"/>
              <a:buChar char="r"/>
            </a:pPr>
            <a:r>
              <a:rPr lang="zh-CN" altLang="en-US" sz="2800" dirty="0"/>
              <a:t>负载分配</a:t>
            </a:r>
          </a:p>
          <a:p>
            <a:pPr lvl="1" eaLnBrk="1" hangingPunct="1">
              <a:buClr>
                <a:srgbClr val="3333CC"/>
              </a:buClr>
              <a:buSzPct val="85000"/>
              <a:buFont typeface="Wingdings" pitchFamily="2" charset="2"/>
              <a:buChar char="m"/>
            </a:pPr>
            <a:r>
              <a:rPr lang="en-US" altLang="zh-CN" sz="2400" dirty="0"/>
              <a:t>DNS</a:t>
            </a:r>
            <a:r>
              <a:rPr lang="zh-CN" altLang="en-US" sz="2400" dirty="0"/>
              <a:t>实现冗余服务器：一个</a:t>
            </a:r>
            <a:r>
              <a:rPr lang="en-US" altLang="zh-CN" sz="2400" dirty="0"/>
              <a:t>IP</a:t>
            </a:r>
            <a:r>
              <a:rPr lang="zh-CN" altLang="en-US" sz="2400" dirty="0"/>
              <a:t>地址集合可以对应于同一个规范主机名。</a:t>
            </a:r>
          </a:p>
        </p:txBody>
      </p:sp>
      <p:sp>
        <p:nvSpPr>
          <p:cNvPr id="5" name="Title 1">
            <a:extLst>
              <a:ext uri="{FF2B5EF4-FFF2-40B4-BE49-F238E27FC236}">
                <a16:creationId xmlns:a16="http://schemas.microsoft.com/office/drawing/2014/main" id="{D319B0C7-7FF6-6440-B689-BD3099CA9515}"/>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370380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2">
            <a:extLst>
              <a:ext uri="{FF2B5EF4-FFF2-40B4-BE49-F238E27FC236}">
                <a16:creationId xmlns:a16="http://schemas.microsoft.com/office/drawing/2014/main" id="{E661E495-DD03-0246-9517-5FADE3D7F181}"/>
              </a:ext>
            </a:extLst>
          </p:cNvPr>
          <p:cNvSpPr>
            <a:spLocks noChangeArrowheads="1"/>
          </p:cNvSpPr>
          <p:nvPr/>
        </p:nvSpPr>
        <p:spPr bwMode="auto">
          <a:xfrm>
            <a:off x="5474030" y="712518"/>
            <a:ext cx="2158340" cy="8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en-US" altLang="zh-CN" sz="3600" dirty="0">
                <a:solidFill>
                  <a:schemeClr val="accent1"/>
                </a:solidFill>
                <a:latin typeface="+mn-lt"/>
                <a:ea typeface="+mn-ea"/>
                <a:cs typeface="+mn-ea"/>
              </a:rPr>
              <a:t>DNS </a:t>
            </a:r>
          </a:p>
        </p:txBody>
      </p:sp>
      <p:sp>
        <p:nvSpPr>
          <p:cNvPr id="183298" name="Rectangle 4">
            <a:extLst>
              <a:ext uri="{FF2B5EF4-FFF2-40B4-BE49-F238E27FC236}">
                <a16:creationId xmlns:a16="http://schemas.microsoft.com/office/drawing/2014/main" id="{B519FB85-1E6B-534D-81E1-A84328095D02}"/>
              </a:ext>
            </a:extLst>
          </p:cNvPr>
          <p:cNvSpPr>
            <a:spLocks noChangeArrowheads="1"/>
          </p:cNvSpPr>
          <p:nvPr/>
        </p:nvSpPr>
        <p:spPr bwMode="auto">
          <a:xfrm>
            <a:off x="6553200" y="1905000"/>
            <a:ext cx="3759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zh-CN" altLang="en-US" sz="2800" dirty="0">
                <a:solidFill>
                  <a:schemeClr val="accent2"/>
                </a:solidFill>
              </a:rPr>
              <a:t>为什么不集中式</a:t>
            </a:r>
            <a:r>
              <a:rPr lang="en-US" altLang="zh-CN" sz="2800" dirty="0">
                <a:solidFill>
                  <a:schemeClr val="accent2"/>
                </a:solidFill>
              </a:rPr>
              <a:t>DNS?</a:t>
            </a:r>
          </a:p>
          <a:p>
            <a:pPr eaLnBrk="1" hangingPunct="1">
              <a:buClr>
                <a:srgbClr val="3333CC"/>
              </a:buClr>
              <a:buSzPct val="85000"/>
              <a:buFont typeface="Wingdings" pitchFamily="2" charset="2"/>
              <a:buChar char="r"/>
            </a:pPr>
            <a:r>
              <a:rPr lang="zh-CN" altLang="en-US" sz="2800" dirty="0"/>
              <a:t>单点故障</a:t>
            </a:r>
          </a:p>
          <a:p>
            <a:pPr eaLnBrk="1" hangingPunct="1">
              <a:buClr>
                <a:srgbClr val="3333CC"/>
              </a:buClr>
              <a:buSzPct val="85000"/>
              <a:buFont typeface="Wingdings" pitchFamily="2" charset="2"/>
              <a:buChar char="r"/>
            </a:pPr>
            <a:r>
              <a:rPr lang="zh-CN" altLang="en-US" sz="2800" dirty="0"/>
              <a:t>巨大访问量</a:t>
            </a:r>
          </a:p>
          <a:p>
            <a:pPr eaLnBrk="1" hangingPunct="1">
              <a:buClr>
                <a:srgbClr val="3333CC"/>
              </a:buClr>
              <a:buSzPct val="85000"/>
              <a:buFont typeface="Wingdings" pitchFamily="2" charset="2"/>
              <a:buChar char="r"/>
            </a:pPr>
            <a:r>
              <a:rPr lang="zh-CN" altLang="en-US" sz="2800" dirty="0"/>
              <a:t>远距离集中式数据库</a:t>
            </a:r>
          </a:p>
          <a:p>
            <a:pPr eaLnBrk="1" hangingPunct="1">
              <a:buClr>
                <a:srgbClr val="3333CC"/>
              </a:buClr>
              <a:buSzPct val="85000"/>
              <a:buFont typeface="Wingdings" pitchFamily="2" charset="2"/>
              <a:buChar char="r"/>
            </a:pPr>
            <a:r>
              <a:rPr lang="zh-CN" altLang="en-US" sz="2800" dirty="0"/>
              <a:t>维护</a:t>
            </a:r>
          </a:p>
          <a:p>
            <a:pPr eaLnBrk="1" hangingPunct="1">
              <a:buFontTx/>
              <a:buNone/>
            </a:pPr>
            <a:endParaRPr lang="zh-CN" altLang="en-US" sz="2800" dirty="0"/>
          </a:p>
          <a:p>
            <a:pPr eaLnBrk="1" hangingPunct="1">
              <a:buFontTx/>
              <a:buNone/>
            </a:pPr>
            <a:r>
              <a:rPr lang="zh-CN" altLang="en-US" sz="2800" dirty="0"/>
              <a:t>不可扩展</a:t>
            </a:r>
            <a:r>
              <a:rPr lang="en-US" altLang="zh-CN" sz="2800" i="1" dirty="0"/>
              <a:t>!</a:t>
            </a:r>
          </a:p>
        </p:txBody>
      </p:sp>
      <p:sp>
        <p:nvSpPr>
          <p:cNvPr id="164867" name="Rectangle 4">
            <a:extLst>
              <a:ext uri="{FF2B5EF4-FFF2-40B4-BE49-F238E27FC236}">
                <a16:creationId xmlns:a16="http://schemas.microsoft.com/office/drawing/2014/main" id="{4BB48342-0151-4A42-8D1C-80297CE211F2}"/>
              </a:ext>
            </a:extLst>
          </p:cNvPr>
          <p:cNvSpPr txBox="1">
            <a:spLocks noChangeArrowheads="1"/>
          </p:cNvSpPr>
          <p:nvPr/>
        </p:nvSpPr>
        <p:spPr bwMode="auto">
          <a:xfrm>
            <a:off x="1143000" y="1905000"/>
            <a:ext cx="50546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Clr>
                <a:srgbClr val="3333CC"/>
              </a:buClr>
              <a:buSzPct val="85000"/>
              <a:buFont typeface="Wingdings" pitchFamily="2" charset="2"/>
              <a:buNone/>
              <a:defRPr/>
            </a:pPr>
            <a:r>
              <a:rPr lang="en-US" altLang="zh-CN" sz="2800" dirty="0">
                <a:solidFill>
                  <a:srgbClr val="7030A0"/>
                </a:solidFill>
              </a:rPr>
              <a:t>Domain Name System:</a:t>
            </a:r>
          </a:p>
          <a:p>
            <a:pPr eaLnBrk="1" hangingPunct="1">
              <a:buClr>
                <a:srgbClr val="3333CC"/>
              </a:buClr>
              <a:buSzPct val="85000"/>
              <a:buFont typeface="Wingdings" pitchFamily="2" charset="2"/>
              <a:buNone/>
              <a:defRPr/>
            </a:pPr>
            <a:r>
              <a:rPr lang="zh-CN" altLang="en-US" sz="2800" dirty="0"/>
              <a:t>域名系统</a:t>
            </a:r>
          </a:p>
          <a:p>
            <a:pPr eaLnBrk="1" hangingPunct="1">
              <a:buClr>
                <a:srgbClr val="3333CC"/>
              </a:buClr>
              <a:buSzPct val="85000"/>
              <a:buFont typeface="Wingdings" pitchFamily="2" charset="2"/>
              <a:buChar char="r"/>
              <a:defRPr/>
            </a:pPr>
            <a:r>
              <a:rPr lang="zh-CN" altLang="en-US" sz="2800" dirty="0">
                <a:solidFill>
                  <a:schemeClr val="accent2"/>
                </a:solidFill>
              </a:rPr>
              <a:t>分布式数据库</a:t>
            </a:r>
            <a:r>
              <a:rPr lang="zh-CN" altLang="en-US" sz="2800" i="1" dirty="0">
                <a:solidFill>
                  <a:srgbClr val="3333CC"/>
                </a:solidFill>
              </a:rPr>
              <a:t>：</a:t>
            </a:r>
            <a:r>
              <a:rPr lang="zh-CN" altLang="en-US" sz="2800" dirty="0"/>
              <a:t>一个由分层</a:t>
            </a:r>
            <a:r>
              <a:rPr lang="en-US" altLang="zh-CN" sz="2800" dirty="0"/>
              <a:t>DNS</a:t>
            </a:r>
            <a:r>
              <a:rPr lang="zh-CN" altLang="en-US" sz="2800" dirty="0"/>
              <a:t>服务器实现的分布式数据库</a:t>
            </a:r>
          </a:p>
          <a:p>
            <a:pPr eaLnBrk="1" hangingPunct="1">
              <a:buClr>
                <a:srgbClr val="3333CC"/>
              </a:buClr>
              <a:buSzPct val="85000"/>
              <a:buFont typeface="Wingdings" pitchFamily="2" charset="2"/>
              <a:buChar char="r"/>
              <a:defRPr/>
            </a:pPr>
            <a:r>
              <a:rPr lang="zh-CN" altLang="en-US" sz="2800" dirty="0">
                <a:solidFill>
                  <a:schemeClr val="accent2"/>
                </a:solidFill>
              </a:rPr>
              <a:t>应用层协议：</a:t>
            </a:r>
            <a:r>
              <a:rPr lang="en-US" altLang="zh-CN" sz="2800" dirty="0"/>
              <a:t>DNS</a:t>
            </a:r>
            <a:r>
              <a:rPr lang="zh-CN" altLang="en-US" sz="2800" dirty="0"/>
              <a:t>服务器实现域名转换 </a:t>
            </a:r>
            <a:r>
              <a:rPr lang="en-US" altLang="zh-CN" sz="2800" dirty="0"/>
              <a:t>(</a:t>
            </a:r>
            <a:r>
              <a:rPr lang="zh-CN" altLang="en-US" sz="2800" dirty="0"/>
              <a:t>域名</a:t>
            </a:r>
            <a:r>
              <a:rPr lang="en-US" altLang="zh-CN" sz="2800" dirty="0"/>
              <a:t>/</a:t>
            </a:r>
            <a:r>
              <a:rPr lang="zh-CN" altLang="en-US" sz="2800" dirty="0"/>
              <a:t>地址转换</a:t>
            </a:r>
            <a:r>
              <a:rPr lang="en-US" altLang="zh-CN" sz="2800" dirty="0"/>
              <a:t>)</a:t>
            </a:r>
          </a:p>
        </p:txBody>
      </p:sp>
      <p:sp>
        <p:nvSpPr>
          <p:cNvPr id="5" name="Title 1">
            <a:extLst>
              <a:ext uri="{FF2B5EF4-FFF2-40B4-BE49-F238E27FC236}">
                <a16:creationId xmlns:a16="http://schemas.microsoft.com/office/drawing/2014/main" id="{4423BB9B-8234-A746-928C-9E3656EC4F7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7447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a:extLst>
              <a:ext uri="{FF2B5EF4-FFF2-40B4-BE49-F238E27FC236}">
                <a16:creationId xmlns:a16="http://schemas.microsoft.com/office/drawing/2014/main" id="{6FC37CD9-6D93-7248-B8E2-D05104B7A9E5}"/>
              </a:ext>
            </a:extLst>
          </p:cNvPr>
          <p:cNvSpPr>
            <a:spLocks noChangeArrowheads="1"/>
          </p:cNvSpPr>
          <p:nvPr/>
        </p:nvSpPr>
        <p:spPr bwMode="auto">
          <a:xfrm>
            <a:off x="4346781" y="8588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分布式、层次数据库</a:t>
            </a:r>
          </a:p>
        </p:txBody>
      </p:sp>
      <p:grpSp>
        <p:nvGrpSpPr>
          <p:cNvPr id="185346" name="Group 20">
            <a:extLst>
              <a:ext uri="{FF2B5EF4-FFF2-40B4-BE49-F238E27FC236}">
                <a16:creationId xmlns:a16="http://schemas.microsoft.com/office/drawing/2014/main" id="{AFD6B543-28D8-1948-B53A-8B14E266CC84}"/>
              </a:ext>
            </a:extLst>
          </p:cNvPr>
          <p:cNvGrpSpPr>
            <a:grpSpLocks/>
          </p:cNvGrpSpPr>
          <p:nvPr/>
        </p:nvGrpSpPr>
        <p:grpSpPr bwMode="auto">
          <a:xfrm>
            <a:off x="1566863" y="2743200"/>
            <a:ext cx="9415462" cy="2706688"/>
            <a:chOff x="30" y="689"/>
            <a:chExt cx="5931" cy="1705"/>
          </a:xfrm>
        </p:grpSpPr>
        <p:sp>
          <p:nvSpPr>
            <p:cNvPr id="185347" name="Rectangle 3">
              <a:extLst>
                <a:ext uri="{FF2B5EF4-FFF2-40B4-BE49-F238E27FC236}">
                  <a16:creationId xmlns:a16="http://schemas.microsoft.com/office/drawing/2014/main" id="{B48BB7F4-63BF-E448-815C-88D91F48F0F7}"/>
                </a:ext>
              </a:extLst>
            </p:cNvPr>
            <p:cNvSpPr>
              <a:spLocks noChangeArrowheads="1"/>
            </p:cNvSpPr>
            <p:nvPr/>
          </p:nvSpPr>
          <p:spPr bwMode="auto">
            <a:xfrm>
              <a:off x="2193" y="689"/>
              <a:ext cx="14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2400"/>
                <a:t>根 </a:t>
              </a:r>
              <a:r>
                <a:rPr lang="en-US" altLang="zh-CN" sz="2400"/>
                <a:t>DNS </a:t>
              </a:r>
              <a:r>
                <a:rPr lang="zh-CN" altLang="en-US" sz="2400"/>
                <a:t>服务器</a:t>
              </a:r>
            </a:p>
          </p:txBody>
        </p:sp>
        <p:sp>
          <p:nvSpPr>
            <p:cNvPr id="185348" name="Rectangle 4">
              <a:extLst>
                <a:ext uri="{FF2B5EF4-FFF2-40B4-BE49-F238E27FC236}">
                  <a16:creationId xmlns:a16="http://schemas.microsoft.com/office/drawing/2014/main" id="{9A24099B-0BF3-4245-BD92-EE850C480853}"/>
                </a:ext>
              </a:extLst>
            </p:cNvPr>
            <p:cNvSpPr>
              <a:spLocks noChangeArrowheads="1"/>
            </p:cNvSpPr>
            <p:nvPr/>
          </p:nvSpPr>
          <p:spPr bwMode="auto">
            <a:xfrm>
              <a:off x="571" y="1362"/>
              <a:ext cx="16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com DNS </a:t>
              </a:r>
              <a:r>
                <a:rPr lang="zh-CN" altLang="en-US" sz="2400"/>
                <a:t>服务器</a:t>
              </a:r>
            </a:p>
          </p:txBody>
        </p:sp>
        <p:sp>
          <p:nvSpPr>
            <p:cNvPr id="185349" name="Rectangle 5">
              <a:extLst>
                <a:ext uri="{FF2B5EF4-FFF2-40B4-BE49-F238E27FC236}">
                  <a16:creationId xmlns:a16="http://schemas.microsoft.com/office/drawing/2014/main" id="{FBF1F7D3-B19A-FA40-B3F3-84EF71817124}"/>
                </a:ext>
              </a:extLst>
            </p:cNvPr>
            <p:cNvSpPr>
              <a:spLocks noChangeArrowheads="1"/>
            </p:cNvSpPr>
            <p:nvPr/>
          </p:nvSpPr>
          <p:spPr bwMode="auto">
            <a:xfrm>
              <a:off x="2239" y="1320"/>
              <a:ext cx="15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org DNS </a:t>
              </a:r>
              <a:r>
                <a:rPr lang="zh-CN" altLang="en-US" sz="2400"/>
                <a:t>服务器</a:t>
              </a:r>
            </a:p>
          </p:txBody>
        </p:sp>
        <p:sp>
          <p:nvSpPr>
            <p:cNvPr id="185350" name="Rectangle 6">
              <a:extLst>
                <a:ext uri="{FF2B5EF4-FFF2-40B4-BE49-F238E27FC236}">
                  <a16:creationId xmlns:a16="http://schemas.microsoft.com/office/drawing/2014/main" id="{B68186C6-3089-AD46-B266-EEC41C72A8DD}"/>
                </a:ext>
              </a:extLst>
            </p:cNvPr>
            <p:cNvSpPr>
              <a:spLocks noChangeArrowheads="1"/>
            </p:cNvSpPr>
            <p:nvPr/>
          </p:nvSpPr>
          <p:spPr bwMode="auto">
            <a:xfrm>
              <a:off x="3861" y="1320"/>
              <a:ext cx="15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edu DNS </a:t>
              </a:r>
              <a:r>
                <a:rPr lang="zh-CN" altLang="en-US" sz="2400"/>
                <a:t>服务器</a:t>
              </a:r>
            </a:p>
          </p:txBody>
        </p:sp>
        <p:sp>
          <p:nvSpPr>
            <p:cNvPr id="185351" name="Line 7">
              <a:extLst>
                <a:ext uri="{FF2B5EF4-FFF2-40B4-BE49-F238E27FC236}">
                  <a16:creationId xmlns:a16="http://schemas.microsoft.com/office/drawing/2014/main" id="{000C49E7-476E-E74C-904F-90F4B848A55E}"/>
                </a:ext>
              </a:extLst>
            </p:cNvPr>
            <p:cNvSpPr>
              <a:spLocks noChangeShapeType="1"/>
            </p:cNvSpPr>
            <p:nvPr/>
          </p:nvSpPr>
          <p:spPr bwMode="auto">
            <a:xfrm flipH="1">
              <a:off x="1337" y="941"/>
              <a:ext cx="1307"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2" name="Line 8">
              <a:extLst>
                <a:ext uri="{FF2B5EF4-FFF2-40B4-BE49-F238E27FC236}">
                  <a16:creationId xmlns:a16="http://schemas.microsoft.com/office/drawing/2014/main" id="{F3C8AB15-D246-9D40-8EF3-5285C1DAD773}"/>
                </a:ext>
              </a:extLst>
            </p:cNvPr>
            <p:cNvSpPr>
              <a:spLocks noChangeShapeType="1"/>
            </p:cNvSpPr>
            <p:nvPr/>
          </p:nvSpPr>
          <p:spPr bwMode="auto">
            <a:xfrm>
              <a:off x="2825" y="899"/>
              <a:ext cx="0" cy="42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3" name="Line 9">
              <a:extLst>
                <a:ext uri="{FF2B5EF4-FFF2-40B4-BE49-F238E27FC236}">
                  <a16:creationId xmlns:a16="http://schemas.microsoft.com/office/drawing/2014/main" id="{E5BA1EBD-15A3-2C4F-9E00-8E25D37EE63B}"/>
                </a:ext>
              </a:extLst>
            </p:cNvPr>
            <p:cNvSpPr>
              <a:spLocks noChangeShapeType="1"/>
            </p:cNvSpPr>
            <p:nvPr/>
          </p:nvSpPr>
          <p:spPr bwMode="auto">
            <a:xfrm>
              <a:off x="3050" y="941"/>
              <a:ext cx="1352" cy="37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4" name="Rectangle 10">
              <a:extLst>
                <a:ext uri="{FF2B5EF4-FFF2-40B4-BE49-F238E27FC236}">
                  <a16:creationId xmlns:a16="http://schemas.microsoft.com/office/drawing/2014/main" id="{CB97234E-1C88-7844-B420-896659DB17D4}"/>
                </a:ext>
              </a:extLst>
            </p:cNvPr>
            <p:cNvSpPr>
              <a:spLocks noChangeArrowheads="1"/>
            </p:cNvSpPr>
            <p:nvPr/>
          </p:nvSpPr>
          <p:spPr bwMode="auto">
            <a:xfrm>
              <a:off x="3645" y="1866"/>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poly.edu</a:t>
              </a:r>
            </a:p>
            <a:p>
              <a:pPr eaLnBrk="1" hangingPunct="1">
                <a:spcBef>
                  <a:spcPct val="0"/>
                </a:spcBef>
                <a:buFontTx/>
                <a:buNone/>
              </a:pPr>
              <a:r>
                <a:rPr lang="en-US" altLang="zh-CN" sz="2400"/>
                <a:t>DNS </a:t>
              </a:r>
              <a:r>
                <a:rPr lang="zh-CN" altLang="en-US" sz="2400"/>
                <a:t>服务器</a:t>
              </a:r>
            </a:p>
          </p:txBody>
        </p:sp>
        <p:sp>
          <p:nvSpPr>
            <p:cNvPr id="185355" name="Rectangle 11">
              <a:extLst>
                <a:ext uri="{FF2B5EF4-FFF2-40B4-BE49-F238E27FC236}">
                  <a16:creationId xmlns:a16="http://schemas.microsoft.com/office/drawing/2014/main" id="{25BD2FA4-009F-F24C-8DA4-DEE6CC9B05C0}"/>
                </a:ext>
              </a:extLst>
            </p:cNvPr>
            <p:cNvSpPr>
              <a:spLocks noChangeArrowheads="1"/>
            </p:cNvSpPr>
            <p:nvPr/>
          </p:nvSpPr>
          <p:spPr bwMode="auto">
            <a:xfrm>
              <a:off x="4788"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umass.edu</a:t>
              </a:r>
            </a:p>
            <a:p>
              <a:pPr eaLnBrk="1" hangingPunct="1">
                <a:spcBef>
                  <a:spcPct val="0"/>
                </a:spcBef>
                <a:buFontTx/>
                <a:buNone/>
              </a:pPr>
              <a:r>
                <a:rPr lang="en-US" altLang="zh-CN" sz="2400"/>
                <a:t>DNS </a:t>
              </a:r>
              <a:r>
                <a:rPr lang="zh-CN" altLang="en-US" sz="2400"/>
                <a:t>服务器</a:t>
              </a:r>
            </a:p>
          </p:txBody>
        </p:sp>
        <p:sp>
          <p:nvSpPr>
            <p:cNvPr id="185356" name="Line 12">
              <a:extLst>
                <a:ext uri="{FF2B5EF4-FFF2-40B4-BE49-F238E27FC236}">
                  <a16:creationId xmlns:a16="http://schemas.microsoft.com/office/drawing/2014/main" id="{9DB20713-D151-E048-8C49-A58DA5EA7512}"/>
                </a:ext>
              </a:extLst>
            </p:cNvPr>
            <p:cNvSpPr>
              <a:spLocks noChangeShapeType="1"/>
            </p:cNvSpPr>
            <p:nvPr/>
          </p:nvSpPr>
          <p:spPr bwMode="auto">
            <a:xfrm flipH="1">
              <a:off x="4402" y="1611"/>
              <a:ext cx="316" cy="21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7" name="Line 13">
              <a:extLst>
                <a:ext uri="{FF2B5EF4-FFF2-40B4-BE49-F238E27FC236}">
                  <a16:creationId xmlns:a16="http://schemas.microsoft.com/office/drawing/2014/main" id="{0BD2A3B8-199C-E24A-87B3-B613BF4AB605}"/>
                </a:ext>
              </a:extLst>
            </p:cNvPr>
            <p:cNvSpPr>
              <a:spLocks noChangeShapeType="1"/>
            </p:cNvSpPr>
            <p:nvPr/>
          </p:nvSpPr>
          <p:spPr bwMode="auto">
            <a:xfrm>
              <a:off x="4721" y="1611"/>
              <a:ext cx="429"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58" name="Rectangle 14">
              <a:extLst>
                <a:ext uri="{FF2B5EF4-FFF2-40B4-BE49-F238E27FC236}">
                  <a16:creationId xmlns:a16="http://schemas.microsoft.com/office/drawing/2014/main" id="{E258BC1F-FD08-1143-8AE6-947E7CC28589}"/>
                </a:ext>
              </a:extLst>
            </p:cNvPr>
            <p:cNvSpPr>
              <a:spLocks noChangeArrowheads="1"/>
            </p:cNvSpPr>
            <p:nvPr/>
          </p:nvSpPr>
          <p:spPr bwMode="auto">
            <a:xfrm>
              <a:off x="30" y="1864"/>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yahoo.com</a:t>
              </a:r>
            </a:p>
            <a:p>
              <a:pPr eaLnBrk="1" hangingPunct="1">
                <a:spcBef>
                  <a:spcPct val="0"/>
                </a:spcBef>
                <a:buFontTx/>
                <a:buNone/>
              </a:pPr>
              <a:r>
                <a:rPr lang="en-US" altLang="zh-CN" sz="2400"/>
                <a:t>DNS </a:t>
              </a:r>
              <a:r>
                <a:rPr lang="zh-CN" altLang="en-US" sz="2400"/>
                <a:t>服务器</a:t>
              </a:r>
            </a:p>
          </p:txBody>
        </p:sp>
        <p:sp>
          <p:nvSpPr>
            <p:cNvPr id="185359" name="Rectangle 15">
              <a:extLst>
                <a:ext uri="{FF2B5EF4-FFF2-40B4-BE49-F238E27FC236}">
                  <a16:creationId xmlns:a16="http://schemas.microsoft.com/office/drawing/2014/main" id="{6FA9E87C-CF0E-9A40-9508-AEDEF510A2BD}"/>
                </a:ext>
              </a:extLst>
            </p:cNvPr>
            <p:cNvSpPr>
              <a:spLocks noChangeArrowheads="1"/>
            </p:cNvSpPr>
            <p:nvPr/>
          </p:nvSpPr>
          <p:spPr bwMode="auto">
            <a:xfrm>
              <a:off x="1203" y="1867"/>
              <a:ext cx="129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amazon.com</a:t>
              </a:r>
            </a:p>
            <a:p>
              <a:pPr eaLnBrk="1" hangingPunct="1">
                <a:spcBef>
                  <a:spcPct val="0"/>
                </a:spcBef>
                <a:buFontTx/>
                <a:buNone/>
              </a:pPr>
              <a:r>
                <a:rPr lang="en-US" altLang="zh-CN" sz="2400"/>
                <a:t>DNS </a:t>
              </a:r>
              <a:r>
                <a:rPr lang="zh-CN" altLang="en-US" sz="2400"/>
                <a:t>服务器</a:t>
              </a:r>
            </a:p>
          </p:txBody>
        </p:sp>
        <p:sp>
          <p:nvSpPr>
            <p:cNvPr id="185360" name="Line 16">
              <a:extLst>
                <a:ext uri="{FF2B5EF4-FFF2-40B4-BE49-F238E27FC236}">
                  <a16:creationId xmlns:a16="http://schemas.microsoft.com/office/drawing/2014/main" id="{984F58AA-652B-0A49-B9D5-C575CB7D8A22}"/>
                </a:ext>
              </a:extLst>
            </p:cNvPr>
            <p:cNvSpPr>
              <a:spLocks noChangeShapeType="1"/>
            </p:cNvSpPr>
            <p:nvPr/>
          </p:nvSpPr>
          <p:spPr bwMode="auto">
            <a:xfrm flipH="1">
              <a:off x="771" y="1633"/>
              <a:ext cx="423" cy="251"/>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1" name="Line 17">
              <a:extLst>
                <a:ext uri="{FF2B5EF4-FFF2-40B4-BE49-F238E27FC236}">
                  <a16:creationId xmlns:a16="http://schemas.microsoft.com/office/drawing/2014/main" id="{92518AAD-C71E-FD49-A8BA-248311D1DD26}"/>
                </a:ext>
              </a:extLst>
            </p:cNvPr>
            <p:cNvSpPr>
              <a:spLocks noChangeShapeType="1"/>
            </p:cNvSpPr>
            <p:nvPr/>
          </p:nvSpPr>
          <p:spPr bwMode="auto">
            <a:xfrm>
              <a:off x="1230" y="1632"/>
              <a:ext cx="505" cy="27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85362" name="Rectangle 18">
              <a:extLst>
                <a:ext uri="{FF2B5EF4-FFF2-40B4-BE49-F238E27FC236}">
                  <a16:creationId xmlns:a16="http://schemas.microsoft.com/office/drawing/2014/main" id="{FC3F6D5A-A0F3-144A-83E8-624876AF2AC9}"/>
                </a:ext>
              </a:extLst>
            </p:cNvPr>
            <p:cNvSpPr>
              <a:spLocks noChangeArrowheads="1"/>
            </p:cNvSpPr>
            <p:nvPr/>
          </p:nvSpPr>
          <p:spPr bwMode="auto">
            <a:xfrm>
              <a:off x="2459" y="1870"/>
              <a:ext cx="117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en-US" altLang="zh-CN" sz="2400"/>
                <a:t>pbs.org</a:t>
              </a:r>
            </a:p>
            <a:p>
              <a:pPr eaLnBrk="1" hangingPunct="1">
                <a:spcBef>
                  <a:spcPct val="0"/>
                </a:spcBef>
                <a:buFontTx/>
                <a:buNone/>
              </a:pPr>
              <a:r>
                <a:rPr lang="en-US" altLang="zh-CN" sz="2400"/>
                <a:t>DNS </a:t>
              </a:r>
              <a:r>
                <a:rPr lang="zh-CN" altLang="en-US" sz="2400"/>
                <a:t>服务器</a:t>
              </a:r>
            </a:p>
          </p:txBody>
        </p:sp>
        <p:sp>
          <p:nvSpPr>
            <p:cNvPr id="185363" name="Line 19">
              <a:extLst>
                <a:ext uri="{FF2B5EF4-FFF2-40B4-BE49-F238E27FC236}">
                  <a16:creationId xmlns:a16="http://schemas.microsoft.com/office/drawing/2014/main" id="{C7699091-0941-AB41-9966-3E905AA9D8CF}"/>
                </a:ext>
              </a:extLst>
            </p:cNvPr>
            <p:cNvSpPr>
              <a:spLocks noChangeShapeType="1"/>
            </p:cNvSpPr>
            <p:nvPr/>
          </p:nvSpPr>
          <p:spPr bwMode="auto">
            <a:xfrm>
              <a:off x="2825" y="1530"/>
              <a:ext cx="0" cy="253"/>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21" name="Title 1">
            <a:extLst>
              <a:ext uri="{FF2B5EF4-FFF2-40B4-BE49-F238E27FC236}">
                <a16:creationId xmlns:a16="http://schemas.microsoft.com/office/drawing/2014/main" id="{E53E76E2-4E6B-8F47-8938-60E366809112}"/>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365493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1">
            <a:extLst>
              <a:ext uri="{FF2B5EF4-FFF2-40B4-BE49-F238E27FC236}">
                <a16:creationId xmlns:a16="http://schemas.microsoft.com/office/drawing/2014/main" id="{54466375-EB0F-734A-88BC-9EB17366436F}"/>
              </a:ext>
            </a:extLst>
          </p:cNvPr>
          <p:cNvSpPr>
            <a:spLocks noChangeArrowheads="1"/>
          </p:cNvSpPr>
          <p:nvPr/>
        </p:nvSpPr>
        <p:spPr bwMode="auto">
          <a:xfrm>
            <a:off x="1905000" y="2743200"/>
            <a:ext cx="89154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lnSpc>
                <a:spcPct val="90000"/>
              </a:lnSpc>
              <a:buFontTx/>
              <a:buNone/>
            </a:pPr>
            <a:r>
              <a:rPr lang="zh-CN" altLang="en-US" sz="2800" dirty="0">
                <a:solidFill>
                  <a:schemeClr val="accent2"/>
                </a:solidFill>
              </a:rPr>
              <a:t>客户机怎样决定主机名</a:t>
            </a:r>
            <a:r>
              <a:rPr lang="en-US" altLang="zh-CN" sz="2800" dirty="0" err="1">
                <a:solidFill>
                  <a:schemeClr val="accent2"/>
                </a:solidFill>
              </a:rPr>
              <a:t>www.amazon.com</a:t>
            </a:r>
            <a:r>
              <a:rPr lang="zh-CN" altLang="en-US" sz="2800" dirty="0">
                <a:solidFill>
                  <a:schemeClr val="accent2"/>
                </a:solidFill>
              </a:rPr>
              <a:t>的</a:t>
            </a:r>
            <a:r>
              <a:rPr lang="en-US" altLang="zh-CN" sz="2800" dirty="0">
                <a:solidFill>
                  <a:schemeClr val="accent2"/>
                </a:solidFill>
              </a:rPr>
              <a:t>IP</a:t>
            </a:r>
            <a:r>
              <a:rPr lang="zh-CN" altLang="en-US" sz="2800" dirty="0">
                <a:solidFill>
                  <a:schemeClr val="accent2"/>
                </a:solidFill>
              </a:rPr>
              <a:t>地址？</a:t>
            </a:r>
          </a:p>
          <a:p>
            <a:pPr eaLnBrk="1" hangingPunct="1">
              <a:lnSpc>
                <a:spcPct val="90000"/>
              </a:lnSpc>
              <a:buClr>
                <a:srgbClr val="3333CC"/>
              </a:buClr>
              <a:buSzPct val="85000"/>
              <a:buFont typeface="Wingdings" pitchFamily="2" charset="2"/>
              <a:buChar char="r"/>
            </a:pPr>
            <a:r>
              <a:rPr lang="zh-CN" altLang="en-US" sz="2800" dirty="0"/>
              <a:t>客户机查询根服务器得到</a:t>
            </a:r>
            <a:r>
              <a:rPr lang="en-US" altLang="zh-CN" sz="2800" dirty="0"/>
              <a:t>com DNS</a:t>
            </a:r>
            <a:r>
              <a:rPr lang="zh-CN" altLang="en-US" sz="2800" dirty="0"/>
              <a:t>服务器</a:t>
            </a:r>
          </a:p>
          <a:p>
            <a:pPr eaLnBrk="1" hangingPunct="1">
              <a:lnSpc>
                <a:spcPct val="90000"/>
              </a:lnSpc>
              <a:buClr>
                <a:srgbClr val="3333CC"/>
              </a:buClr>
              <a:buSzPct val="85000"/>
              <a:buFont typeface="Wingdings" pitchFamily="2" charset="2"/>
              <a:buChar char="r"/>
            </a:pPr>
            <a:r>
              <a:rPr lang="zh-CN" altLang="en-US" sz="2800" dirty="0"/>
              <a:t>客户机查询</a:t>
            </a:r>
            <a:r>
              <a:rPr lang="en-US" altLang="zh-CN" sz="2800" dirty="0"/>
              <a:t>com DNS</a:t>
            </a:r>
            <a:r>
              <a:rPr lang="zh-CN" altLang="en-US" sz="2800" dirty="0"/>
              <a:t>服务器得到</a:t>
            </a:r>
            <a:r>
              <a:rPr lang="en-US" altLang="zh-CN" sz="2800" dirty="0" err="1"/>
              <a:t>amazon.comDNS</a:t>
            </a:r>
            <a:r>
              <a:rPr lang="zh-CN" altLang="en-US" sz="2800" dirty="0"/>
              <a:t>服务器</a:t>
            </a:r>
          </a:p>
          <a:p>
            <a:pPr eaLnBrk="1" hangingPunct="1">
              <a:lnSpc>
                <a:spcPct val="90000"/>
              </a:lnSpc>
              <a:buClr>
                <a:srgbClr val="3333CC"/>
              </a:buClr>
              <a:buSzPct val="85000"/>
              <a:buFont typeface="Wingdings" pitchFamily="2" charset="2"/>
              <a:buChar char="r"/>
            </a:pPr>
            <a:r>
              <a:rPr lang="zh-CN" altLang="en-US" sz="2800" dirty="0"/>
              <a:t>客户机查询</a:t>
            </a:r>
            <a:r>
              <a:rPr lang="en-US" altLang="zh-CN" sz="2800" dirty="0" err="1"/>
              <a:t>amazon.comDNS</a:t>
            </a:r>
            <a:r>
              <a:rPr lang="zh-CN" altLang="en-US" sz="2800" dirty="0"/>
              <a:t>服务器得到</a:t>
            </a:r>
            <a:r>
              <a:rPr lang="en-US" altLang="zh-CN" sz="2800" dirty="0" err="1"/>
              <a:t>www.amazon.com</a:t>
            </a:r>
            <a:r>
              <a:rPr lang="zh-CN" altLang="en-US" sz="2800" dirty="0"/>
              <a:t>的</a:t>
            </a:r>
            <a:r>
              <a:rPr lang="en-US" altLang="zh-CN" sz="2800" dirty="0"/>
              <a:t>IP</a:t>
            </a:r>
            <a:r>
              <a:rPr lang="zh-CN" altLang="en-US" sz="2800" dirty="0"/>
              <a:t>地址</a:t>
            </a:r>
          </a:p>
        </p:txBody>
      </p:sp>
      <p:sp>
        <p:nvSpPr>
          <p:cNvPr id="24" name="Rectangle 2">
            <a:extLst>
              <a:ext uri="{FF2B5EF4-FFF2-40B4-BE49-F238E27FC236}">
                <a16:creationId xmlns:a16="http://schemas.microsoft.com/office/drawing/2014/main" id="{CBA43631-7874-D246-A3DF-F0B52487829C}"/>
              </a:ext>
            </a:extLst>
          </p:cNvPr>
          <p:cNvSpPr>
            <a:spLocks noChangeArrowheads="1"/>
          </p:cNvSpPr>
          <p:nvPr/>
        </p:nvSpPr>
        <p:spPr bwMode="auto">
          <a:xfrm>
            <a:off x="4419600" y="77882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3333CC"/>
              </a:buClr>
              <a:buSzPct val="85000"/>
              <a:buFont typeface="Wingdings" pitchFamily="2" charset="2"/>
              <a:buChar char="r"/>
              <a:defRPr sz="3200" b="1">
                <a:solidFill>
                  <a:schemeClr val="tx1"/>
                </a:solidFill>
                <a:latin typeface="Comic Sans MS" panose="030F0902030302020204" pitchFamily="66" charset="0"/>
                <a:ea typeface="宋体" panose="02010600030101010101" pitchFamily="2" charset="-122"/>
              </a:defRPr>
            </a:lvl1pPr>
            <a:lvl2pPr marL="742950" indent="-285750">
              <a:spcBef>
                <a:spcPct val="20000"/>
              </a:spcBef>
              <a:buClr>
                <a:srgbClr val="3333CC"/>
              </a:buClr>
              <a:buSzPct val="85000"/>
              <a:buFont typeface="Wingdings" pitchFamily="2" charset="2"/>
              <a:buChar char="m"/>
              <a:defRPr sz="2800" b="1">
                <a:solidFill>
                  <a:schemeClr val="tx1"/>
                </a:solidFill>
                <a:latin typeface="Comic Sans MS" panose="030F0902030302020204" pitchFamily="66" charset="0"/>
                <a:ea typeface="宋体" panose="02010600030101010101" pitchFamily="2" charset="-122"/>
              </a:defRPr>
            </a:lvl2pPr>
            <a:lvl3pPr marL="1143000" indent="-228600">
              <a:spcBef>
                <a:spcPct val="20000"/>
              </a:spcBef>
              <a:buChar char="•"/>
              <a:defRPr sz="2400" b="1">
                <a:solidFill>
                  <a:schemeClr val="tx1"/>
                </a:solidFill>
                <a:latin typeface="Comic Sans MS" panose="030F0902030302020204" pitchFamily="66" charset="0"/>
                <a:ea typeface="宋体" panose="02010600030101010101" pitchFamily="2" charset="-122"/>
              </a:defRPr>
            </a:lvl3pPr>
            <a:lvl4pPr marL="1600200" indent="-228600">
              <a:spcBef>
                <a:spcPct val="20000"/>
              </a:spcBef>
              <a:buChar char="–"/>
              <a:defRPr sz="2000" b="1">
                <a:solidFill>
                  <a:schemeClr val="tx1"/>
                </a:solidFill>
                <a:latin typeface="Comic Sans MS" panose="030F0902030302020204" pitchFamily="66" charset="0"/>
                <a:ea typeface="宋体" panose="02010600030101010101" pitchFamily="2" charset="-122"/>
              </a:defRPr>
            </a:lvl4pPr>
            <a:lvl5pPr marL="2057400" indent="-228600">
              <a:spcBef>
                <a:spcPct val="20000"/>
              </a:spcBef>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defRPr/>
            </a:pPr>
            <a:r>
              <a:rPr lang="zh-CN" altLang="en-US" sz="3600" dirty="0">
                <a:solidFill>
                  <a:schemeClr val="accent1"/>
                </a:solidFill>
                <a:latin typeface="+mn-lt"/>
                <a:ea typeface="+mn-ea"/>
                <a:cs typeface="+mn-ea"/>
              </a:rPr>
              <a:t>分布式、层次数据库</a:t>
            </a:r>
          </a:p>
        </p:txBody>
      </p:sp>
      <p:sp>
        <p:nvSpPr>
          <p:cNvPr id="4" name="Title 1">
            <a:extLst>
              <a:ext uri="{FF2B5EF4-FFF2-40B4-BE49-F238E27FC236}">
                <a16:creationId xmlns:a16="http://schemas.microsoft.com/office/drawing/2014/main" id="{44DF2F61-F6C1-E047-A697-04A49FE22208}"/>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0388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a:extLst>
              <a:ext uri="{FF2B5EF4-FFF2-40B4-BE49-F238E27FC236}">
                <a16:creationId xmlns:a16="http://schemas.microsoft.com/office/drawing/2014/main" id="{2F1EF25F-D06C-C34A-B383-88A214BB9A4A}"/>
              </a:ext>
            </a:extLst>
          </p:cNvPr>
          <p:cNvSpPr>
            <a:spLocks noGrp="1" noChangeArrowheads="1"/>
          </p:cNvSpPr>
          <p:nvPr>
            <p:ph type="title"/>
          </p:nvPr>
        </p:nvSpPr>
        <p:spPr>
          <a:xfrm>
            <a:off x="2763971" y="926801"/>
            <a:ext cx="8191500" cy="1143000"/>
          </a:xfrm>
        </p:spPr>
        <p:txBody>
          <a:bodyPr/>
          <a:lstStyle/>
          <a:p>
            <a:pPr>
              <a:defRPr/>
            </a:pPr>
            <a:r>
              <a:rPr lang="en-US" altLang="zh-CN" sz="3200" b="1" dirty="0">
                <a:solidFill>
                  <a:schemeClr val="accent1"/>
                </a:solidFill>
                <a:latin typeface="+mn-lt"/>
                <a:ea typeface="+mn-ea"/>
                <a:cs typeface="+mn-ea"/>
              </a:rPr>
              <a:t>DNS: </a:t>
            </a:r>
            <a:r>
              <a:rPr lang="zh-CN" altLang="en-US" sz="3200" b="1" dirty="0">
                <a:solidFill>
                  <a:schemeClr val="accent1"/>
                </a:solidFill>
                <a:latin typeface="+mn-lt"/>
                <a:ea typeface="+mn-ea"/>
                <a:cs typeface="+mn-ea"/>
              </a:rPr>
              <a:t>根名字服务器</a:t>
            </a:r>
            <a:r>
              <a:rPr lang="en-US" altLang="zh-CN" sz="3200" b="1" dirty="0">
                <a:solidFill>
                  <a:schemeClr val="accent1"/>
                </a:solidFill>
                <a:latin typeface="+mn-lt"/>
                <a:ea typeface="+mn-ea"/>
                <a:cs typeface="+mn-ea"/>
              </a:rPr>
              <a:t>Root name servers</a:t>
            </a:r>
            <a:br>
              <a:rPr lang="en-US" altLang="zh-CN" sz="3200" b="1" dirty="0">
                <a:solidFill>
                  <a:schemeClr val="accent1"/>
                </a:solidFill>
                <a:latin typeface="+mn-lt"/>
                <a:ea typeface="+mn-ea"/>
                <a:cs typeface="+mn-ea"/>
              </a:rPr>
            </a:br>
            <a:r>
              <a:rPr lang="en-US" altLang="zh-CN" sz="3200" b="1" dirty="0">
                <a:solidFill>
                  <a:schemeClr val="accent1"/>
                </a:solidFill>
                <a:latin typeface="+mn-lt"/>
                <a:ea typeface="+mn-ea"/>
                <a:cs typeface="+mn-ea"/>
              </a:rPr>
              <a:t>http://</a:t>
            </a:r>
            <a:r>
              <a:rPr lang="en-US" altLang="zh-CN" sz="3200" b="1" dirty="0" err="1">
                <a:solidFill>
                  <a:schemeClr val="accent1"/>
                </a:solidFill>
                <a:latin typeface="+mn-lt"/>
                <a:ea typeface="+mn-ea"/>
                <a:cs typeface="+mn-ea"/>
              </a:rPr>
              <a:t>www.root-servers.org</a:t>
            </a:r>
            <a:r>
              <a:rPr lang="en-US" altLang="zh-CN" sz="3200" b="1" dirty="0">
                <a:solidFill>
                  <a:schemeClr val="accent1"/>
                </a:solidFill>
                <a:latin typeface="+mn-lt"/>
                <a:ea typeface="+mn-ea"/>
                <a:cs typeface="+mn-ea"/>
              </a:rPr>
              <a:t>/</a:t>
            </a:r>
          </a:p>
        </p:txBody>
      </p:sp>
      <p:sp>
        <p:nvSpPr>
          <p:cNvPr id="189442" name="Rectangle 3">
            <a:extLst>
              <a:ext uri="{FF2B5EF4-FFF2-40B4-BE49-F238E27FC236}">
                <a16:creationId xmlns:a16="http://schemas.microsoft.com/office/drawing/2014/main" id="{003B7C91-E106-3D46-8C3F-AF0C9A309897}"/>
              </a:ext>
            </a:extLst>
          </p:cNvPr>
          <p:cNvSpPr>
            <a:spLocks noGrp="1" noChangeArrowheads="1"/>
          </p:cNvSpPr>
          <p:nvPr>
            <p:ph type="body" sz="half" idx="1"/>
          </p:nvPr>
        </p:nvSpPr>
        <p:spPr>
          <a:xfrm>
            <a:off x="2763971" y="2700275"/>
            <a:ext cx="7391400" cy="4325938"/>
          </a:xfrm>
          <a:noFill/>
        </p:spPr>
        <p:txBody>
          <a:bodyPr/>
          <a:lstStyle/>
          <a:p>
            <a:pPr eaLnBrk="1" hangingPunct="1"/>
            <a:r>
              <a:rPr lang="zh-CN" altLang="en-US" sz="2800" dirty="0"/>
              <a:t>根名字服务器负责记录顶级域名服务器的信息</a:t>
            </a:r>
          </a:p>
        </p:txBody>
      </p:sp>
      <p:sp>
        <p:nvSpPr>
          <p:cNvPr id="189443" name="Rectangle 19">
            <a:extLst>
              <a:ext uri="{FF2B5EF4-FFF2-40B4-BE49-F238E27FC236}">
                <a16:creationId xmlns:a16="http://schemas.microsoft.com/office/drawing/2014/main" id="{CAE74271-2F19-074E-9603-51E9CEEDE840}"/>
              </a:ext>
            </a:extLst>
          </p:cNvPr>
          <p:cNvSpPr>
            <a:spLocks noChangeArrowheads="1"/>
          </p:cNvSpPr>
          <p:nvPr/>
        </p:nvSpPr>
        <p:spPr bwMode="auto">
          <a:xfrm>
            <a:off x="2940059" y="3743696"/>
            <a:ext cx="914717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eaLnBrk="1" hangingPunct="1">
              <a:buFontTx/>
              <a:buNone/>
            </a:pPr>
            <a:r>
              <a:rPr lang="en-US" altLang="zh-CN" sz="2400" dirty="0"/>
              <a:t>13 root name servers</a:t>
            </a:r>
          </a:p>
          <a:p>
            <a:pPr eaLnBrk="1" hangingPunct="1">
              <a:buFontTx/>
              <a:buNone/>
            </a:pPr>
            <a:r>
              <a:rPr lang="en-US" altLang="zh-CN" sz="2400" dirty="0"/>
              <a:t>a.root-servers.net</a:t>
            </a:r>
          </a:p>
          <a:p>
            <a:pPr eaLnBrk="1" hangingPunct="1">
              <a:buFontTx/>
              <a:buNone/>
            </a:pPr>
            <a:r>
              <a:rPr lang="en-US" altLang="zh-CN" sz="2400" dirty="0"/>
              <a:t>…</a:t>
            </a:r>
          </a:p>
          <a:p>
            <a:pPr eaLnBrk="1" hangingPunct="1">
              <a:buFontTx/>
              <a:buNone/>
            </a:pPr>
            <a:r>
              <a:rPr lang="en-US" altLang="zh-CN" sz="2400" dirty="0"/>
              <a:t>m.root-servers.net</a:t>
            </a:r>
          </a:p>
          <a:p>
            <a:pPr eaLnBrk="1" hangingPunct="1">
              <a:buFontTx/>
              <a:buNone/>
            </a:pPr>
            <a:r>
              <a:rPr lang="en-US" altLang="zh-CN" sz="2400" dirty="0"/>
              <a:t>10</a:t>
            </a:r>
            <a:r>
              <a:rPr lang="zh-CN" altLang="en-US" sz="2400" dirty="0"/>
              <a:t>个美国，</a:t>
            </a:r>
            <a:r>
              <a:rPr lang="en-US" altLang="zh-CN" sz="2400" dirty="0"/>
              <a:t>1</a:t>
            </a:r>
            <a:r>
              <a:rPr lang="zh-CN" altLang="en-US" sz="2400" dirty="0"/>
              <a:t>个英国，</a:t>
            </a:r>
            <a:r>
              <a:rPr lang="en-US" altLang="zh-CN" sz="2400" dirty="0"/>
              <a:t>1</a:t>
            </a:r>
            <a:r>
              <a:rPr lang="zh-CN" altLang="en-US" sz="2400" dirty="0"/>
              <a:t>个瑞典，</a:t>
            </a:r>
            <a:r>
              <a:rPr lang="en-US" altLang="zh-CN" sz="2400" dirty="0"/>
              <a:t>1</a:t>
            </a:r>
            <a:r>
              <a:rPr lang="zh-CN" altLang="en-US" sz="2400" dirty="0"/>
              <a:t>个日本</a:t>
            </a:r>
            <a:endParaRPr lang="en-US" altLang="zh-CN" sz="2400" dirty="0"/>
          </a:p>
          <a:p>
            <a:pPr>
              <a:buNone/>
            </a:pPr>
            <a:r>
              <a:rPr lang="zh-CN" altLang="en-US" sz="2400" dirty="0"/>
              <a:t>共</a:t>
            </a:r>
            <a:r>
              <a:rPr lang="en-US" altLang="zh-CN" sz="2400" dirty="0"/>
              <a:t>1092</a:t>
            </a:r>
            <a:r>
              <a:rPr lang="zh-CN" altLang="en-US" sz="2400" dirty="0"/>
              <a:t>台服务器（到</a:t>
            </a:r>
            <a:r>
              <a:rPr lang="en-US" altLang="zh-CN" sz="2400" dirty="0"/>
              <a:t>2020</a:t>
            </a:r>
            <a:r>
              <a:rPr lang="zh-CN" altLang="en-US" sz="2400" dirty="0"/>
              <a:t>年</a:t>
            </a:r>
            <a:r>
              <a:rPr lang="en-US" altLang="zh-CN" sz="2400" dirty="0"/>
              <a:t>3</a:t>
            </a:r>
            <a:r>
              <a:rPr lang="zh-CN" altLang="en-US" sz="2400" dirty="0"/>
              <a:t>月</a:t>
            </a:r>
            <a:r>
              <a:rPr lang="en-US" altLang="zh-CN" sz="2400" dirty="0"/>
              <a:t>12</a:t>
            </a:r>
            <a:r>
              <a:rPr lang="zh-CN" altLang="en-US" sz="2400" dirty="0"/>
              <a:t>日为止）</a:t>
            </a:r>
            <a:endParaRPr lang="en-US" altLang="zh-CN" sz="2400" dirty="0"/>
          </a:p>
          <a:p>
            <a:pPr eaLnBrk="1" hangingPunct="1">
              <a:buFontTx/>
              <a:buNone/>
            </a:pPr>
            <a:endParaRPr lang="en-US" altLang="zh-CN" sz="1800" dirty="0"/>
          </a:p>
        </p:txBody>
      </p:sp>
      <p:sp>
        <p:nvSpPr>
          <p:cNvPr id="5" name="Title 1">
            <a:extLst>
              <a:ext uri="{FF2B5EF4-FFF2-40B4-BE49-F238E27FC236}">
                <a16:creationId xmlns:a16="http://schemas.microsoft.com/office/drawing/2014/main" id="{2C1A2B29-CF77-F04B-8133-64C35C29D1C3}"/>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23260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a:extLst>
              <a:ext uri="{FF2B5EF4-FFF2-40B4-BE49-F238E27FC236}">
                <a16:creationId xmlns:a16="http://schemas.microsoft.com/office/drawing/2014/main" id="{2F1EF25F-D06C-C34A-B383-88A214BB9A4A}"/>
              </a:ext>
            </a:extLst>
          </p:cNvPr>
          <p:cNvSpPr>
            <a:spLocks noGrp="1" noChangeArrowheads="1"/>
          </p:cNvSpPr>
          <p:nvPr>
            <p:ph type="title"/>
          </p:nvPr>
        </p:nvSpPr>
        <p:spPr>
          <a:xfrm>
            <a:off x="3092082" y="801277"/>
            <a:ext cx="8191500" cy="1143000"/>
          </a:xfrm>
        </p:spPr>
        <p:txBody>
          <a:bodyPr/>
          <a:lstStyle/>
          <a:p>
            <a:pPr>
              <a:defRPr/>
            </a:pPr>
            <a:r>
              <a:rPr lang="en-US" altLang="zh-CN" sz="3200" b="1" dirty="0">
                <a:solidFill>
                  <a:schemeClr val="accent1"/>
                </a:solidFill>
                <a:latin typeface="+mn-lt"/>
                <a:ea typeface="+mn-ea"/>
                <a:cs typeface="+mn-ea"/>
              </a:rPr>
              <a:t>DNS: </a:t>
            </a:r>
            <a:r>
              <a:rPr lang="zh-CN" altLang="en-US" sz="3200" b="1" dirty="0">
                <a:solidFill>
                  <a:schemeClr val="accent1"/>
                </a:solidFill>
                <a:latin typeface="+mn-lt"/>
                <a:ea typeface="+mn-ea"/>
                <a:cs typeface="+mn-ea"/>
              </a:rPr>
              <a:t>根名字服务器</a:t>
            </a:r>
            <a:r>
              <a:rPr lang="en-US" altLang="zh-CN" sz="3200" b="1" dirty="0">
                <a:solidFill>
                  <a:schemeClr val="accent1"/>
                </a:solidFill>
                <a:latin typeface="+mn-lt"/>
                <a:ea typeface="+mn-ea"/>
                <a:cs typeface="+mn-ea"/>
              </a:rPr>
              <a:t>Root name servers</a:t>
            </a:r>
            <a:br>
              <a:rPr lang="en-US" altLang="zh-CN" sz="3200" b="1" dirty="0">
                <a:solidFill>
                  <a:schemeClr val="accent1"/>
                </a:solidFill>
                <a:latin typeface="+mn-lt"/>
                <a:ea typeface="+mn-ea"/>
                <a:cs typeface="+mn-ea"/>
              </a:rPr>
            </a:br>
            <a:r>
              <a:rPr lang="en-US" altLang="zh-CN" sz="3200" b="1" dirty="0">
                <a:solidFill>
                  <a:schemeClr val="accent1"/>
                </a:solidFill>
                <a:latin typeface="+mn-lt"/>
                <a:ea typeface="+mn-ea"/>
                <a:cs typeface="+mn-ea"/>
              </a:rPr>
              <a:t>http://</a:t>
            </a:r>
            <a:r>
              <a:rPr lang="en-US" altLang="zh-CN" sz="3200" b="1" dirty="0" err="1">
                <a:solidFill>
                  <a:schemeClr val="accent1"/>
                </a:solidFill>
                <a:latin typeface="+mn-lt"/>
                <a:ea typeface="+mn-ea"/>
                <a:cs typeface="+mn-ea"/>
              </a:rPr>
              <a:t>www.root-servers.org</a:t>
            </a:r>
            <a:r>
              <a:rPr lang="en-US" altLang="zh-CN" sz="3200" b="1" dirty="0">
                <a:solidFill>
                  <a:schemeClr val="accent1"/>
                </a:solidFill>
                <a:latin typeface="+mn-lt"/>
                <a:ea typeface="+mn-ea"/>
                <a:cs typeface="+mn-ea"/>
              </a:rPr>
              <a:t>/</a:t>
            </a:r>
          </a:p>
        </p:txBody>
      </p:sp>
      <p:grpSp>
        <p:nvGrpSpPr>
          <p:cNvPr id="191490" name="Group 18">
            <a:extLst>
              <a:ext uri="{FF2B5EF4-FFF2-40B4-BE49-F238E27FC236}">
                <a16:creationId xmlns:a16="http://schemas.microsoft.com/office/drawing/2014/main" id="{A2ED4887-9420-7D4F-B652-721857DC743E}"/>
              </a:ext>
            </a:extLst>
          </p:cNvPr>
          <p:cNvGrpSpPr>
            <a:grpSpLocks/>
          </p:cNvGrpSpPr>
          <p:nvPr/>
        </p:nvGrpSpPr>
        <p:grpSpPr bwMode="auto">
          <a:xfrm>
            <a:off x="2196935" y="2280062"/>
            <a:ext cx="7519988" cy="4357688"/>
            <a:chOff x="219" y="1953"/>
            <a:chExt cx="3800" cy="2227"/>
          </a:xfrm>
        </p:grpSpPr>
        <p:sp>
          <p:nvSpPr>
            <p:cNvPr id="191491" name="Freeform 4">
              <a:extLst>
                <a:ext uri="{FF2B5EF4-FFF2-40B4-BE49-F238E27FC236}">
                  <a16:creationId xmlns:a16="http://schemas.microsoft.com/office/drawing/2014/main" id="{9348FA35-4EC3-A64E-9CF7-02930BD73E30}"/>
                </a:ext>
              </a:extLst>
            </p:cNvPr>
            <p:cNvSpPr>
              <a:spLocks/>
            </p:cNvSpPr>
            <p:nvPr/>
          </p:nvSpPr>
          <p:spPr bwMode="auto">
            <a:xfrm>
              <a:off x="219" y="2169"/>
              <a:ext cx="3800" cy="2004"/>
            </a:xfrm>
            <a:custGeom>
              <a:avLst/>
              <a:gdLst>
                <a:gd name="T0" fmla="*/ 0 w 3800"/>
                <a:gd name="T1" fmla="*/ 0 h 2004"/>
                <a:gd name="T2" fmla="*/ 0 w 3800"/>
                <a:gd name="T3" fmla="*/ 2003 h 2004"/>
                <a:gd name="T4" fmla="*/ 3799 w 3800"/>
                <a:gd name="T5" fmla="*/ 2003 h 2004"/>
                <a:gd name="T6" fmla="*/ 3799 w 3800"/>
                <a:gd name="T7" fmla="*/ 0 h 2004"/>
                <a:gd name="T8" fmla="*/ 0 w 3800"/>
                <a:gd name="T9" fmla="*/ 0 h 2004"/>
                <a:gd name="T10" fmla="*/ 0 60000 65536"/>
                <a:gd name="T11" fmla="*/ 0 60000 65536"/>
                <a:gd name="T12" fmla="*/ 0 60000 65536"/>
                <a:gd name="T13" fmla="*/ 0 60000 65536"/>
                <a:gd name="T14" fmla="*/ 0 60000 65536"/>
                <a:gd name="T15" fmla="*/ 0 w 3800"/>
                <a:gd name="T16" fmla="*/ 0 h 2004"/>
                <a:gd name="T17" fmla="*/ 3800 w 3800"/>
                <a:gd name="T18" fmla="*/ 2004 h 2004"/>
              </a:gdLst>
              <a:ahLst/>
              <a:cxnLst>
                <a:cxn ang="T10">
                  <a:pos x="T0" y="T1"/>
                </a:cxn>
                <a:cxn ang="T11">
                  <a:pos x="T2" y="T3"/>
                </a:cxn>
                <a:cxn ang="T12">
                  <a:pos x="T4" y="T5"/>
                </a:cxn>
                <a:cxn ang="T13">
                  <a:pos x="T6" y="T7"/>
                </a:cxn>
                <a:cxn ang="T14">
                  <a:pos x="T8" y="T9"/>
                </a:cxn>
              </a:cxnLst>
              <a:rect l="T15" t="T16" r="T17" b="T18"/>
              <a:pathLst>
                <a:path w="3800" h="2004">
                  <a:moveTo>
                    <a:pt x="0" y="0"/>
                  </a:moveTo>
                  <a:lnTo>
                    <a:pt x="0" y="2003"/>
                  </a:lnTo>
                  <a:lnTo>
                    <a:pt x="3799" y="2003"/>
                  </a:lnTo>
                  <a:lnTo>
                    <a:pt x="379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pic>
          <p:nvPicPr>
            <p:cNvPr id="191492" name="Picture 5">
              <a:extLst>
                <a:ext uri="{FF2B5EF4-FFF2-40B4-BE49-F238E27FC236}">
                  <a16:creationId xmlns:a16="http://schemas.microsoft.com/office/drawing/2014/main" id="{6BD9FB48-74FF-1F4D-AA41-946BB9DDAF9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 y="2706"/>
              <a:ext cx="2845"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Freeform 6">
              <a:extLst>
                <a:ext uri="{FF2B5EF4-FFF2-40B4-BE49-F238E27FC236}">
                  <a16:creationId xmlns:a16="http://schemas.microsoft.com/office/drawing/2014/main" id="{777AAF99-F9FC-CE48-93B8-B615902E47FC}"/>
                </a:ext>
              </a:extLst>
            </p:cNvPr>
            <p:cNvSpPr>
              <a:spLocks/>
            </p:cNvSpPr>
            <p:nvPr/>
          </p:nvSpPr>
          <p:spPr bwMode="auto">
            <a:xfrm>
              <a:off x="1334" y="2266"/>
              <a:ext cx="424" cy="833"/>
            </a:xfrm>
            <a:custGeom>
              <a:avLst/>
              <a:gdLst>
                <a:gd name="T0" fmla="*/ 0 w 424"/>
                <a:gd name="T1" fmla="*/ 0 h 833"/>
                <a:gd name="T2" fmla="*/ 0 w 424"/>
                <a:gd name="T3" fmla="*/ 409 h 833"/>
                <a:gd name="T4" fmla="*/ 423 w 424"/>
                <a:gd name="T5" fmla="*/ 832 h 833"/>
                <a:gd name="T6" fmla="*/ 0 60000 65536"/>
                <a:gd name="T7" fmla="*/ 0 60000 65536"/>
                <a:gd name="T8" fmla="*/ 0 60000 65536"/>
                <a:gd name="T9" fmla="*/ 0 w 424"/>
                <a:gd name="T10" fmla="*/ 0 h 833"/>
                <a:gd name="T11" fmla="*/ 424 w 424"/>
                <a:gd name="T12" fmla="*/ 833 h 833"/>
              </a:gdLst>
              <a:ahLst/>
              <a:cxnLst>
                <a:cxn ang="T6">
                  <a:pos x="T0" y="T1"/>
                </a:cxn>
                <a:cxn ang="T7">
                  <a:pos x="T2" y="T3"/>
                </a:cxn>
                <a:cxn ang="T8">
                  <a:pos x="T4" y="T5"/>
                </a:cxn>
              </a:cxnLst>
              <a:rect l="T9" t="T10" r="T11" b="T12"/>
              <a:pathLst>
                <a:path w="424" h="833">
                  <a:moveTo>
                    <a:pt x="0" y="0"/>
                  </a:moveTo>
                  <a:lnTo>
                    <a:pt x="0" y="409"/>
                  </a:lnTo>
                  <a:lnTo>
                    <a:pt x="423" y="832"/>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4" name="Rectangle 7">
              <a:extLst>
                <a:ext uri="{FF2B5EF4-FFF2-40B4-BE49-F238E27FC236}">
                  <a16:creationId xmlns:a16="http://schemas.microsoft.com/office/drawing/2014/main" id="{07C49883-5624-5E47-A23E-A56FE2F92B8A}"/>
                </a:ext>
              </a:extLst>
            </p:cNvPr>
            <p:cNvSpPr>
              <a:spLocks noChangeArrowheads="1"/>
            </p:cNvSpPr>
            <p:nvPr/>
          </p:nvSpPr>
          <p:spPr bwMode="auto">
            <a:xfrm>
              <a:off x="364" y="3565"/>
              <a:ext cx="132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b USC-ISI Marina del Rey, CA</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l  ICANN Marina del Rey, CA</a:t>
              </a: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sp>
          <p:nvSpPr>
            <p:cNvPr id="191495" name="Freeform 8">
              <a:extLst>
                <a:ext uri="{FF2B5EF4-FFF2-40B4-BE49-F238E27FC236}">
                  <a16:creationId xmlns:a16="http://schemas.microsoft.com/office/drawing/2014/main" id="{1882BCBD-28A9-3A4D-B9D4-EB4ADEFCE96E}"/>
                </a:ext>
              </a:extLst>
            </p:cNvPr>
            <p:cNvSpPr>
              <a:spLocks/>
            </p:cNvSpPr>
            <p:nvPr/>
          </p:nvSpPr>
          <p:spPr bwMode="auto">
            <a:xfrm>
              <a:off x="906" y="3201"/>
              <a:ext cx="501" cy="368"/>
            </a:xfrm>
            <a:custGeom>
              <a:avLst/>
              <a:gdLst>
                <a:gd name="T0" fmla="*/ 0 w 501"/>
                <a:gd name="T1" fmla="*/ 367 h 368"/>
                <a:gd name="T2" fmla="*/ 500 w 501"/>
                <a:gd name="T3" fmla="*/ 0 h 368"/>
                <a:gd name="T4" fmla="*/ 0 60000 65536"/>
                <a:gd name="T5" fmla="*/ 0 60000 65536"/>
                <a:gd name="T6" fmla="*/ 0 w 501"/>
                <a:gd name="T7" fmla="*/ 0 h 368"/>
                <a:gd name="T8" fmla="*/ 501 w 501"/>
                <a:gd name="T9" fmla="*/ 368 h 368"/>
              </a:gdLst>
              <a:ahLst/>
              <a:cxnLst>
                <a:cxn ang="T4">
                  <a:pos x="T0" y="T1"/>
                </a:cxn>
                <a:cxn ang="T5">
                  <a:pos x="T2" y="T3"/>
                </a:cxn>
              </a:cxnLst>
              <a:rect l="T6" t="T7" r="T8" b="T9"/>
              <a:pathLst>
                <a:path w="501" h="368">
                  <a:moveTo>
                    <a:pt x="0" y="367"/>
                  </a:moveTo>
                  <a:lnTo>
                    <a:pt x="50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6" name="Rectangle 9">
              <a:extLst>
                <a:ext uri="{FF2B5EF4-FFF2-40B4-BE49-F238E27FC236}">
                  <a16:creationId xmlns:a16="http://schemas.microsoft.com/office/drawing/2014/main" id="{4007E240-DDC7-5A4A-B385-EF876CC0138B}"/>
                </a:ext>
              </a:extLst>
            </p:cNvPr>
            <p:cNvSpPr>
              <a:spLocks noChangeArrowheads="1"/>
            </p:cNvSpPr>
            <p:nvPr/>
          </p:nvSpPr>
          <p:spPr bwMode="auto">
            <a:xfrm>
              <a:off x="219" y="2810"/>
              <a:ext cx="128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e NASA Mt View, CA</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f  Internet Software C. Palo Alto, CA</a:t>
              </a: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sp>
          <p:nvSpPr>
            <p:cNvPr id="191497" name="Freeform 10">
              <a:extLst>
                <a:ext uri="{FF2B5EF4-FFF2-40B4-BE49-F238E27FC236}">
                  <a16:creationId xmlns:a16="http://schemas.microsoft.com/office/drawing/2014/main" id="{ED384A49-52BA-644C-A181-5206187EC30E}"/>
                </a:ext>
              </a:extLst>
            </p:cNvPr>
            <p:cNvSpPr>
              <a:spLocks/>
            </p:cNvSpPr>
            <p:nvPr/>
          </p:nvSpPr>
          <p:spPr bwMode="auto">
            <a:xfrm>
              <a:off x="838" y="3036"/>
              <a:ext cx="538" cy="125"/>
            </a:xfrm>
            <a:custGeom>
              <a:avLst/>
              <a:gdLst>
                <a:gd name="T0" fmla="*/ 0 w 538"/>
                <a:gd name="T1" fmla="*/ 0 h 125"/>
                <a:gd name="T2" fmla="*/ 537 w 538"/>
                <a:gd name="T3" fmla="*/ 124 h 125"/>
                <a:gd name="T4" fmla="*/ 0 60000 65536"/>
                <a:gd name="T5" fmla="*/ 0 60000 65536"/>
                <a:gd name="T6" fmla="*/ 0 w 538"/>
                <a:gd name="T7" fmla="*/ 0 h 125"/>
                <a:gd name="T8" fmla="*/ 538 w 538"/>
                <a:gd name="T9" fmla="*/ 125 h 125"/>
              </a:gdLst>
              <a:ahLst/>
              <a:cxnLst>
                <a:cxn ang="T4">
                  <a:pos x="T0" y="T1"/>
                </a:cxn>
                <a:cxn ang="T5">
                  <a:pos x="T2" y="T3"/>
                </a:cxn>
              </a:cxnLst>
              <a:rect l="T6" t="T7" r="T8" b="T9"/>
              <a:pathLst>
                <a:path w="538" h="125">
                  <a:moveTo>
                    <a:pt x="0" y="0"/>
                  </a:moveTo>
                  <a:lnTo>
                    <a:pt x="537" y="124"/>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498" name="Rectangle 11">
              <a:extLst>
                <a:ext uri="{FF2B5EF4-FFF2-40B4-BE49-F238E27FC236}">
                  <a16:creationId xmlns:a16="http://schemas.microsoft.com/office/drawing/2014/main" id="{2E7A0875-A566-5443-8978-B4FA1325291D}"/>
                </a:ext>
              </a:extLst>
            </p:cNvPr>
            <p:cNvSpPr>
              <a:spLocks noChangeArrowheads="1"/>
            </p:cNvSpPr>
            <p:nvPr/>
          </p:nvSpPr>
          <p:spPr bwMode="auto">
            <a:xfrm>
              <a:off x="2748" y="2404"/>
              <a:ext cx="1096"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i NORDUnet Stockholm</a:t>
              </a:r>
            </a:p>
          </p:txBody>
        </p:sp>
        <p:sp>
          <p:nvSpPr>
            <p:cNvPr id="191499" name="Freeform 12">
              <a:extLst>
                <a:ext uri="{FF2B5EF4-FFF2-40B4-BE49-F238E27FC236}">
                  <a16:creationId xmlns:a16="http://schemas.microsoft.com/office/drawing/2014/main" id="{6E29178A-7441-CD43-81AE-11921820FDB4}"/>
                </a:ext>
              </a:extLst>
            </p:cNvPr>
            <p:cNvSpPr>
              <a:spLocks/>
            </p:cNvSpPr>
            <p:nvPr/>
          </p:nvSpPr>
          <p:spPr bwMode="auto">
            <a:xfrm>
              <a:off x="2485" y="2497"/>
              <a:ext cx="294" cy="442"/>
            </a:xfrm>
            <a:custGeom>
              <a:avLst/>
              <a:gdLst>
                <a:gd name="T0" fmla="*/ 293 w 294"/>
                <a:gd name="T1" fmla="*/ 0 h 442"/>
                <a:gd name="T2" fmla="*/ 0 w 294"/>
                <a:gd name="T3" fmla="*/ 441 h 442"/>
                <a:gd name="T4" fmla="*/ 0 60000 65536"/>
                <a:gd name="T5" fmla="*/ 0 60000 65536"/>
                <a:gd name="T6" fmla="*/ 0 w 294"/>
                <a:gd name="T7" fmla="*/ 0 h 442"/>
                <a:gd name="T8" fmla="*/ 294 w 294"/>
                <a:gd name="T9" fmla="*/ 442 h 442"/>
              </a:gdLst>
              <a:ahLst/>
              <a:cxnLst>
                <a:cxn ang="T4">
                  <a:pos x="T0" y="T1"/>
                </a:cxn>
                <a:cxn ang="T5">
                  <a:pos x="T2" y="T3"/>
                </a:cxn>
              </a:cxnLst>
              <a:rect l="T6" t="T7" r="T8" b="T9"/>
              <a:pathLst>
                <a:path w="294" h="442">
                  <a:moveTo>
                    <a:pt x="293" y="0"/>
                  </a:moveTo>
                  <a:lnTo>
                    <a:pt x="0" y="441"/>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0" name="Rectangle 13">
              <a:extLst>
                <a:ext uri="{FF2B5EF4-FFF2-40B4-BE49-F238E27FC236}">
                  <a16:creationId xmlns:a16="http://schemas.microsoft.com/office/drawing/2014/main" id="{FEBFED41-F294-314E-972A-6D193E149451}"/>
                </a:ext>
              </a:extLst>
            </p:cNvPr>
            <p:cNvSpPr>
              <a:spLocks noChangeArrowheads="1"/>
            </p:cNvSpPr>
            <p:nvPr/>
          </p:nvSpPr>
          <p:spPr bwMode="auto">
            <a:xfrm>
              <a:off x="2741" y="2273"/>
              <a:ext cx="100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k RIPE London</a:t>
              </a:r>
            </a:p>
          </p:txBody>
        </p:sp>
        <p:sp>
          <p:nvSpPr>
            <p:cNvPr id="191501" name="Freeform 14">
              <a:extLst>
                <a:ext uri="{FF2B5EF4-FFF2-40B4-BE49-F238E27FC236}">
                  <a16:creationId xmlns:a16="http://schemas.microsoft.com/office/drawing/2014/main" id="{29E497EB-C622-F448-8590-9A0A6F251542}"/>
                </a:ext>
              </a:extLst>
            </p:cNvPr>
            <p:cNvSpPr>
              <a:spLocks/>
            </p:cNvSpPr>
            <p:nvPr/>
          </p:nvSpPr>
          <p:spPr bwMode="auto">
            <a:xfrm>
              <a:off x="2366" y="2358"/>
              <a:ext cx="406" cy="638"/>
            </a:xfrm>
            <a:custGeom>
              <a:avLst/>
              <a:gdLst>
                <a:gd name="T0" fmla="*/ 405 w 406"/>
                <a:gd name="T1" fmla="*/ 0 h 638"/>
                <a:gd name="T2" fmla="*/ 0 w 406"/>
                <a:gd name="T3" fmla="*/ 637 h 638"/>
                <a:gd name="T4" fmla="*/ 0 60000 65536"/>
                <a:gd name="T5" fmla="*/ 0 60000 65536"/>
                <a:gd name="T6" fmla="*/ 0 w 406"/>
                <a:gd name="T7" fmla="*/ 0 h 638"/>
                <a:gd name="T8" fmla="*/ 406 w 406"/>
                <a:gd name="T9" fmla="*/ 638 h 638"/>
              </a:gdLst>
              <a:ahLst/>
              <a:cxnLst>
                <a:cxn ang="T4">
                  <a:pos x="T0" y="T1"/>
                </a:cxn>
                <a:cxn ang="T5">
                  <a:pos x="T2" y="T3"/>
                </a:cxn>
              </a:cxnLst>
              <a:rect l="T6" t="T7" r="T8" b="T9"/>
              <a:pathLst>
                <a:path w="406" h="638">
                  <a:moveTo>
                    <a:pt x="405" y="0"/>
                  </a:moveTo>
                  <a:lnTo>
                    <a:pt x="0" y="637"/>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2" name="Rectangle 15">
              <a:extLst>
                <a:ext uri="{FF2B5EF4-FFF2-40B4-BE49-F238E27FC236}">
                  <a16:creationId xmlns:a16="http://schemas.microsoft.com/office/drawing/2014/main" id="{1762F50E-BAEB-FD4B-828C-2C728986D74C}"/>
                </a:ext>
              </a:extLst>
            </p:cNvPr>
            <p:cNvSpPr>
              <a:spLocks noChangeArrowheads="1"/>
            </p:cNvSpPr>
            <p:nvPr/>
          </p:nvSpPr>
          <p:spPr bwMode="auto">
            <a:xfrm>
              <a:off x="3196" y="2630"/>
              <a:ext cx="822"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m WIDE Tokyo</a:t>
              </a:r>
            </a:p>
          </p:txBody>
        </p:sp>
        <p:sp>
          <p:nvSpPr>
            <p:cNvPr id="191503" name="Freeform 16">
              <a:extLst>
                <a:ext uri="{FF2B5EF4-FFF2-40B4-BE49-F238E27FC236}">
                  <a16:creationId xmlns:a16="http://schemas.microsoft.com/office/drawing/2014/main" id="{B7186513-A6DE-AE4F-A1F4-A63BBB26386E}"/>
                </a:ext>
              </a:extLst>
            </p:cNvPr>
            <p:cNvSpPr>
              <a:spLocks/>
            </p:cNvSpPr>
            <p:nvPr/>
          </p:nvSpPr>
          <p:spPr bwMode="auto">
            <a:xfrm>
              <a:off x="3564" y="2747"/>
              <a:ext cx="218" cy="399"/>
            </a:xfrm>
            <a:custGeom>
              <a:avLst/>
              <a:gdLst>
                <a:gd name="T0" fmla="*/ 217 w 218"/>
                <a:gd name="T1" fmla="*/ 0 h 399"/>
                <a:gd name="T2" fmla="*/ 0 w 218"/>
                <a:gd name="T3" fmla="*/ 398 h 399"/>
                <a:gd name="T4" fmla="*/ 0 60000 65536"/>
                <a:gd name="T5" fmla="*/ 0 60000 65536"/>
                <a:gd name="T6" fmla="*/ 0 w 218"/>
                <a:gd name="T7" fmla="*/ 0 h 399"/>
                <a:gd name="T8" fmla="*/ 218 w 218"/>
                <a:gd name="T9" fmla="*/ 399 h 399"/>
              </a:gdLst>
              <a:ahLst/>
              <a:cxnLst>
                <a:cxn ang="T4">
                  <a:pos x="T0" y="T1"/>
                </a:cxn>
                <a:cxn ang="T5">
                  <a:pos x="T2" y="T3"/>
                </a:cxn>
              </a:cxnLst>
              <a:rect l="T6" t="T7" r="T8" b="T9"/>
              <a:pathLst>
                <a:path w="218" h="399">
                  <a:moveTo>
                    <a:pt x="217" y="0"/>
                  </a:moveTo>
                  <a:lnTo>
                    <a:pt x="0" y="398"/>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1504" name="Rectangle 17">
              <a:extLst>
                <a:ext uri="{FF2B5EF4-FFF2-40B4-BE49-F238E27FC236}">
                  <a16:creationId xmlns:a16="http://schemas.microsoft.com/office/drawing/2014/main" id="{EB0FE54B-4B86-394A-B5ED-677BC077AA5E}"/>
                </a:ext>
              </a:extLst>
            </p:cNvPr>
            <p:cNvSpPr>
              <a:spLocks noChangeArrowheads="1"/>
            </p:cNvSpPr>
            <p:nvPr/>
          </p:nvSpPr>
          <p:spPr bwMode="auto">
            <a:xfrm>
              <a:off x="1346" y="1953"/>
              <a:ext cx="1492"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4925" rIns="71438" bIns="34925"/>
            <a:lstStyle>
              <a:lvl1pPr>
                <a:spcBef>
                  <a:spcPct val="20000"/>
                </a:spcBef>
                <a:buChar char="•"/>
                <a:defRPr sz="4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4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36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sz="32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sz="28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a NSI Herndon, VA</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c PSInet Herndon, VA</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d U Maryland College Park, MD</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g DISA Vienna, VA</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h ARL Aberdeen, MD</a:t>
              </a:r>
            </a:p>
            <a:p>
              <a:pPr>
                <a:spcBef>
                  <a:spcPct val="0"/>
                </a:spcBef>
                <a:buFontTx/>
                <a:buNone/>
              </a:pPr>
              <a:r>
                <a:rPr lang="en-US" altLang="zh-CN" sz="1400">
                  <a:solidFill>
                    <a:srgbClr val="000000"/>
                  </a:solidFill>
                  <a:latin typeface="Arial" panose="020B0604020202020204" pitchFamily="34" charset="0"/>
                  <a:ea typeface="宋体" panose="02010600030101010101" pitchFamily="2" charset="-122"/>
                </a:rPr>
                <a:t>j  NSI (TBD) Herndon, VA</a:t>
              </a:r>
            </a:p>
            <a:p>
              <a:pPr>
                <a:spcBef>
                  <a:spcPct val="0"/>
                </a:spcBef>
                <a:buFontTx/>
                <a:buNone/>
              </a:pPr>
              <a:endParaRPr lang="en-US" altLang="zh-CN" sz="1400">
                <a:solidFill>
                  <a:srgbClr val="000000"/>
                </a:solidFill>
                <a:latin typeface="Arial" panose="020B0604020202020204" pitchFamily="34" charset="0"/>
                <a:ea typeface="宋体" panose="02010600030101010101" pitchFamily="2" charset="-122"/>
              </a:endParaRPr>
            </a:p>
          </p:txBody>
        </p:sp>
      </p:grpSp>
      <p:sp>
        <p:nvSpPr>
          <p:cNvPr id="18" name="Title 1">
            <a:extLst>
              <a:ext uri="{FF2B5EF4-FFF2-40B4-BE49-F238E27FC236}">
                <a16:creationId xmlns:a16="http://schemas.microsoft.com/office/drawing/2014/main" id="{6A051826-02BC-824F-98C9-AD03D6B93B0F}"/>
              </a:ext>
            </a:extLst>
          </p:cNvPr>
          <p:cNvSpPr txBox="1">
            <a:spLocks/>
          </p:cNvSpPr>
          <p:nvPr/>
        </p:nvSpPr>
        <p:spPr>
          <a:xfrm>
            <a:off x="611559" y="175643"/>
            <a:ext cx="430482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DNS: </a:t>
            </a:r>
            <a:r>
              <a:rPr lang="zh-CN" altLang="en-US" sz="1800" dirty="0">
                <a:solidFill>
                  <a:schemeClr val="tx1">
                    <a:lumMod val="65000"/>
                    <a:lumOff val="35000"/>
                  </a:schemeClr>
                </a:solidFill>
                <a:latin typeface="+mn-lt"/>
                <a:ea typeface="+mn-ea"/>
                <a:cs typeface="+mn-ea"/>
                <a:sym typeface="+mn-lt"/>
              </a:rPr>
              <a:t>因特网的目录服务</a:t>
            </a:r>
          </a:p>
        </p:txBody>
      </p:sp>
    </p:spTree>
    <p:extLst>
      <p:ext uri="{BB962C8B-B14F-4D97-AF65-F5344CB8AC3E}">
        <p14:creationId xmlns:p14="http://schemas.microsoft.com/office/powerpoint/2010/main" val="172569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dhweqv0">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计算机网络系统" id="{9F55DBF0-6092-41BA-BF86-BAD3B38786C0}" vid="{1B204A7E-167E-4F75-B904-EEA8F6D082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我的模板制作</Template>
  <TotalTime>3234</TotalTime>
  <Words>13508</Words>
  <Application>Microsoft Office PowerPoint</Application>
  <PresentationFormat>宽屏</PresentationFormat>
  <Paragraphs>2149</Paragraphs>
  <Slides>153</Slides>
  <Notes>139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153</vt:i4>
      </vt:variant>
    </vt:vector>
  </HeadingPairs>
  <TitlesOfParts>
    <vt:vector size="172" baseType="lpstr">
      <vt:lpstr>Arial Unicode MS</vt:lpstr>
      <vt:lpstr>PingFang SC</vt:lpstr>
      <vt:lpstr>ZapfDingbats</vt:lpstr>
      <vt:lpstr>等线</vt:lpstr>
      <vt:lpstr>宋体</vt:lpstr>
      <vt:lpstr>Microsoft YaHei</vt:lpstr>
      <vt:lpstr>Microsoft YaHei</vt:lpstr>
      <vt:lpstr>Algerian</vt:lpstr>
      <vt:lpstr>Arial</vt:lpstr>
      <vt:lpstr>Arial Narrow</vt:lpstr>
      <vt:lpstr>Calibri</vt:lpstr>
      <vt:lpstr>Comic Sans MS</vt:lpstr>
      <vt:lpstr>Gill Sans MT</vt:lpstr>
      <vt:lpstr>Tahoma</vt:lpstr>
      <vt:lpstr>Times New Roman</vt:lpstr>
      <vt:lpstr>Wingdings</vt:lpstr>
      <vt:lpstr>Office 主题​​</vt:lpstr>
      <vt:lpstr>Clip</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Cookies: 跟踪用户</vt:lpstr>
      <vt:lpstr>Cookies: 跟踪用户(续.)</vt:lpstr>
      <vt:lpstr>PowerPoint 演示文稿</vt:lpstr>
      <vt:lpstr>PowerPoint 演示文稿</vt:lpstr>
      <vt:lpstr>Cookies: 跟踪用户(续.)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FTP: 文件传输协议 File Transfer Protocol</vt:lpstr>
      <vt:lpstr>PowerPoint 演示文稿</vt:lpstr>
      <vt:lpstr>PowerPoint 演示文稿</vt:lpstr>
      <vt:lpstr>FTP: 独立的控制连接, 数据连接</vt:lpstr>
      <vt:lpstr> FTP: 文件传输协议</vt:lpstr>
      <vt:lpstr> FTP: 文件传输系统模型一</vt:lpstr>
      <vt:lpstr> FTP: 文件传输系统模型二</vt:lpstr>
      <vt:lpstr>FTP数据连接建立方式</vt:lpstr>
      <vt:lpstr>FTP命令和应答</vt:lpstr>
      <vt:lpstr>PowerPoint 演示文稿</vt:lpstr>
      <vt:lpstr>电子邮件</vt:lpstr>
      <vt:lpstr>电子邮件: 邮件服务器</vt:lpstr>
      <vt:lpstr>电子邮件: SMTP [RFC 5321] Simple Mail Transfer Protocol</vt:lpstr>
      <vt:lpstr>例子: Alice发送邮件消息到Bob</vt:lpstr>
      <vt:lpstr>例子: Alice发送邮件消息到Bob</vt:lpstr>
      <vt:lpstr>SMTP客户和服务器的命令交互</vt:lpstr>
      <vt:lpstr>SMTP客户和服务器的命令交互</vt:lpstr>
      <vt:lpstr>SMTP: 总结</vt:lpstr>
      <vt:lpstr>邮件消息的格式</vt:lpstr>
      <vt:lpstr>邮件消息的格式: 多媒体扩展</vt:lpstr>
      <vt:lpstr>邮件访问协议</vt:lpstr>
      <vt:lpstr>邮件访问协议</vt:lpstr>
      <vt:lpstr>POP3协议</vt:lpstr>
      <vt:lpstr>POP3协议</vt:lpstr>
      <vt:lpstr>POP3 和 IMAP</vt:lpstr>
      <vt:lpstr>PowerPoint 演示文稿</vt:lpstr>
      <vt:lpstr>PowerPoint 演示文稿</vt:lpstr>
      <vt:lpstr>DNS: 域名系统Domain Name System</vt:lpstr>
      <vt:lpstr>PowerPoint 演示文稿</vt:lpstr>
      <vt:lpstr>PowerPoint 演示文稿</vt:lpstr>
      <vt:lpstr>PowerPoint 演示文稿</vt:lpstr>
      <vt:lpstr>DNS: 根名字服务器Root name servers http://www.root-servers.org/</vt:lpstr>
      <vt:lpstr>DNS: 根名字服务器Root name servers http://www.root-servers.org/</vt:lpstr>
      <vt:lpstr>PowerPoint 演示文稿</vt:lpstr>
      <vt:lpstr>PowerPoint 演示文稿</vt:lpstr>
      <vt:lpstr>PowerPoint 演示文稿</vt:lpstr>
      <vt:lpstr>PowerPoint 演示文稿</vt:lpstr>
      <vt:lpstr>DNS缓存和权威DNS记录更新</vt:lpstr>
      <vt:lpstr>DNS记录</vt:lpstr>
      <vt:lpstr>DNS记录</vt:lpstr>
      <vt:lpstr>DNS协议, 消息</vt:lpstr>
      <vt:lpstr>DNS协议, 消息</vt:lpstr>
      <vt:lpstr>DNS协议, 消息*</vt:lpstr>
      <vt:lpstr>DNS协议, 消息*</vt:lpstr>
      <vt:lpstr>DNS协议, 消息*</vt:lpstr>
      <vt:lpstr>在DNS数据库中插入记录</vt:lpstr>
      <vt:lpstr>在DNS数据库中插入记录</vt:lpstr>
      <vt:lpstr>PowerPoint 演示文稿</vt:lpstr>
      <vt:lpstr>DNS攻击</vt:lpstr>
      <vt:lpstr>PowerPoint 演示文稿</vt:lpstr>
      <vt:lpstr>DNS与国家安全</vt:lpstr>
      <vt:lpstr>DNS与国家安全</vt:lpstr>
      <vt:lpstr>PowerPoint 演示文稿</vt:lpstr>
      <vt:lpstr>纯P2P架构</vt:lpstr>
      <vt:lpstr>PowerPoint 演示文稿</vt:lpstr>
      <vt:lpstr>PowerPoint 演示文稿</vt:lpstr>
      <vt:lpstr>查询洪泛：Gnutella</vt:lpstr>
      <vt:lpstr>Gnutella：协议</vt:lpstr>
      <vt:lpstr>Gnutella: 加入对等方</vt:lpstr>
      <vt:lpstr>PowerPoint 演示文稿</vt:lpstr>
      <vt:lpstr>KaZaA</vt:lpstr>
      <vt:lpstr>KaZaA</vt:lpstr>
      <vt:lpstr>KaZaA</vt:lpstr>
      <vt:lpstr>P2P文件分发-BitTorrent</vt:lpstr>
      <vt:lpstr>P2P文件分发-BitTorrent</vt:lpstr>
      <vt:lpstr>P2P文件分发-BitTorrent</vt:lpstr>
      <vt:lpstr>BitTorrent：请求、发送</vt:lpstr>
      <vt:lpstr>DHT(分布式Hash表)</vt:lpstr>
      <vt:lpstr>Q: 怎样把键值分配给对等方?</vt:lpstr>
      <vt:lpstr>DHT 标识符</vt:lpstr>
      <vt:lpstr>将key分配给对等方</vt:lpstr>
      <vt:lpstr>环形 DHT</vt:lpstr>
      <vt:lpstr>环形 DHT</vt:lpstr>
      <vt:lpstr>带捷径的环形DHT</vt:lpstr>
      <vt:lpstr>对等方扰动</vt:lpstr>
      <vt:lpstr>PowerPoint 演示文稿</vt:lpstr>
      <vt:lpstr>内容分发网络(Content distribution networks, CDN)</vt:lpstr>
      <vt:lpstr>内容分发网络(Content distribution networks, CDN)</vt:lpstr>
      <vt:lpstr>内容分发网络(Content distribution networks, CDN)</vt:lpstr>
      <vt:lpstr>CDN 内容访问</vt:lpstr>
      <vt:lpstr>案例研究: Netflix *</vt:lpstr>
      <vt:lpstr>PowerPoint 演示文稿</vt:lpstr>
      <vt:lpstr>构造一个简单的Web服务器</vt:lpstr>
      <vt:lpstr>具体需求</vt:lpstr>
      <vt:lpstr>小   结</vt:lpstr>
      <vt:lpstr>小   结</vt:lpstr>
      <vt:lpstr>第二章：复习大纲</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形状加图片封面</dc:title>
  <dc:creator>舒锐</dc:creator>
  <cp:keywords>舒锐的PPT模板制作</cp:keywords>
  <cp:lastModifiedBy>ni ni</cp:lastModifiedBy>
  <cp:revision>316</cp:revision>
  <dcterms:created xsi:type="dcterms:W3CDTF">2018-07-12T01:56:47Z</dcterms:created>
  <dcterms:modified xsi:type="dcterms:W3CDTF">2025-02-23T04:32:32Z</dcterms:modified>
</cp:coreProperties>
</file>